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7DF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2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3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3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24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4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4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F580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C46F-056B-4E93-9B21-C67E97BE6137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CD20-7834-4DC6-B6BC-F25260A02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628800"/>
            <a:ext cx="65228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Брей-ринг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5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7030A0"/>
            </a:gs>
            <a:gs pos="68000">
              <a:srgbClr val="FFFF00"/>
            </a:gs>
            <a:gs pos="100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104" y="292494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«Веселые цифры»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1931" y="1497558"/>
            <a:ext cx="2690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Раунд 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5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1.Не отрывая руки от бумаги, составьте цепочку из нескольких пятерок.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82680"/>
              </p:ext>
            </p:extLst>
          </p:nvPr>
        </p:nvGraphicFramePr>
        <p:xfrm>
          <a:off x="7092280" y="1685037"/>
          <a:ext cx="360040" cy="1512169"/>
        </p:xfrm>
        <a:graphic>
          <a:graphicData uri="http://schemas.openxmlformats.org/drawingml/2006/table">
            <a:tbl>
              <a:tblPr/>
              <a:tblGrid>
                <a:gridCol w="360040"/>
              </a:tblGrid>
              <a:tr h="367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329050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Найдите разность:</a:t>
            </a:r>
            <a:endParaRPr lang="ru-RU" sz="3600" dirty="0"/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21088"/>
            <a:ext cx="2376264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644280" y="4273641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- 8 = ?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5373216"/>
            <a:ext cx="3106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(8</a:t>
            </a:r>
            <a:r>
              <a:rPr lang="ru-RU" sz="3600" b="1" baseline="30000" dirty="0">
                <a:solidFill>
                  <a:srgbClr val="FF0000"/>
                </a:solidFill>
              </a:rPr>
              <a:t>3</a:t>
            </a:r>
            <a:r>
              <a:rPr lang="ru-RU" sz="3600" b="1" dirty="0">
                <a:solidFill>
                  <a:srgbClr val="FF0000"/>
                </a:solidFill>
              </a:rPr>
              <a:t>- 8</a:t>
            </a:r>
            <a:r>
              <a:rPr lang="ru-RU" sz="3600" b="1" baseline="30000" dirty="0">
                <a:solidFill>
                  <a:srgbClr val="FF0000"/>
                </a:solidFill>
              </a:rPr>
              <a:t>2</a:t>
            </a:r>
            <a:r>
              <a:rPr lang="ru-RU" sz="3600" b="1" dirty="0">
                <a:solidFill>
                  <a:srgbClr val="FF0000"/>
                </a:solidFill>
              </a:rPr>
              <a:t> -8 =440 )</a:t>
            </a:r>
          </a:p>
        </p:txBody>
      </p:sp>
    </p:spTree>
    <p:extLst>
      <p:ext uri="{BB962C8B-B14F-4D97-AF65-F5344CB8AC3E}">
        <p14:creationId xmlns:p14="http://schemas.microsoft.com/office/powerpoint/2010/main" val="19222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12" y="645631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3. Подберите числа, назовите слова: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1)  </a:t>
            </a:r>
            <a:r>
              <a:rPr lang="ru-RU" sz="4400" dirty="0"/>
              <a:t>МЕ + * =      </a:t>
            </a:r>
            <a:endParaRPr lang="ru-RU" sz="4400" i="1" dirty="0"/>
          </a:p>
          <a:p>
            <a:r>
              <a:rPr lang="ru-RU" sz="4400" dirty="0" smtClean="0"/>
              <a:t>2) *+ </a:t>
            </a:r>
            <a:r>
              <a:rPr lang="ru-RU" sz="4400" dirty="0"/>
              <a:t>УМФ =    </a:t>
            </a:r>
          </a:p>
          <a:p>
            <a:r>
              <a:rPr lang="ru-RU" sz="4400" dirty="0" smtClean="0"/>
              <a:t>3) Р </a:t>
            </a:r>
            <a:r>
              <a:rPr lang="ru-RU" sz="4400" dirty="0"/>
              <a:t>+ * </a:t>
            </a:r>
            <a:r>
              <a:rPr lang="ru-RU" sz="4400" dirty="0" smtClean="0"/>
              <a:t>+ </a:t>
            </a:r>
            <a:r>
              <a:rPr lang="ru-RU" sz="4400" dirty="0"/>
              <a:t>А =   </a:t>
            </a:r>
            <a:endParaRPr lang="ru-RU" sz="4400" i="1" dirty="0"/>
          </a:p>
          <a:p>
            <a:r>
              <a:rPr lang="ru-RU" sz="4400" dirty="0" smtClean="0"/>
              <a:t>4) + </a:t>
            </a:r>
            <a:r>
              <a:rPr lang="ru-RU" sz="4400" dirty="0"/>
              <a:t>Я =          </a:t>
            </a:r>
            <a:endParaRPr lang="ru-RU" sz="4400" i="1" dirty="0"/>
          </a:p>
          <a:p>
            <a:r>
              <a:rPr lang="ru-RU" sz="4400" dirty="0" smtClean="0"/>
              <a:t>5) *+ </a:t>
            </a:r>
            <a:r>
              <a:rPr lang="ru-RU" sz="4400" dirty="0"/>
              <a:t>А =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3052" y="1916832"/>
            <a:ext cx="33973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Место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Триумф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Родина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Семья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Сорока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4. Поставьте знаки между семерками так, чтобы равенства были </a:t>
            </a:r>
            <a:r>
              <a:rPr lang="ru-RU" sz="3600" dirty="0" smtClean="0"/>
              <a:t>верными</a:t>
            </a:r>
            <a:r>
              <a:rPr lang="ru-RU" sz="3600" dirty="0"/>
              <a:t>: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4800" dirty="0"/>
              <a:t>7777=1            </a:t>
            </a:r>
            <a:endParaRPr lang="ru-RU" sz="4800" dirty="0" smtClean="0"/>
          </a:p>
          <a:p>
            <a:r>
              <a:rPr lang="ru-RU" sz="4800" dirty="0" smtClean="0"/>
              <a:t>7777=2                        </a:t>
            </a:r>
          </a:p>
          <a:p>
            <a:r>
              <a:rPr lang="ru-RU" sz="4800" dirty="0" smtClean="0"/>
              <a:t>7777=3                             </a:t>
            </a:r>
          </a:p>
          <a:p>
            <a:r>
              <a:rPr lang="ru-RU" sz="4800" dirty="0" smtClean="0"/>
              <a:t>7777=4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2420888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7:7+7-7=1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7:7=7:7=2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(</a:t>
            </a:r>
            <a:r>
              <a:rPr lang="ru-RU" sz="4800" b="1" i="1" dirty="0">
                <a:solidFill>
                  <a:srgbClr val="FF0000"/>
                </a:solidFill>
              </a:rPr>
              <a:t>7+7+7):7=3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77:7-7=4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9000">
              <a:schemeClr val="accent3">
                <a:lumMod val="20000"/>
                <a:lumOff val="80000"/>
              </a:schemeClr>
            </a:gs>
            <a:gs pos="100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711361"/>
            <a:ext cx="622510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</a:t>
            </a:r>
          </a:p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капитанов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4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/>
              <a:t>На листе бумаги одновременно левой рукой нарисовать 3 </a:t>
            </a:r>
            <a:r>
              <a:rPr lang="ru-RU" sz="5400" b="1" i="1" dirty="0" smtClean="0"/>
              <a:t>треугольника, а </a:t>
            </a:r>
            <a:r>
              <a:rPr lang="ru-RU" sz="5400" b="1" i="1" dirty="0"/>
              <a:t>правой 3 окружности</a:t>
            </a:r>
            <a:r>
              <a:rPr lang="ru-RU" sz="5400" b="1" i="1" dirty="0" smtClean="0"/>
              <a:t>.</a:t>
            </a:r>
            <a:endParaRPr lang="ru-RU" sz="5400" b="1" dirty="0" smtClean="0"/>
          </a:p>
          <a:p>
            <a:pPr algn="just"/>
            <a:endParaRPr lang="ru-RU" sz="5400" b="1" i="1" dirty="0" smtClean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99592" y="4941168"/>
            <a:ext cx="1224136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79712" y="5626993"/>
            <a:ext cx="1224136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059832" y="4950118"/>
            <a:ext cx="1224136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436096" y="4905164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6216" y="5671330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96336" y="4878110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8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0000">
              <a:srgbClr val="92D050"/>
            </a:gs>
            <a:gs pos="100000">
              <a:srgbClr val="FFFF9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3354" y="1844824"/>
            <a:ext cx="56906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 со </a:t>
            </a:r>
          </a:p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зрителями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4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1.Варит </a:t>
            </a:r>
            <a:r>
              <a:rPr lang="ru-RU" sz="2800" dirty="0"/>
              <a:t>отлично твоя голова: пять плюс один получается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061447"/>
            <a:ext cx="2789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(не два, а шесть)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1574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2.Вышел зайчик погулять, лап у зайца ровно…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2584" y="2238774"/>
            <a:ext cx="3114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(не пять, а четыре)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0648" y="2761994"/>
            <a:ext cx="8185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3.Ходит </a:t>
            </a:r>
            <a:r>
              <a:rPr lang="ru-RU" sz="2800" dirty="0"/>
              <a:t>в народе такая молва: шесть минус три </a:t>
            </a:r>
            <a:r>
              <a:rPr lang="ru-RU" sz="2800" dirty="0" smtClean="0"/>
              <a:t>получается…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79342" y="3454491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(не два, а три)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0115" y="4216540"/>
            <a:ext cx="733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4. Говорил </a:t>
            </a:r>
            <a:r>
              <a:rPr lang="ru-RU" sz="2800" dirty="0"/>
              <a:t>учитель Ире, что два больше, чем…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96694" y="4755823"/>
            <a:ext cx="3212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(один, а не четыре)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0648" y="5273960"/>
            <a:ext cx="8799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Меньше </a:t>
            </a:r>
            <a:r>
              <a:rPr lang="ru-RU" sz="2800" dirty="0"/>
              <a:t>в десять раз, чем метр, всем известно…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79342" y="5842222"/>
            <a:ext cx="196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(дециметр)</a:t>
            </a:r>
          </a:p>
        </p:txBody>
      </p:sp>
    </p:spTree>
    <p:extLst>
      <p:ext uri="{BB962C8B-B14F-4D97-AF65-F5344CB8AC3E}">
        <p14:creationId xmlns:p14="http://schemas.microsoft.com/office/powerpoint/2010/main" val="252430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476672"/>
            <a:ext cx="7296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6.Ты на птичку посмотри: лап у птицы ровно…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1259468"/>
            <a:ext cx="2401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(две, а не три)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340" y="1848993"/>
            <a:ext cx="6557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7.У меня собачка есть, у нее хвостов аж…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483024"/>
            <a:ext cx="3013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(один, а не шесть)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340" y="3142051"/>
            <a:ext cx="6621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8.У доски ты говори, что концов у палки…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53792" y="3999547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(два, а не три)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2340" y="4546942"/>
            <a:ext cx="7606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9.Отличник тетрадкой своею гордится: внизу, под диктантом, стоит…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183750" y="5589240"/>
            <a:ext cx="3351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(не единица, а пять)</a:t>
            </a:r>
          </a:p>
        </p:txBody>
      </p:sp>
    </p:spTree>
    <p:extLst>
      <p:ext uri="{BB962C8B-B14F-4D97-AF65-F5344CB8AC3E}">
        <p14:creationId xmlns:p14="http://schemas.microsoft.com/office/powerpoint/2010/main" val="32370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10.На уроках будешь спать, за ответ получишь…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31161" y="1518828"/>
            <a:ext cx="2555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(два, а не пять)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179146"/>
            <a:ext cx="6647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11.Вот пять ягодок в траве. Съел одну, </a:t>
            </a:r>
            <a:r>
              <a:rPr lang="ru-RU" sz="2800" dirty="0" smtClean="0"/>
              <a:t>осталось…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94440" y="3188941"/>
            <a:ext cx="2992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(не две, а четыре)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0050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12.Мышь считает дырки в сыре: три плюс две – всего…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5435" y="5157192"/>
            <a:ext cx="3210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(пять, а не четыре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8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rgbClr val="FFFF00"/>
            </a:gs>
            <a:gs pos="100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2602" y="2708920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«Занимательные задачи»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1931" y="1497558"/>
            <a:ext cx="2690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Раунд 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0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Волк и лиса соревновались в беге. Кто какое место занял, если известно, что волк был одним из первых, а лиса не последней?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2205157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(Лиса – 1, волк – 2)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1297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2. Тройка </a:t>
            </a:r>
            <a:r>
              <a:rPr lang="ru-RU" sz="3200" dirty="0"/>
              <a:t>лошадей бежит со скоростью 15 км/ч. С какой скоростью</a:t>
            </a:r>
            <a:br>
              <a:rPr lang="ru-RU" sz="3200" dirty="0"/>
            </a:br>
            <a:r>
              <a:rPr lang="ru-RU" sz="3200" dirty="0"/>
              <a:t>бежит каждая лошадь?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492240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(15 км/ч)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4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3. Пять ворохов сена и три вороха сена связали вместе. Сколько получилось ворохов сена?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00124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(Один)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4457" y="508518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(Меня зовут Катя)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7869" y="2852936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445" algn="just">
              <a:spcAft>
                <a:spcPts val="0"/>
              </a:spcAft>
            </a:pPr>
            <a:r>
              <a:rPr lang="ru-RU" sz="3200" dirty="0" smtClean="0">
                <a:ea typeface="Times New Roman"/>
              </a:rPr>
              <a:t>4</a:t>
            </a:r>
            <a:r>
              <a:rPr lang="ru-RU" sz="3200" dirty="0" smtClean="0">
                <a:effectLst/>
                <a:ea typeface="Times New Roman"/>
              </a:rPr>
              <a:t>.</a:t>
            </a:r>
            <a:r>
              <a:rPr lang="ru-RU" sz="3200" spc="-10" dirty="0" smtClean="0">
                <a:solidFill>
                  <a:srgbClr val="000000"/>
                </a:solidFill>
                <a:effectLst/>
                <a:ea typeface="Times New Roman"/>
              </a:rPr>
              <a:t> Катя произнесла предложение, которое являлось верным. Его</a:t>
            </a:r>
            <a:r>
              <a:rPr lang="ru-RU" sz="3200" spc="-5" dirty="0" smtClean="0">
                <a:solidFill>
                  <a:srgbClr val="000000"/>
                </a:solidFill>
                <a:effectLst/>
                <a:ea typeface="Times New Roman"/>
              </a:rPr>
              <a:t> в точности повторил Коля, но оно уже было неверным. Какое предло</a:t>
            </a:r>
            <a:r>
              <a:rPr lang="ru-RU" sz="3200" spc="-30" dirty="0" smtClean="0">
                <a:solidFill>
                  <a:srgbClr val="000000"/>
                </a:solidFill>
                <a:effectLst/>
                <a:ea typeface="Times New Roman"/>
              </a:rPr>
              <a:t>жение произнесла Катя? </a:t>
            </a:r>
            <a:endParaRPr lang="ru-RU" sz="3200" dirty="0"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763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7869" y="989439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5</a:t>
            </a:r>
            <a:r>
              <a:rPr lang="ru-RU" sz="3200" dirty="0" smtClean="0">
                <a:solidFill>
                  <a:prstClr val="black"/>
                </a:solidFill>
              </a:rPr>
              <a:t>. Что тяжелее 1 кг ваты или 1 кг железа?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00124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(Одинаково)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8949" y="457638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(Дед, отец, сын)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7869" y="2852936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445" algn="just">
              <a:spcAft>
                <a:spcPts val="0"/>
              </a:spcAft>
            </a:pPr>
            <a:r>
              <a:rPr lang="ru-RU" sz="3200" dirty="0">
                <a:ea typeface="Times New Roman"/>
              </a:rPr>
              <a:t>6</a:t>
            </a:r>
            <a:r>
              <a:rPr lang="ru-RU" sz="3200" dirty="0" smtClean="0">
                <a:effectLst/>
                <a:ea typeface="Times New Roman"/>
              </a:rPr>
              <a:t>.</a:t>
            </a:r>
            <a:r>
              <a:rPr lang="ru-RU" sz="3200" spc="-10" dirty="0" smtClean="0">
                <a:solidFill>
                  <a:srgbClr val="000000"/>
                </a:solidFill>
                <a:effectLst/>
                <a:ea typeface="Times New Roman"/>
              </a:rPr>
              <a:t> Два отца и два сына застрелили трех зайцев, каждый застрелил по одному. Как это получилось?</a:t>
            </a:r>
            <a:endParaRPr lang="ru-RU" sz="3200" dirty="0"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02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7. Горело 5 свечей, 2 из них потушили. Сколько свечей осталось?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00124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(Пять)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48241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(4 часа)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3977" y="3376590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445" algn="just">
              <a:spcAft>
                <a:spcPts val="0"/>
              </a:spcAft>
            </a:pPr>
            <a:r>
              <a:rPr lang="ru-RU" sz="3200" dirty="0" smtClean="0">
                <a:ea typeface="Times New Roman"/>
              </a:rPr>
              <a:t>8</a:t>
            </a:r>
            <a:r>
              <a:rPr lang="ru-RU" sz="3200" dirty="0" smtClean="0">
                <a:effectLst/>
                <a:ea typeface="Times New Roman"/>
              </a:rPr>
              <a:t>.</a:t>
            </a:r>
            <a:r>
              <a:rPr lang="ru-RU" sz="3200" spc="-10" dirty="0" smtClean="0">
                <a:solidFill>
                  <a:srgbClr val="000000"/>
                </a:solidFill>
                <a:effectLst/>
                <a:ea typeface="Times New Roman"/>
              </a:rPr>
              <a:t> Четверо играли в домино 4 часа. Сколько часов играл каждый?</a:t>
            </a:r>
            <a:endParaRPr lang="ru-RU" sz="3200" dirty="0"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02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49000"/>
              </a:srgbClr>
            </a:gs>
            <a:gs pos="50000">
              <a:srgbClr val="FFFF00"/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104" y="292494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«Меры длины»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1931" y="1497558"/>
            <a:ext cx="2690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Раунд 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3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7" y="764704"/>
            <a:ext cx="75832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</a:rPr>
              <a:t>1</a:t>
            </a:r>
            <a:r>
              <a:rPr lang="ru-RU" sz="3200" dirty="0" smtClean="0">
                <a:solidFill>
                  <a:prstClr val="black"/>
                </a:solidFill>
              </a:rPr>
              <a:t>.Какая мера длины была распространена на </a:t>
            </a:r>
            <a:r>
              <a:rPr lang="ru-RU" sz="3200" dirty="0">
                <a:solidFill>
                  <a:prstClr val="black"/>
                </a:solidFill>
              </a:rPr>
              <a:t>Р</a:t>
            </a:r>
            <a:r>
              <a:rPr lang="ru-RU" sz="3200" dirty="0" smtClean="0">
                <a:solidFill>
                  <a:prstClr val="black"/>
                </a:solidFill>
              </a:rPr>
              <a:t>уси?</a:t>
            </a:r>
          </a:p>
          <a:p>
            <a:pPr algn="just"/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81114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(Локоть, сажень)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5373216"/>
            <a:ext cx="56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i="1" dirty="0" err="1">
                <a:solidFill>
                  <a:srgbClr val="FF0000"/>
                </a:solidFill>
              </a:rPr>
              <a:t>Дюймовочка</a:t>
            </a:r>
            <a:r>
              <a:rPr lang="ru-RU" sz="2800" b="1" dirty="0">
                <a:solidFill>
                  <a:srgbClr val="FF0000"/>
                </a:solidFill>
              </a:rPr>
              <a:t>.  </a:t>
            </a:r>
            <a:r>
              <a:rPr lang="ru-RU" sz="2800" b="1" dirty="0" smtClean="0">
                <a:solidFill>
                  <a:srgbClr val="FF0000"/>
                </a:solidFill>
              </a:rPr>
              <a:t>1 </a:t>
            </a:r>
            <a:r>
              <a:rPr lang="ru-RU" sz="2800" b="1" dirty="0">
                <a:solidFill>
                  <a:srgbClr val="FF0000"/>
                </a:solidFill>
              </a:rPr>
              <a:t>дюйм = 2,54 см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221" y="2636912"/>
            <a:ext cx="82089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2. Появилась </a:t>
            </a:r>
            <a:r>
              <a:rPr lang="ru-RU" sz="3200" dirty="0"/>
              <a:t>девочка в чашечке цветка. И была та девочка чуть больше ноготка. В ореховой скорлупке та девочка спала. И маленькую ласточку от холода спасла.</a:t>
            </a:r>
          </a:p>
          <a:p>
            <a:r>
              <a:rPr lang="ru-RU" sz="3200" dirty="0"/>
              <a:t>Как звали девочку? И какой ее рост? </a:t>
            </a:r>
          </a:p>
        </p:txBody>
      </p:sp>
    </p:spTree>
    <p:extLst>
      <p:ext uri="{BB962C8B-B14F-4D97-AF65-F5344CB8AC3E}">
        <p14:creationId xmlns:p14="http://schemas.microsoft.com/office/powerpoint/2010/main" val="410987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2160" y="188808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(Метр)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5107" y="513552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i="1" dirty="0" smtClean="0">
                <a:solidFill>
                  <a:srgbClr val="FF0000"/>
                </a:solidFill>
              </a:rPr>
              <a:t>Шаг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5792" y="582281"/>
            <a:ext cx="79606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3. Какой </a:t>
            </a:r>
            <a:r>
              <a:rPr lang="ru-RU" sz="3200" dirty="0"/>
              <a:t>мерой длины пользуются в большинстве государств в настоящие время?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42900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4.Какую меру длины использовали на дуэли для определения расстояния между дуэлянтами? </a:t>
            </a:r>
          </a:p>
        </p:txBody>
      </p:sp>
    </p:spTree>
    <p:extLst>
      <p:ext uri="{BB962C8B-B14F-4D97-AF65-F5344CB8AC3E}">
        <p14:creationId xmlns:p14="http://schemas.microsoft.com/office/powerpoint/2010/main" val="180430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2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621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12</cp:revision>
  <dcterms:created xsi:type="dcterms:W3CDTF">2013-02-17T07:35:45Z</dcterms:created>
  <dcterms:modified xsi:type="dcterms:W3CDTF">2013-02-17T09:28:06Z</dcterms:modified>
</cp:coreProperties>
</file>