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800080"/>
    <a:srgbClr val="FF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50" d="100"/>
          <a:sy n="50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295E-AAF2-46F2-BE21-9BE1A0D062A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BDAEB-E50B-45C1-930F-3250A5DF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17232"/>
            <a:ext cx="63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Буркеня Н.А.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математики МБОУ «Школа №17»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b2802d10f5031b046563fd6489fa4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5072601" cy="3384376"/>
          </a:xfrm>
          <a:prstGeom prst="rect">
            <a:avLst/>
          </a:prstGeom>
        </p:spPr>
      </p:pic>
      <p:pic>
        <p:nvPicPr>
          <p:cNvPr id="8" name="Рисунок 7" descr="fetti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88840"/>
            <a:ext cx="2856866" cy="3940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Математические </a:t>
            </a:r>
          </a:p>
          <a:p>
            <a:pPr algn="ctr"/>
            <a:r>
              <a:rPr lang="ru-RU" sz="5400" b="1" i="1" cap="none" spc="0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сочинения Архимеда</a:t>
            </a:r>
            <a:endParaRPr lang="ru-RU" sz="5400" b="1" i="1" cap="none" spc="0" dirty="0">
              <a:ln w="28575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«Исчисление песчинок»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52736"/>
            <a:ext cx="4572000" cy="54726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Решается вопрос о том, сколько песчинок содержится во Вселенной, для чего вводятся сверхбольшие числа.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нем (и больше нигде) содержатся сведения о гелиоцентрической системе Аристарха Самосского.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«Псаммит»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это первая книга, в которой содержатся идеи интегрального исчисления.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3" descr="archimedes-palimpses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80728"/>
            <a:ext cx="4347699" cy="2790850"/>
          </a:xfrm>
          <a:prstGeom prst="rect">
            <a:avLst/>
          </a:prstGeom>
        </p:spPr>
      </p:pic>
      <p:pic>
        <p:nvPicPr>
          <p:cNvPr id="6" name="Рисунок 5" descr="aristarh-samossk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3522893"/>
            <a:ext cx="2592288" cy="3335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32440" cy="18722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Книга была написана более 2200 лет назад и состоит из 15 теорем об окружностях.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«Леммы»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7595c_c6733a1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12976"/>
            <a:ext cx="4211960" cy="2532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2996952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Существует мнение, что эта книга не принадлежит Архимеду, либо Архимед ссылается в этой книге на сборник своих теорем.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Стомахион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«О шаре и цилиндре»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Существует предположение, что это сочинение было посвящено комбинаторике, то есть науке, о которой, как считалось ранее, древнегреческие ученые ничего еще в те времена не знали.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6804248" cy="31700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Площадь поверхности шара в 4 раза больше площади наибольшего его сечения;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Соотношение объемов шара и описанного около него цилиндра как 2:3 — открытие, которым он так дорожил;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Сформулирована аксиома Архимеда (называемая иногда аксиомой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Евдокса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9" name="Рисунок 8" descr="archime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3760" y="3356992"/>
            <a:ext cx="2160240" cy="328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коноидах и сфероидах»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спиралях»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Измерение круга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08720"/>
            <a:ext cx="712879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Архимед рассматривает шар, эллипсоид, параболоид и гиперболоид вращения и их сегменты и определяет их объемы.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996952"/>
            <a:ext cx="73083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Исследует свойства кривой, получившей его имя (Архимедова спираль) и касательной к ней.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10207-212.jpg"/>
          <p:cNvPicPr>
            <a:picLocks noChangeAspect="1"/>
          </p:cNvPicPr>
          <p:nvPr/>
        </p:nvPicPr>
        <p:blipFill>
          <a:blip r:embed="rId3" cstate="print"/>
          <a:srcRect b="19445"/>
          <a:stretch>
            <a:fillRect/>
          </a:stretch>
        </p:blipFill>
        <p:spPr>
          <a:xfrm>
            <a:off x="7308304" y="836712"/>
            <a:ext cx="1835695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180px-Archimedian_spi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2636912"/>
            <a:ext cx="17145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4581128"/>
            <a:ext cx="87849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Архимед предлагает метод определения числа , который использовался до конца 17 в., и указывает две удивительно точные границы числа.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851920" y="5301208"/>
          <a:ext cx="1944216" cy="864096"/>
        </p:xfrm>
        <a:graphic>
          <a:graphicData uri="http://schemas.openxmlformats.org/presentationml/2006/ole">
            <p:oleObj spid="_x0000_s25603" name="Формула" r:id="rId5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948690"/>
            <a:ext cx="5832648" cy="55399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«Метод»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бросает неожиданный свет на то, как сам Архимед понимал способ научного открытия. Оказывается, что сам Архимед думал, что он делал свои открытия по наитию.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цель этого произведения это не полная сводка результатов, а освещение метода работы.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«Метод»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содержит решение следующих 13 задач: площадь параболического сегмента, объем шара, объем сфероида (эллипсоида вращения), объем сегмента параболоида вращения, центр тяжести сегмента параболоида вращения и т.д.</a:t>
            </a:r>
          </a:p>
          <a:p>
            <a:endParaRPr lang="ru-RU" dirty="0"/>
          </a:p>
        </p:txBody>
      </p:sp>
      <p:pic>
        <p:nvPicPr>
          <p:cNvPr id="7" name="Рисунок 6" descr="1309438411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340768"/>
            <a:ext cx="313749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квадратуре параболы»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3816424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Заглавие 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 квадратуре параболы»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вряд ли могло принадлежать самому Архимеду, так как в его время слово «парабола» еще не использовалось в качестве названия одного из конических сечений.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01425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68760"/>
            <a:ext cx="3024336" cy="4929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38884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Кроме математических трудов есть несколько посвященных физике. В области механики Архимед создал статику и гидростатику они освещены в сочинении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«Равновесие плоскостей»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сочинении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«Плавающие тела»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Архимед открыл основной закон гидростатики, вошедший в науку как «закон Архимеда».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2-002-Blo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5241" y="3933056"/>
            <a:ext cx="2348759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deutsche-bank-western-economies-are-screwed-and-investors-face-a-disturbing-parad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943800"/>
            <a:ext cx="3889995" cy="291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47233_html_m58554b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94051"/>
            <a:ext cx="2597414" cy="2863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Архимеда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b="1" i="1" u="sng" dirty="0" smtClean="0"/>
              <a:t>В геометрии: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выходит за пределы фигур, образованных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прямыми и окружностями;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развивает теорию конических сечений, исследует спирали.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главная заслуга - многочисленные теоремы о площадях, объемах и центрах тяжести фигур и тел, образованных не только прямыми линиями и не только плоскими поверхностями.  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использует «метод исчерпывания».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доказательство того, что объем шара, вписанного в цилиндр, составляет две трети объема цилиндра. </a:t>
            </a:r>
          </a:p>
          <a:p>
            <a:pPr>
              <a:buNone/>
            </a:pPr>
            <a:r>
              <a:rPr lang="ru-RU" sz="7000" b="1" i="1" u="sng" dirty="0" smtClean="0"/>
              <a:t>В алгебре: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предложил метод приближенного вычисления квадратных корней,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изобрел систему счисления, позволяющую оперировать сколь угодно большими числами.</a:t>
            </a:r>
          </a:p>
        </p:txBody>
      </p:sp>
      <p:pic>
        <p:nvPicPr>
          <p:cNvPr id="4" name="Рисунок 3" descr="3052011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375" y="188640"/>
            <a:ext cx="2333625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68018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u="sng" dirty="0" smtClean="0"/>
              <a:t>В механике: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открыл «закон Архимеда»,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занимался законами равновесия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изготавливал различные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механические устройства 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приспособления.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открыл законы рычага,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создал науку гидростатику,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ввел понятие центра тяжести,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построил небесную сферу — механический прибор, на котором можно было наблюдать движение планет, Солнца и Луны,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изобрел водоподъемный механизм, который был применен при осушении залитых Нилом земель.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построил также прибор для определения видимого (углового) диаметра Солнца и определил значение этого угла. 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5" name="Рисунок 4" descr="c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622" y="404664"/>
            <a:ext cx="4168378" cy="3124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4968552" cy="3888432"/>
          </a:xfrm>
          <a:solidFill>
            <a:srgbClr val="00B050">
              <a:alpha val="35000"/>
            </a:srgbClr>
          </a:solidFill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Биография Архимеда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труды Архимеда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Архимеда в алгебре, геометрии и механике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etti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96752"/>
            <a:ext cx="3216906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Биография Архимеда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5112568" cy="46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«Муж поразительной проницательности, он заложил первоосновы почти всех открытий, развитием которых гордится наш век». (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Уоллис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 descr="Arsimet-Resimle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594302" cy="3983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yracu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20880" cy="4722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03648" y="544522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Сиракузы, древнегреческий полис, находящийся на юго-востоке Сицилии.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2129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Монеты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Гиерона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1"/>
            <a:ext cx="4732920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1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3408166" cy="408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80112" y="55892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kbase_1_1439659968_11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17032"/>
            <a:ext cx="4032448" cy="2483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43608" y="61653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«Начала» Евклида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908720"/>
            <a:ext cx="3048799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er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4800600" cy="370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58924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Послание Архимеда Эратосфену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6531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Эратосфен с учеником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annibalAr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5513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19672" y="60212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Пуническая война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od-des-Archime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7525" y="3619500"/>
            <a:ext cx="6086475" cy="3238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i_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2828925" cy="2724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def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4008" cy="3479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357301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Сжигание с помощью зеркал вражеских кораблей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06896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Метательное орудие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052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Смерть Архимеда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Сочинения Архимеда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736" y="105273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427984" y="1124744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2160" y="105273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1916832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2" action="ppaction://hlinksldjump"/>
              </a:rPr>
              <a:t>«</a:t>
            </a:r>
            <a:r>
              <a:rPr lang="ru-RU" sz="2800" b="1" i="1" dirty="0" smtClean="0">
                <a:hlinkClick r:id="rId2" action="ppaction://hlinksldjump"/>
              </a:rPr>
              <a:t>О шаре и цилиндре»</a:t>
            </a:r>
            <a:r>
              <a:rPr lang="ru-RU" sz="2800" b="1" dirty="0" smtClean="0">
                <a:hlinkClick r:id="rId2" action="ppaction://hlinksldjump"/>
              </a:rPr>
              <a:t>,</a:t>
            </a:r>
            <a:r>
              <a:rPr lang="ru-RU" sz="2800" b="1" dirty="0" smtClean="0"/>
              <a:t> </a:t>
            </a:r>
          </a:p>
          <a:p>
            <a:r>
              <a:rPr lang="ru-RU" sz="2800" b="1" dirty="0" smtClean="0">
                <a:hlinkClick r:id="rId3" action="ppaction://hlinksldjump"/>
              </a:rPr>
              <a:t>«</a:t>
            </a:r>
            <a:r>
              <a:rPr lang="ru-RU" sz="2800" b="1" i="1" dirty="0" smtClean="0">
                <a:hlinkClick r:id="rId3" action="ppaction://hlinksldjump"/>
              </a:rPr>
              <a:t>Об измерении круга»</a:t>
            </a:r>
            <a:r>
              <a:rPr lang="ru-RU" sz="2800" b="1" dirty="0" smtClean="0">
                <a:hlinkClick r:id="rId3" action="ppaction://hlinksldjump"/>
              </a:rPr>
              <a:t>, </a:t>
            </a:r>
          </a:p>
          <a:p>
            <a:r>
              <a:rPr lang="ru-RU" sz="2800" b="1" dirty="0" smtClean="0">
                <a:hlinkClick r:id="rId3" action="ppaction://hlinksldjump"/>
              </a:rPr>
              <a:t>«</a:t>
            </a:r>
            <a:r>
              <a:rPr lang="ru-RU" sz="2800" b="1" i="1" dirty="0" smtClean="0">
                <a:hlinkClick r:id="rId3" action="ppaction://hlinksldjump"/>
              </a:rPr>
              <a:t>О коноидах и сфероидах»</a:t>
            </a:r>
            <a:r>
              <a:rPr lang="ru-RU" sz="2800" b="1" dirty="0" smtClean="0">
                <a:hlinkClick r:id="rId3" action="ppaction://hlinksldjump"/>
              </a:rPr>
              <a:t>, </a:t>
            </a:r>
          </a:p>
          <a:p>
            <a:r>
              <a:rPr lang="ru-RU" sz="2800" b="1" dirty="0" smtClean="0">
                <a:hlinkClick r:id="rId3" action="ppaction://hlinksldjump"/>
              </a:rPr>
              <a:t>«</a:t>
            </a:r>
            <a:r>
              <a:rPr lang="ru-RU" sz="2800" b="1" i="1" dirty="0" smtClean="0">
                <a:hlinkClick r:id="rId3" action="ppaction://hlinksldjump"/>
              </a:rPr>
              <a:t>О спиралях»</a:t>
            </a:r>
            <a:r>
              <a:rPr lang="ru-RU" sz="2800" b="1" dirty="0" smtClean="0"/>
              <a:t> и </a:t>
            </a:r>
          </a:p>
          <a:p>
            <a:r>
              <a:rPr lang="ru-RU" sz="2800" b="1" dirty="0" smtClean="0">
                <a:hlinkClick r:id="rId4" action="ppaction://hlinksldjump"/>
              </a:rPr>
              <a:t>«</a:t>
            </a:r>
            <a:r>
              <a:rPr lang="ru-RU" sz="2800" b="1" i="1" dirty="0" smtClean="0">
                <a:hlinkClick r:id="rId4" action="ppaction://hlinksldjump"/>
              </a:rPr>
              <a:t>О квадратуре параболы»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132856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i="1" dirty="0" smtClean="0"/>
              <a:t>О равновесии плоских фигур»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 «</a:t>
            </a:r>
            <a:r>
              <a:rPr lang="ru-RU" sz="2800" b="1" i="1" dirty="0" smtClean="0"/>
              <a:t>О плавающих телах»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1988840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hlinkClick r:id="rId4" action="ppaction://hlinksldjump"/>
              </a:rPr>
              <a:t>«О методе механического доказательства теорем»</a:t>
            </a:r>
            <a:r>
              <a:rPr lang="ru-RU" sz="2800" b="1" dirty="0" smtClean="0"/>
              <a:t>, </a:t>
            </a:r>
          </a:p>
          <a:p>
            <a:r>
              <a:rPr lang="ru-RU" sz="2800" b="1" dirty="0" smtClean="0">
                <a:hlinkClick r:id="rId5" action="ppaction://hlinksldjump"/>
              </a:rPr>
              <a:t>«</a:t>
            </a:r>
            <a:r>
              <a:rPr lang="ru-RU" sz="2800" b="1" i="1" dirty="0" smtClean="0">
                <a:hlinkClick r:id="rId5" action="ppaction://hlinksldjump"/>
              </a:rPr>
              <a:t>Исчисление песчинок»</a:t>
            </a:r>
            <a:r>
              <a:rPr lang="ru-RU" sz="2800" b="1" dirty="0" smtClean="0">
                <a:hlinkClick r:id="rId5" action="ppaction://hlinksldjump"/>
              </a:rPr>
              <a:t>, </a:t>
            </a:r>
            <a:r>
              <a:rPr lang="ru-RU" sz="2800" b="1" dirty="0" smtClean="0"/>
              <a:t>«</a:t>
            </a:r>
            <a:r>
              <a:rPr lang="ru-RU" sz="2800" b="1" i="1" dirty="0" smtClean="0"/>
              <a:t>Задача о быках»</a:t>
            </a:r>
          </a:p>
          <a:p>
            <a:r>
              <a:rPr lang="ru-RU" sz="2800" b="1" dirty="0" smtClean="0"/>
              <a:t> и </a:t>
            </a:r>
            <a:r>
              <a:rPr lang="ru-RU" sz="2800" b="1" dirty="0" smtClean="0">
                <a:hlinkClick r:id="rId2" action="ppaction://hlinksldjump"/>
              </a:rPr>
              <a:t>«</a:t>
            </a:r>
            <a:r>
              <a:rPr lang="ru-RU" sz="2800" b="1" i="1" dirty="0" err="1" smtClean="0">
                <a:hlinkClick r:id="rId2" action="ppaction://hlinksldjump"/>
              </a:rPr>
              <a:t>Стомахион</a:t>
            </a:r>
            <a:r>
              <a:rPr lang="ru-RU" sz="2800" b="1" i="1" dirty="0" smtClean="0">
                <a:hlinkClick r:id="rId2" action="ppaction://hlinksldjump"/>
              </a:rPr>
              <a:t>»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>
                <a:hlinkClick r:id="rId6" action="ppaction://hlinksldjump"/>
              </a:rPr>
              <a:t>«</a:t>
            </a:r>
            <a:r>
              <a:rPr lang="ru-RU" sz="2800" b="1" i="1" dirty="0" smtClean="0">
                <a:hlinkClick r:id="rId6" action="ppaction://hlinksldjump"/>
              </a:rPr>
              <a:t>Книга лемм».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621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Слайд 1</vt:lpstr>
      <vt:lpstr>Содержание </vt:lpstr>
      <vt:lpstr>Биография Архимеда</vt:lpstr>
      <vt:lpstr>Слайд 4</vt:lpstr>
      <vt:lpstr>Слайд 5</vt:lpstr>
      <vt:lpstr>Слайд 6</vt:lpstr>
      <vt:lpstr>Слайд 7</vt:lpstr>
      <vt:lpstr>Слайд 8</vt:lpstr>
      <vt:lpstr>Сочинения Архимеда</vt:lpstr>
      <vt:lpstr>«Исчисление песчинок»</vt:lpstr>
      <vt:lpstr>Книга «Леммы»</vt:lpstr>
      <vt:lpstr>Слайд 12</vt:lpstr>
      <vt:lpstr>Слайд 13</vt:lpstr>
      <vt:lpstr>Слайд 14</vt:lpstr>
      <vt:lpstr>«О квадратуре параболы»</vt:lpstr>
      <vt:lpstr>Слайд 16</vt:lpstr>
      <vt:lpstr>Достижения Архимеда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22</cp:revision>
  <dcterms:created xsi:type="dcterms:W3CDTF">2013-10-27T08:17:48Z</dcterms:created>
  <dcterms:modified xsi:type="dcterms:W3CDTF">2015-11-05T11:55:16Z</dcterms:modified>
</cp:coreProperties>
</file>