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4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79296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Образование климатических областей</a:t>
            </a:r>
          </a:p>
        </p:txBody>
      </p:sp>
      <p:pic>
        <p:nvPicPr>
          <p:cNvPr id="6" name="Рисунок 5" descr="low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048000" cy="2286000"/>
          </a:xfrm>
          <a:prstGeom prst="rect">
            <a:avLst/>
          </a:prstGeom>
        </p:spPr>
      </p:pic>
      <p:pic>
        <p:nvPicPr>
          <p:cNvPr id="7" name="Рисунок 6" descr="inn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571876"/>
            <a:ext cx="3048000" cy="2286000"/>
          </a:xfrm>
          <a:prstGeom prst="rect">
            <a:avLst/>
          </a:prstGeom>
        </p:spPr>
      </p:pic>
      <p:pic>
        <p:nvPicPr>
          <p:cNvPr id="8" name="Рисунок 7" descr="nat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785926"/>
            <a:ext cx="3048000" cy="2286000"/>
          </a:xfrm>
          <a:prstGeom prst="rect">
            <a:avLst/>
          </a:prstGeom>
        </p:spPr>
      </p:pic>
      <p:pic>
        <p:nvPicPr>
          <p:cNvPr id="9" name="Рисунок 8" descr="rel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364331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52322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Д/З: §15, стр.77 задание 3 письменно</a:t>
            </a:r>
          </a:p>
        </p:txBody>
      </p:sp>
      <p:pic>
        <p:nvPicPr>
          <p:cNvPr id="3" name="Рисунок 2" descr="993855_25373995-e1309906148165.jpg"/>
          <p:cNvPicPr>
            <a:picLocks noChangeAspect="1"/>
          </p:cNvPicPr>
          <p:nvPr/>
        </p:nvPicPr>
        <p:blipFill>
          <a:blip r:embed="rId2" cstate="print"/>
          <a:srcRect l="1351" t="1042" r="1362" b="26041"/>
          <a:stretch>
            <a:fillRect/>
          </a:stretch>
        </p:blipFill>
        <p:spPr>
          <a:xfrm>
            <a:off x="2071670" y="1142984"/>
            <a:ext cx="5143536" cy="500066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Самостоятельная работа.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71546"/>
          <a:ext cx="8501122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4029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вариант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II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вариант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4097633"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Что означает понятие «основные климатические пояса»?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Что означает понятие «адаптация»?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Назовите переходные климатические пояса Земли.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Назовите причину образования основных климатических поясов.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Что характерно для субэкваториального климатического пояса?</a:t>
                      </a:r>
                    </a:p>
                    <a:p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Что означает понятие «переходные климатические пояса»?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Что означает понятие «парниковый эффект»?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Назовите основные климатические пояса Земли.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Назовите причину образования переходных климатических поясов.</a:t>
                      </a:r>
                    </a:p>
                    <a:p>
                      <a:pPr marL="457200" lvl="0" indent="-457200">
                        <a:buFont typeface="+mj-lt"/>
                        <a:buAutoNum type="arabicParenR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что характерно для субтропического климатического пояса?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85720" y="5286388"/>
            <a:ext cx="4214842" cy="121444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 Narrow" pitchFamily="34" charset="0"/>
              </a:rPr>
              <a:t>10 минут</a:t>
            </a:r>
            <a:endParaRPr lang="ru-RU" sz="48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Tm="60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1. Климатообразующие факторы  -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itchFamily="34" charset="0"/>
              </a:rPr>
              <a:t>факторы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, влияющие на формирование климата.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Климатообразующие факторы: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 1) географическая широта (угол наклона солнечных лучей)</a:t>
            </a:r>
          </a:p>
          <a:p>
            <a:pPr marL="457200" indent="-457200"/>
            <a:endParaRPr lang="ru-RU" sz="20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Рисунок 2" descr="угол подения солн. лучей.jpg"/>
          <p:cNvPicPr>
            <a:picLocks noChangeAspect="1"/>
          </p:cNvPicPr>
          <p:nvPr/>
        </p:nvPicPr>
        <p:blipFill>
          <a:blip r:embed="rId2" cstate="print"/>
          <a:srcRect l="2170" t="2894" r="2343" b="3066"/>
          <a:stretch>
            <a:fillRect/>
          </a:stretch>
        </p:blipFill>
        <p:spPr>
          <a:xfrm>
            <a:off x="357158" y="2015664"/>
            <a:ext cx="6072230" cy="4485170"/>
          </a:xfrm>
          <a:prstGeom prst="rect">
            <a:avLst/>
          </a:prstGeom>
        </p:spPr>
      </p:pic>
      <p:pic>
        <p:nvPicPr>
          <p:cNvPr id="4" name="Рисунок 3" descr="p10_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428868"/>
            <a:ext cx="2343873" cy="21485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2) особенности движения воздушных масс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Морские – влажные</a:t>
            </a:r>
          </a:p>
          <a:p>
            <a:pPr marL="457200" indent="-45720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Континентальные - сухие</a:t>
            </a:r>
          </a:p>
        </p:txBody>
      </p:sp>
      <p:pic>
        <p:nvPicPr>
          <p:cNvPr id="3" name="Рисунок 2" descr="east sphe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285860"/>
            <a:ext cx="4823699" cy="5359663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065799">
            <a:off x="3915849" y="2100434"/>
            <a:ext cx="1214446" cy="571504"/>
          </a:xfrm>
          <a:prstGeom prst="rightArrow">
            <a:avLst/>
          </a:prstGeom>
          <a:solidFill>
            <a:srgbClr val="0000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МВМ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7585020" flipH="1">
            <a:off x="5507601" y="3171360"/>
            <a:ext cx="1322505" cy="733663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  <a:flatTx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КВМ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ast sphere.bmp"/>
          <p:cNvPicPr>
            <a:picLocks noChangeAspect="1"/>
          </p:cNvPicPr>
          <p:nvPr/>
        </p:nvPicPr>
        <p:blipFill>
          <a:blip r:embed="rId2" cstate="print"/>
          <a:srcRect b="63333"/>
          <a:stretch>
            <a:fillRect/>
          </a:stretch>
        </p:blipFill>
        <p:spPr>
          <a:xfrm>
            <a:off x="467544" y="1484784"/>
            <a:ext cx="8364740" cy="4500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642918"/>
            <a:ext cx="8572560" cy="46166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3) близость морей и океанов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4" name="Рисунок 3" descr="p10_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143116"/>
            <a:ext cx="1500198" cy="14803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7" name="Группа 6"/>
          <p:cNvGrpSpPr/>
          <p:nvPr/>
        </p:nvGrpSpPr>
        <p:grpSpPr>
          <a:xfrm>
            <a:off x="1643042" y="1857364"/>
            <a:ext cx="1357322" cy="1357322"/>
            <a:chOff x="1643042" y="1857364"/>
            <a:chExt cx="1357322" cy="1357322"/>
          </a:xfrm>
        </p:grpSpPr>
        <p:sp>
          <p:nvSpPr>
            <p:cNvPr id="6" name="Овал 5"/>
            <p:cNvSpPr/>
            <p:nvPr/>
          </p:nvSpPr>
          <p:spPr>
            <a:xfrm>
              <a:off x="1643042" y="1857364"/>
              <a:ext cx="1357322" cy="1357322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4755385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042" y="1857364"/>
              <a:ext cx="1357322" cy="10406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Ю. Америка физ.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3643306" y="214290"/>
            <a:ext cx="4824804" cy="6338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642918"/>
            <a:ext cx="8572560" cy="46166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4) влияние океанических течений</a:t>
            </a:r>
          </a:p>
        </p:txBody>
      </p:sp>
      <p:pic>
        <p:nvPicPr>
          <p:cNvPr id="4" name="Рисунок 3" descr="p10_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643182"/>
            <a:ext cx="857256" cy="8459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" name="Группа 4"/>
          <p:cNvGrpSpPr/>
          <p:nvPr/>
        </p:nvGrpSpPr>
        <p:grpSpPr>
          <a:xfrm>
            <a:off x="6858016" y="2143116"/>
            <a:ext cx="928694" cy="928694"/>
            <a:chOff x="1643042" y="1857364"/>
            <a:chExt cx="1357322" cy="1357322"/>
          </a:xfrm>
        </p:grpSpPr>
        <p:sp>
          <p:nvSpPr>
            <p:cNvPr id="6" name="Овал 5"/>
            <p:cNvSpPr/>
            <p:nvPr/>
          </p:nvSpPr>
          <p:spPr>
            <a:xfrm>
              <a:off x="1643042" y="1857364"/>
              <a:ext cx="1357322" cy="1357322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4755385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042" y="1857364"/>
              <a:ext cx="1357322" cy="1040614"/>
            </a:xfrm>
            <a:prstGeom prst="rect">
              <a:avLst/>
            </a:prstGeom>
          </p:spPr>
        </p:pic>
      </p:grpSp>
      <p:cxnSp>
        <p:nvCxnSpPr>
          <p:cNvPr id="9" name="Прямая со стрелкой 8"/>
          <p:cNvCxnSpPr/>
          <p:nvPr/>
        </p:nvCxnSpPr>
        <p:spPr>
          <a:xfrm rot="16200000" flipV="1">
            <a:off x="4714876" y="3357562"/>
            <a:ext cx="857256" cy="28575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929454" y="2928934"/>
            <a:ext cx="150019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ая выноска 11"/>
          <p:cNvSpPr/>
          <p:nvPr/>
        </p:nvSpPr>
        <p:spPr>
          <a:xfrm>
            <a:off x="428596" y="1714488"/>
            <a:ext cx="2786082" cy="2071702"/>
          </a:xfrm>
          <a:prstGeom prst="wedgeRectCallout">
            <a:avLst>
              <a:gd name="adj1" fmla="val 122514"/>
              <a:gd name="adj2" fmla="val 7013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3861048"/>
            <a:ext cx="3286148" cy="46166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Пустыня Атакама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072198" y="4572008"/>
            <a:ext cx="2786082" cy="2071702"/>
          </a:xfrm>
          <a:prstGeom prst="wedgeRectCallout">
            <a:avLst>
              <a:gd name="adj1" fmla="val -26896"/>
              <a:gd name="adj2" fmla="val -179627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86050" y="6215082"/>
            <a:ext cx="3286148" cy="40011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Амазония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5) характер рельефа.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91440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chemeClr val="bg1"/>
                </a:solidFill>
                <a:latin typeface="Arial Narrow" pitchFamily="34" charset="0"/>
              </a:rPr>
              <a:t>Усиливается циклоническая деятельность, увеличивается облачность и выпадение осадков.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chemeClr val="bg1"/>
                </a:solidFill>
                <a:latin typeface="Arial Narrow" pitchFamily="34" charset="0"/>
              </a:rPr>
              <a:t>Температура понижается с высотой на 0, 6</a:t>
            </a:r>
            <a:r>
              <a:rPr lang="ru-RU" sz="2300" b="1" dirty="0" smtClean="0">
                <a:solidFill>
                  <a:schemeClr val="bg1"/>
                </a:solidFill>
                <a:latin typeface="Arial Narrow" pitchFamily="34" charset="0"/>
                <a:cs typeface="Andalus"/>
              </a:rPr>
              <a:t>°/100 м., т.к. воздух становится разреженным.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chemeClr val="bg1"/>
                </a:solidFill>
                <a:latin typeface="Arial Narrow" pitchFamily="34" charset="0"/>
                <a:cs typeface="Andalus"/>
              </a:rPr>
              <a:t>Иногда 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  <a:cs typeface="Andalus"/>
              </a:rPr>
              <a:t>t</a:t>
            </a:r>
            <a:r>
              <a:rPr lang="ru-RU" sz="2300" b="1" dirty="0" smtClean="0">
                <a:solidFill>
                  <a:schemeClr val="bg1"/>
                </a:solidFill>
                <a:latin typeface="Arial Narrow" pitchFamily="34" charset="0"/>
                <a:cs typeface="Andalus"/>
              </a:rPr>
              <a:t> с высотой повышается – температурная инверсия.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b="1" dirty="0" smtClean="0">
                <a:solidFill>
                  <a:schemeClr val="bg1"/>
                </a:solidFill>
                <a:latin typeface="Arial Narrow" pitchFamily="34" charset="0"/>
                <a:cs typeface="Andalus"/>
              </a:rPr>
              <a:t>Барьерная функция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ndalus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2714596"/>
            <a:ext cx="8358246" cy="4143404"/>
            <a:chOff x="357158" y="1142984"/>
            <a:chExt cx="8001056" cy="41434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142984"/>
              <a:ext cx="8001056" cy="4143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558903" y="1722543"/>
              <a:ext cx="3942055" cy="2919126"/>
            </a:xfrm>
            <a:custGeom>
              <a:avLst/>
              <a:gdLst>
                <a:gd name="connsiteX0" fmla="*/ 2903 w 3975583"/>
                <a:gd name="connsiteY0" fmla="*/ 2222440 h 2919126"/>
                <a:gd name="connsiteX1" fmla="*/ 37737 w 3975583"/>
                <a:gd name="connsiteY1" fmla="*/ 2231148 h 2919126"/>
                <a:gd name="connsiteX2" fmla="*/ 159657 w 3975583"/>
                <a:gd name="connsiteY2" fmla="*/ 2239857 h 2919126"/>
                <a:gd name="connsiteX3" fmla="*/ 211908 w 3975583"/>
                <a:gd name="connsiteY3" fmla="*/ 2257274 h 2919126"/>
                <a:gd name="connsiteX4" fmla="*/ 238034 w 3975583"/>
                <a:gd name="connsiteY4" fmla="*/ 2265983 h 2919126"/>
                <a:gd name="connsiteX5" fmla="*/ 298994 w 3975583"/>
                <a:gd name="connsiteY5" fmla="*/ 2300817 h 2919126"/>
                <a:gd name="connsiteX6" fmla="*/ 325120 w 3975583"/>
                <a:gd name="connsiteY6" fmla="*/ 2309526 h 2919126"/>
                <a:gd name="connsiteX7" fmla="*/ 377371 w 3975583"/>
                <a:gd name="connsiteY7" fmla="*/ 2344360 h 2919126"/>
                <a:gd name="connsiteX8" fmla="*/ 403497 w 3975583"/>
                <a:gd name="connsiteY8" fmla="*/ 2361777 h 2919126"/>
                <a:gd name="connsiteX9" fmla="*/ 464457 w 3975583"/>
                <a:gd name="connsiteY9" fmla="*/ 2379194 h 2919126"/>
                <a:gd name="connsiteX10" fmla="*/ 586377 w 3975583"/>
                <a:gd name="connsiteY10" fmla="*/ 2370486 h 2919126"/>
                <a:gd name="connsiteX11" fmla="*/ 603794 w 3975583"/>
                <a:gd name="connsiteY11" fmla="*/ 2353068 h 2919126"/>
                <a:gd name="connsiteX12" fmla="*/ 629920 w 3975583"/>
                <a:gd name="connsiteY12" fmla="*/ 2344360 h 2919126"/>
                <a:gd name="connsiteX13" fmla="*/ 682171 w 3975583"/>
                <a:gd name="connsiteY13" fmla="*/ 2292108 h 2919126"/>
                <a:gd name="connsiteX14" fmla="*/ 717006 w 3975583"/>
                <a:gd name="connsiteY14" fmla="*/ 2248566 h 2919126"/>
                <a:gd name="connsiteX15" fmla="*/ 769257 w 3975583"/>
                <a:gd name="connsiteY15" fmla="*/ 2213731 h 2919126"/>
                <a:gd name="connsiteX16" fmla="*/ 795383 w 3975583"/>
                <a:gd name="connsiteY16" fmla="*/ 2196314 h 2919126"/>
                <a:gd name="connsiteX17" fmla="*/ 821508 w 3975583"/>
                <a:gd name="connsiteY17" fmla="*/ 2178897 h 2919126"/>
                <a:gd name="connsiteX18" fmla="*/ 847634 w 3975583"/>
                <a:gd name="connsiteY18" fmla="*/ 2170188 h 2919126"/>
                <a:gd name="connsiteX19" fmla="*/ 891177 w 3975583"/>
                <a:gd name="connsiteY19" fmla="*/ 2126646 h 2919126"/>
                <a:gd name="connsiteX20" fmla="*/ 934720 w 3975583"/>
                <a:gd name="connsiteY20" fmla="*/ 2083103 h 2919126"/>
                <a:gd name="connsiteX21" fmla="*/ 1013097 w 3975583"/>
                <a:gd name="connsiteY21" fmla="*/ 2030851 h 2919126"/>
                <a:gd name="connsiteX22" fmla="*/ 1039223 w 3975583"/>
                <a:gd name="connsiteY22" fmla="*/ 2013434 h 2919126"/>
                <a:gd name="connsiteX23" fmla="*/ 1074057 w 3975583"/>
                <a:gd name="connsiteY23" fmla="*/ 2004726 h 2919126"/>
                <a:gd name="connsiteX24" fmla="*/ 1108891 w 3975583"/>
                <a:gd name="connsiteY24" fmla="*/ 2013434 h 2919126"/>
                <a:gd name="connsiteX25" fmla="*/ 1169851 w 3975583"/>
                <a:gd name="connsiteY25" fmla="*/ 2039560 h 2919126"/>
                <a:gd name="connsiteX26" fmla="*/ 1230811 w 3975583"/>
                <a:gd name="connsiteY26" fmla="*/ 2074394 h 2919126"/>
                <a:gd name="connsiteX27" fmla="*/ 1361440 w 3975583"/>
                <a:gd name="connsiteY27" fmla="*/ 2056977 h 2919126"/>
                <a:gd name="connsiteX28" fmla="*/ 1387566 w 3975583"/>
                <a:gd name="connsiteY28" fmla="*/ 2048268 h 2919126"/>
                <a:gd name="connsiteX29" fmla="*/ 1422400 w 3975583"/>
                <a:gd name="connsiteY29" fmla="*/ 2022143 h 2919126"/>
                <a:gd name="connsiteX30" fmla="*/ 1448526 w 3975583"/>
                <a:gd name="connsiteY30" fmla="*/ 2013434 h 2919126"/>
                <a:gd name="connsiteX31" fmla="*/ 1518194 w 3975583"/>
                <a:gd name="connsiteY31" fmla="*/ 1987308 h 2919126"/>
                <a:gd name="connsiteX32" fmla="*/ 1570446 w 3975583"/>
                <a:gd name="connsiteY32" fmla="*/ 1961183 h 2919126"/>
                <a:gd name="connsiteX33" fmla="*/ 1605280 w 3975583"/>
                <a:gd name="connsiteY33" fmla="*/ 1943766 h 2919126"/>
                <a:gd name="connsiteX34" fmla="*/ 1674948 w 3975583"/>
                <a:gd name="connsiteY34" fmla="*/ 1917640 h 2919126"/>
                <a:gd name="connsiteX35" fmla="*/ 1779451 w 3975583"/>
                <a:gd name="connsiteY35" fmla="*/ 1865388 h 2919126"/>
                <a:gd name="connsiteX36" fmla="*/ 1814286 w 3975583"/>
                <a:gd name="connsiteY36" fmla="*/ 1839263 h 2919126"/>
                <a:gd name="connsiteX37" fmla="*/ 1840411 w 3975583"/>
                <a:gd name="connsiteY37" fmla="*/ 1821846 h 2919126"/>
                <a:gd name="connsiteX38" fmla="*/ 1857828 w 3975583"/>
                <a:gd name="connsiteY38" fmla="*/ 1804428 h 2919126"/>
                <a:gd name="connsiteX39" fmla="*/ 1883954 w 3975583"/>
                <a:gd name="connsiteY39" fmla="*/ 1787011 h 2919126"/>
                <a:gd name="connsiteX40" fmla="*/ 1953623 w 3975583"/>
                <a:gd name="connsiteY40" fmla="*/ 1708634 h 2919126"/>
                <a:gd name="connsiteX41" fmla="*/ 1988457 w 3975583"/>
                <a:gd name="connsiteY41" fmla="*/ 1656383 h 2919126"/>
                <a:gd name="connsiteX42" fmla="*/ 2005874 w 3975583"/>
                <a:gd name="connsiteY42" fmla="*/ 1604131 h 2919126"/>
                <a:gd name="connsiteX43" fmla="*/ 2023291 w 3975583"/>
                <a:gd name="connsiteY43" fmla="*/ 1569297 h 2919126"/>
                <a:gd name="connsiteX44" fmla="*/ 2058126 w 3975583"/>
                <a:gd name="connsiteY44" fmla="*/ 1490920 h 2919126"/>
                <a:gd name="connsiteX45" fmla="*/ 2066834 w 3975583"/>
                <a:gd name="connsiteY45" fmla="*/ 1464794 h 2919126"/>
                <a:gd name="connsiteX46" fmla="*/ 2092960 w 3975583"/>
                <a:gd name="connsiteY46" fmla="*/ 1438668 h 2919126"/>
                <a:gd name="connsiteX47" fmla="*/ 2110377 w 3975583"/>
                <a:gd name="connsiteY47" fmla="*/ 1412543 h 2919126"/>
                <a:gd name="connsiteX48" fmla="*/ 2119086 w 3975583"/>
                <a:gd name="connsiteY48" fmla="*/ 1377708 h 2919126"/>
                <a:gd name="connsiteX49" fmla="*/ 2145211 w 3975583"/>
                <a:gd name="connsiteY49" fmla="*/ 1342874 h 2919126"/>
                <a:gd name="connsiteX50" fmla="*/ 2206171 w 3975583"/>
                <a:gd name="connsiteY50" fmla="*/ 1290623 h 2919126"/>
                <a:gd name="connsiteX51" fmla="*/ 2232297 w 3975583"/>
                <a:gd name="connsiteY51" fmla="*/ 1281914 h 2919126"/>
                <a:gd name="connsiteX52" fmla="*/ 2249714 w 3975583"/>
                <a:gd name="connsiteY52" fmla="*/ 1255788 h 2919126"/>
                <a:gd name="connsiteX53" fmla="*/ 2258423 w 3975583"/>
                <a:gd name="connsiteY53" fmla="*/ 1220954 h 2919126"/>
                <a:gd name="connsiteX54" fmla="*/ 2284548 w 3975583"/>
                <a:gd name="connsiteY54" fmla="*/ 1159994 h 2919126"/>
                <a:gd name="connsiteX55" fmla="*/ 2301966 w 3975583"/>
                <a:gd name="connsiteY55" fmla="*/ 1142577 h 2919126"/>
                <a:gd name="connsiteX56" fmla="*/ 2310674 w 3975583"/>
                <a:gd name="connsiteY56" fmla="*/ 872611 h 2919126"/>
                <a:gd name="connsiteX57" fmla="*/ 2336800 w 3975583"/>
                <a:gd name="connsiteY57" fmla="*/ 768108 h 2919126"/>
                <a:gd name="connsiteX58" fmla="*/ 2362926 w 3975583"/>
                <a:gd name="connsiteY58" fmla="*/ 750691 h 2919126"/>
                <a:gd name="connsiteX59" fmla="*/ 2389051 w 3975583"/>
                <a:gd name="connsiteY59" fmla="*/ 715857 h 2919126"/>
                <a:gd name="connsiteX60" fmla="*/ 2415177 w 3975583"/>
                <a:gd name="connsiteY60" fmla="*/ 689731 h 2919126"/>
                <a:gd name="connsiteX61" fmla="*/ 2450011 w 3975583"/>
                <a:gd name="connsiteY61" fmla="*/ 620063 h 2919126"/>
                <a:gd name="connsiteX62" fmla="*/ 2476137 w 3975583"/>
                <a:gd name="connsiteY62" fmla="*/ 585228 h 2919126"/>
                <a:gd name="connsiteX63" fmla="*/ 2502263 w 3975583"/>
                <a:gd name="connsiteY63" fmla="*/ 559103 h 2919126"/>
                <a:gd name="connsiteX64" fmla="*/ 2537097 w 3975583"/>
                <a:gd name="connsiteY64" fmla="*/ 506851 h 2919126"/>
                <a:gd name="connsiteX65" fmla="*/ 2589348 w 3975583"/>
                <a:gd name="connsiteY65" fmla="*/ 472017 h 2919126"/>
                <a:gd name="connsiteX66" fmla="*/ 2606766 w 3975583"/>
                <a:gd name="connsiteY66" fmla="*/ 454600 h 2919126"/>
                <a:gd name="connsiteX67" fmla="*/ 2641600 w 3975583"/>
                <a:gd name="connsiteY67" fmla="*/ 437183 h 2919126"/>
                <a:gd name="connsiteX68" fmla="*/ 2667726 w 3975583"/>
                <a:gd name="connsiteY68" fmla="*/ 419766 h 2919126"/>
                <a:gd name="connsiteX69" fmla="*/ 2702560 w 3975583"/>
                <a:gd name="connsiteY69" fmla="*/ 411057 h 2919126"/>
                <a:gd name="connsiteX70" fmla="*/ 2728686 w 3975583"/>
                <a:gd name="connsiteY70" fmla="*/ 393640 h 2919126"/>
                <a:gd name="connsiteX71" fmla="*/ 2833188 w 3975583"/>
                <a:gd name="connsiteY71" fmla="*/ 376223 h 2919126"/>
                <a:gd name="connsiteX72" fmla="*/ 2859314 w 3975583"/>
                <a:gd name="connsiteY72" fmla="*/ 367514 h 2919126"/>
                <a:gd name="connsiteX73" fmla="*/ 2946400 w 3975583"/>
                <a:gd name="connsiteY73" fmla="*/ 315263 h 2919126"/>
                <a:gd name="connsiteX74" fmla="*/ 2981234 w 3975583"/>
                <a:gd name="connsiteY74" fmla="*/ 289137 h 2919126"/>
                <a:gd name="connsiteX75" fmla="*/ 3024777 w 3975583"/>
                <a:gd name="connsiteY75" fmla="*/ 271720 h 2919126"/>
                <a:gd name="connsiteX76" fmla="*/ 3120571 w 3975583"/>
                <a:gd name="connsiteY76" fmla="*/ 193343 h 2919126"/>
                <a:gd name="connsiteX77" fmla="*/ 3137988 w 3975583"/>
                <a:gd name="connsiteY77" fmla="*/ 167217 h 2919126"/>
                <a:gd name="connsiteX78" fmla="*/ 3164114 w 3975583"/>
                <a:gd name="connsiteY78" fmla="*/ 80131 h 2919126"/>
                <a:gd name="connsiteX79" fmla="*/ 3172823 w 3975583"/>
                <a:gd name="connsiteY79" fmla="*/ 10463 h 2919126"/>
                <a:gd name="connsiteX80" fmla="*/ 3207657 w 3975583"/>
                <a:gd name="connsiteY80" fmla="*/ 1754 h 2919126"/>
                <a:gd name="connsiteX81" fmla="*/ 3303451 w 3975583"/>
                <a:gd name="connsiteY81" fmla="*/ 19171 h 2919126"/>
                <a:gd name="connsiteX82" fmla="*/ 3364411 w 3975583"/>
                <a:gd name="connsiteY82" fmla="*/ 27880 h 2919126"/>
                <a:gd name="connsiteX83" fmla="*/ 3442788 w 3975583"/>
                <a:gd name="connsiteY83" fmla="*/ 54006 h 2919126"/>
                <a:gd name="connsiteX84" fmla="*/ 3468914 w 3975583"/>
                <a:gd name="connsiteY84" fmla="*/ 62714 h 2919126"/>
                <a:gd name="connsiteX85" fmla="*/ 3495040 w 3975583"/>
                <a:gd name="connsiteY85" fmla="*/ 80131 h 2919126"/>
                <a:gd name="connsiteX86" fmla="*/ 3547291 w 3975583"/>
                <a:gd name="connsiteY86" fmla="*/ 132383 h 2919126"/>
                <a:gd name="connsiteX87" fmla="*/ 3573417 w 3975583"/>
                <a:gd name="connsiteY87" fmla="*/ 210760 h 2919126"/>
                <a:gd name="connsiteX88" fmla="*/ 3582126 w 3975583"/>
                <a:gd name="connsiteY88" fmla="*/ 236886 h 2919126"/>
                <a:gd name="connsiteX89" fmla="*/ 3599543 w 3975583"/>
                <a:gd name="connsiteY89" fmla="*/ 306554 h 2919126"/>
                <a:gd name="connsiteX90" fmla="*/ 3608251 w 3975583"/>
                <a:gd name="connsiteY90" fmla="*/ 358806 h 2919126"/>
                <a:gd name="connsiteX91" fmla="*/ 3625668 w 3975583"/>
                <a:gd name="connsiteY91" fmla="*/ 411057 h 2919126"/>
                <a:gd name="connsiteX92" fmla="*/ 3643086 w 3975583"/>
                <a:gd name="connsiteY92" fmla="*/ 480726 h 2919126"/>
                <a:gd name="connsiteX93" fmla="*/ 3669211 w 3975583"/>
                <a:gd name="connsiteY93" fmla="*/ 532977 h 2919126"/>
                <a:gd name="connsiteX94" fmla="*/ 3686628 w 3975583"/>
                <a:gd name="connsiteY94" fmla="*/ 585228 h 2919126"/>
                <a:gd name="connsiteX95" fmla="*/ 3721463 w 3975583"/>
                <a:gd name="connsiteY95" fmla="*/ 637480 h 2919126"/>
                <a:gd name="connsiteX96" fmla="*/ 3730171 w 3975583"/>
                <a:gd name="connsiteY96" fmla="*/ 672314 h 2919126"/>
                <a:gd name="connsiteX97" fmla="*/ 3756297 w 3975583"/>
                <a:gd name="connsiteY97" fmla="*/ 689731 h 2919126"/>
                <a:gd name="connsiteX98" fmla="*/ 3765006 w 3975583"/>
                <a:gd name="connsiteY98" fmla="*/ 933571 h 2919126"/>
                <a:gd name="connsiteX99" fmla="*/ 3782423 w 3975583"/>
                <a:gd name="connsiteY99" fmla="*/ 1003240 h 2919126"/>
                <a:gd name="connsiteX100" fmla="*/ 3808548 w 3975583"/>
                <a:gd name="connsiteY100" fmla="*/ 1107743 h 2919126"/>
                <a:gd name="connsiteX101" fmla="*/ 3825966 w 3975583"/>
                <a:gd name="connsiteY101" fmla="*/ 1159994 h 2919126"/>
                <a:gd name="connsiteX102" fmla="*/ 3834674 w 3975583"/>
                <a:gd name="connsiteY102" fmla="*/ 1186120 h 2919126"/>
                <a:gd name="connsiteX103" fmla="*/ 3860800 w 3975583"/>
                <a:gd name="connsiteY103" fmla="*/ 1238371 h 2919126"/>
                <a:gd name="connsiteX104" fmla="*/ 3878217 w 3975583"/>
                <a:gd name="connsiteY104" fmla="*/ 1403834 h 2919126"/>
                <a:gd name="connsiteX105" fmla="*/ 3886926 w 3975583"/>
                <a:gd name="connsiteY105" fmla="*/ 1612840 h 2919126"/>
                <a:gd name="connsiteX106" fmla="*/ 3895634 w 3975583"/>
                <a:gd name="connsiteY106" fmla="*/ 1673800 h 2919126"/>
                <a:gd name="connsiteX107" fmla="*/ 3913051 w 3975583"/>
                <a:gd name="connsiteY107" fmla="*/ 1708634 h 2919126"/>
                <a:gd name="connsiteX108" fmla="*/ 3921760 w 3975583"/>
                <a:gd name="connsiteY108" fmla="*/ 1752177 h 2919126"/>
                <a:gd name="connsiteX109" fmla="*/ 3939177 w 3975583"/>
                <a:gd name="connsiteY109" fmla="*/ 1795720 h 2919126"/>
                <a:gd name="connsiteX110" fmla="*/ 3956594 w 3975583"/>
                <a:gd name="connsiteY110" fmla="*/ 1847971 h 2919126"/>
                <a:gd name="connsiteX111" fmla="*/ 3965303 w 3975583"/>
                <a:gd name="connsiteY111" fmla="*/ 1874097 h 2919126"/>
                <a:gd name="connsiteX112" fmla="*/ 3974011 w 3975583"/>
                <a:gd name="connsiteY112" fmla="*/ 1900223 h 2919126"/>
                <a:gd name="connsiteX113" fmla="*/ 3965303 w 3975583"/>
                <a:gd name="connsiteY113" fmla="*/ 2231148 h 2919126"/>
                <a:gd name="connsiteX114" fmla="*/ 3956594 w 3975583"/>
                <a:gd name="connsiteY114" fmla="*/ 2318234 h 2919126"/>
                <a:gd name="connsiteX115" fmla="*/ 3947886 w 3975583"/>
                <a:gd name="connsiteY115" fmla="*/ 2414028 h 2919126"/>
                <a:gd name="connsiteX116" fmla="*/ 3974011 w 3975583"/>
                <a:gd name="connsiteY116" fmla="*/ 2762371 h 2919126"/>
                <a:gd name="connsiteX117" fmla="*/ 3965303 w 3975583"/>
                <a:gd name="connsiteY117" fmla="*/ 2866874 h 2919126"/>
                <a:gd name="connsiteX118" fmla="*/ 3939177 w 3975583"/>
                <a:gd name="connsiteY118" fmla="*/ 2875583 h 2919126"/>
                <a:gd name="connsiteX119" fmla="*/ 3878217 w 3975583"/>
                <a:gd name="connsiteY119" fmla="*/ 2910417 h 2919126"/>
                <a:gd name="connsiteX120" fmla="*/ 3808548 w 3975583"/>
                <a:gd name="connsiteY120" fmla="*/ 2919126 h 2919126"/>
                <a:gd name="connsiteX121" fmla="*/ 3738880 w 3975583"/>
                <a:gd name="connsiteY121" fmla="*/ 2910417 h 2919126"/>
                <a:gd name="connsiteX122" fmla="*/ 3712754 w 3975583"/>
                <a:gd name="connsiteY122" fmla="*/ 2901708 h 2919126"/>
                <a:gd name="connsiteX123" fmla="*/ 3677920 w 3975583"/>
                <a:gd name="connsiteY123" fmla="*/ 2893000 h 2919126"/>
                <a:gd name="connsiteX124" fmla="*/ 3590834 w 3975583"/>
                <a:gd name="connsiteY124" fmla="*/ 2858166 h 2919126"/>
                <a:gd name="connsiteX125" fmla="*/ 3564708 w 3975583"/>
                <a:gd name="connsiteY125" fmla="*/ 2832040 h 2919126"/>
                <a:gd name="connsiteX126" fmla="*/ 3538583 w 3975583"/>
                <a:gd name="connsiteY126" fmla="*/ 2814623 h 2919126"/>
                <a:gd name="connsiteX127" fmla="*/ 3503748 w 3975583"/>
                <a:gd name="connsiteY127" fmla="*/ 2753663 h 2919126"/>
                <a:gd name="connsiteX128" fmla="*/ 3477623 w 3975583"/>
                <a:gd name="connsiteY128" fmla="*/ 2736246 h 2919126"/>
                <a:gd name="connsiteX129" fmla="*/ 3416663 w 3975583"/>
                <a:gd name="connsiteY129" fmla="*/ 2683994 h 2919126"/>
                <a:gd name="connsiteX130" fmla="*/ 3390537 w 3975583"/>
                <a:gd name="connsiteY130" fmla="*/ 2675286 h 2919126"/>
                <a:gd name="connsiteX131" fmla="*/ 3259908 w 3975583"/>
                <a:gd name="connsiteY131" fmla="*/ 2683994 h 2919126"/>
                <a:gd name="connsiteX132" fmla="*/ 3233783 w 3975583"/>
                <a:gd name="connsiteY132" fmla="*/ 2701411 h 2919126"/>
                <a:gd name="connsiteX133" fmla="*/ 3207657 w 3975583"/>
                <a:gd name="connsiteY133" fmla="*/ 2710120 h 2919126"/>
                <a:gd name="connsiteX134" fmla="*/ 3146697 w 3975583"/>
                <a:gd name="connsiteY134" fmla="*/ 2727537 h 2919126"/>
                <a:gd name="connsiteX135" fmla="*/ 3085737 w 3975583"/>
                <a:gd name="connsiteY135" fmla="*/ 2762371 h 2919126"/>
                <a:gd name="connsiteX136" fmla="*/ 3059611 w 3975583"/>
                <a:gd name="connsiteY136" fmla="*/ 2771080 h 2919126"/>
                <a:gd name="connsiteX137" fmla="*/ 3033486 w 3975583"/>
                <a:gd name="connsiteY137" fmla="*/ 2788497 h 2919126"/>
                <a:gd name="connsiteX138" fmla="*/ 2981234 w 3975583"/>
                <a:gd name="connsiteY138" fmla="*/ 2805914 h 2919126"/>
                <a:gd name="connsiteX139" fmla="*/ 2920274 w 3975583"/>
                <a:gd name="connsiteY139" fmla="*/ 2832040 h 2919126"/>
                <a:gd name="connsiteX140" fmla="*/ 2876731 w 3975583"/>
                <a:gd name="connsiteY140" fmla="*/ 2840748 h 2919126"/>
                <a:gd name="connsiteX141" fmla="*/ 2841897 w 3975583"/>
                <a:gd name="connsiteY141" fmla="*/ 2849457 h 2919126"/>
                <a:gd name="connsiteX142" fmla="*/ 2772228 w 3975583"/>
                <a:gd name="connsiteY142" fmla="*/ 2840748 h 2919126"/>
                <a:gd name="connsiteX143" fmla="*/ 2685143 w 3975583"/>
                <a:gd name="connsiteY143" fmla="*/ 2832040 h 2919126"/>
                <a:gd name="connsiteX144" fmla="*/ 2650308 w 3975583"/>
                <a:gd name="connsiteY144" fmla="*/ 2823331 h 2919126"/>
                <a:gd name="connsiteX145" fmla="*/ 2580640 w 3975583"/>
                <a:gd name="connsiteY145" fmla="*/ 2805914 h 2919126"/>
                <a:gd name="connsiteX146" fmla="*/ 2554514 w 3975583"/>
                <a:gd name="connsiteY146" fmla="*/ 2788497 h 2919126"/>
                <a:gd name="connsiteX147" fmla="*/ 2493554 w 3975583"/>
                <a:gd name="connsiteY147" fmla="*/ 2753663 h 2919126"/>
                <a:gd name="connsiteX148" fmla="*/ 2476137 w 3975583"/>
                <a:gd name="connsiteY148" fmla="*/ 2727537 h 2919126"/>
                <a:gd name="connsiteX149" fmla="*/ 2458720 w 3975583"/>
                <a:gd name="connsiteY149" fmla="*/ 2675286 h 2919126"/>
                <a:gd name="connsiteX150" fmla="*/ 2450011 w 3975583"/>
                <a:gd name="connsiteY150" fmla="*/ 2614326 h 2919126"/>
                <a:gd name="connsiteX151" fmla="*/ 2423886 w 3975583"/>
                <a:gd name="connsiteY151" fmla="*/ 2553366 h 2919126"/>
                <a:gd name="connsiteX152" fmla="*/ 2406468 w 3975583"/>
                <a:gd name="connsiteY152" fmla="*/ 2535948 h 2919126"/>
                <a:gd name="connsiteX153" fmla="*/ 2380343 w 3975583"/>
                <a:gd name="connsiteY153" fmla="*/ 2501114 h 2919126"/>
                <a:gd name="connsiteX154" fmla="*/ 2336800 w 3975583"/>
                <a:gd name="connsiteY154" fmla="*/ 2492406 h 2919126"/>
                <a:gd name="connsiteX155" fmla="*/ 2310674 w 3975583"/>
                <a:gd name="connsiteY155" fmla="*/ 2483697 h 2919126"/>
                <a:gd name="connsiteX156" fmla="*/ 2127794 w 3975583"/>
                <a:gd name="connsiteY156" fmla="*/ 2501114 h 2919126"/>
                <a:gd name="connsiteX157" fmla="*/ 2101668 w 3975583"/>
                <a:gd name="connsiteY157" fmla="*/ 2518531 h 2919126"/>
                <a:gd name="connsiteX158" fmla="*/ 2084251 w 3975583"/>
                <a:gd name="connsiteY158" fmla="*/ 2544657 h 2919126"/>
                <a:gd name="connsiteX159" fmla="*/ 2058126 w 3975583"/>
                <a:gd name="connsiteY159" fmla="*/ 2588200 h 2919126"/>
                <a:gd name="connsiteX160" fmla="*/ 2040708 w 3975583"/>
                <a:gd name="connsiteY160" fmla="*/ 2605617 h 2919126"/>
                <a:gd name="connsiteX161" fmla="*/ 2032000 w 3975583"/>
                <a:gd name="connsiteY161" fmla="*/ 2631743 h 2919126"/>
                <a:gd name="connsiteX162" fmla="*/ 1944914 w 3975583"/>
                <a:gd name="connsiteY162" fmla="*/ 2675286 h 2919126"/>
                <a:gd name="connsiteX163" fmla="*/ 1918788 w 3975583"/>
                <a:gd name="connsiteY163" fmla="*/ 2683994 h 2919126"/>
                <a:gd name="connsiteX164" fmla="*/ 1500777 w 3975583"/>
                <a:gd name="connsiteY164" fmla="*/ 2692703 h 2919126"/>
                <a:gd name="connsiteX165" fmla="*/ 1091474 w 3975583"/>
                <a:gd name="connsiteY165" fmla="*/ 2692703 h 2919126"/>
                <a:gd name="connsiteX166" fmla="*/ 986971 w 3975583"/>
                <a:gd name="connsiteY166" fmla="*/ 2675286 h 2919126"/>
                <a:gd name="connsiteX167" fmla="*/ 926011 w 3975583"/>
                <a:gd name="connsiteY167" fmla="*/ 2649160 h 2919126"/>
                <a:gd name="connsiteX168" fmla="*/ 899886 w 3975583"/>
                <a:gd name="connsiteY168" fmla="*/ 2631743 h 2919126"/>
                <a:gd name="connsiteX169" fmla="*/ 795383 w 3975583"/>
                <a:gd name="connsiteY169" fmla="*/ 2605617 h 2919126"/>
                <a:gd name="connsiteX170" fmla="*/ 743131 w 3975583"/>
                <a:gd name="connsiteY170" fmla="*/ 2588200 h 2919126"/>
                <a:gd name="connsiteX171" fmla="*/ 664754 w 3975583"/>
                <a:gd name="connsiteY171" fmla="*/ 2562074 h 2919126"/>
                <a:gd name="connsiteX172" fmla="*/ 638628 w 3975583"/>
                <a:gd name="connsiteY172" fmla="*/ 2553366 h 2919126"/>
                <a:gd name="connsiteX173" fmla="*/ 560251 w 3975583"/>
                <a:gd name="connsiteY173" fmla="*/ 2527240 h 2919126"/>
                <a:gd name="connsiteX174" fmla="*/ 525417 w 3975583"/>
                <a:gd name="connsiteY174" fmla="*/ 2518531 h 2919126"/>
                <a:gd name="connsiteX175" fmla="*/ 473166 w 3975583"/>
                <a:gd name="connsiteY175" fmla="*/ 2509823 h 2919126"/>
                <a:gd name="connsiteX176" fmla="*/ 386080 w 3975583"/>
                <a:gd name="connsiteY176" fmla="*/ 2492406 h 2919126"/>
                <a:gd name="connsiteX177" fmla="*/ 255451 w 3975583"/>
                <a:gd name="connsiteY177" fmla="*/ 2466280 h 2919126"/>
                <a:gd name="connsiteX178" fmla="*/ 229326 w 3975583"/>
                <a:gd name="connsiteY178" fmla="*/ 2448863 h 2919126"/>
                <a:gd name="connsiteX179" fmla="*/ 203200 w 3975583"/>
                <a:gd name="connsiteY179" fmla="*/ 2440154 h 2919126"/>
                <a:gd name="connsiteX180" fmla="*/ 142240 w 3975583"/>
                <a:gd name="connsiteY180" fmla="*/ 2396611 h 2919126"/>
                <a:gd name="connsiteX181" fmla="*/ 107406 w 3975583"/>
                <a:gd name="connsiteY181" fmla="*/ 2387903 h 2919126"/>
                <a:gd name="connsiteX182" fmla="*/ 81280 w 3975583"/>
                <a:gd name="connsiteY182" fmla="*/ 2379194 h 2919126"/>
                <a:gd name="connsiteX183" fmla="*/ 20320 w 3975583"/>
                <a:gd name="connsiteY183" fmla="*/ 2300817 h 2919126"/>
                <a:gd name="connsiteX184" fmla="*/ 2903 w 3975583"/>
                <a:gd name="connsiteY184" fmla="*/ 2222440 h 291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3975583" h="2919126">
                  <a:moveTo>
                    <a:pt x="2903" y="2222440"/>
                  </a:moveTo>
                  <a:cubicBezTo>
                    <a:pt x="5806" y="2210829"/>
                    <a:pt x="25842" y="2229826"/>
                    <a:pt x="37737" y="2231148"/>
                  </a:cubicBezTo>
                  <a:cubicBezTo>
                    <a:pt x="78231" y="2235647"/>
                    <a:pt x="119364" y="2233813"/>
                    <a:pt x="159657" y="2239857"/>
                  </a:cubicBezTo>
                  <a:cubicBezTo>
                    <a:pt x="177813" y="2242580"/>
                    <a:pt x="194491" y="2251468"/>
                    <a:pt x="211908" y="2257274"/>
                  </a:cubicBezTo>
                  <a:cubicBezTo>
                    <a:pt x="220617" y="2260177"/>
                    <a:pt x="230396" y="2260891"/>
                    <a:pt x="238034" y="2265983"/>
                  </a:cubicBezTo>
                  <a:cubicBezTo>
                    <a:pt x="264272" y="2283475"/>
                    <a:pt x="268057" y="2287558"/>
                    <a:pt x="298994" y="2300817"/>
                  </a:cubicBezTo>
                  <a:cubicBezTo>
                    <a:pt x="307432" y="2304433"/>
                    <a:pt x="317095" y="2305068"/>
                    <a:pt x="325120" y="2309526"/>
                  </a:cubicBezTo>
                  <a:cubicBezTo>
                    <a:pt x="343418" y="2319692"/>
                    <a:pt x="359954" y="2332749"/>
                    <a:pt x="377371" y="2344360"/>
                  </a:cubicBezTo>
                  <a:cubicBezTo>
                    <a:pt x="386080" y="2350166"/>
                    <a:pt x="393343" y="2359238"/>
                    <a:pt x="403497" y="2361777"/>
                  </a:cubicBezTo>
                  <a:cubicBezTo>
                    <a:pt x="447237" y="2372713"/>
                    <a:pt x="426976" y="2366701"/>
                    <a:pt x="464457" y="2379194"/>
                  </a:cubicBezTo>
                  <a:cubicBezTo>
                    <a:pt x="505097" y="2376291"/>
                    <a:pt x="546331" y="2377995"/>
                    <a:pt x="586377" y="2370486"/>
                  </a:cubicBezTo>
                  <a:cubicBezTo>
                    <a:pt x="594447" y="2368973"/>
                    <a:pt x="596753" y="2357292"/>
                    <a:pt x="603794" y="2353068"/>
                  </a:cubicBezTo>
                  <a:cubicBezTo>
                    <a:pt x="611665" y="2348345"/>
                    <a:pt x="621211" y="2347263"/>
                    <a:pt x="629920" y="2344360"/>
                  </a:cubicBezTo>
                  <a:cubicBezTo>
                    <a:pt x="670965" y="2282792"/>
                    <a:pt x="617363" y="2356916"/>
                    <a:pt x="682171" y="2292108"/>
                  </a:cubicBezTo>
                  <a:cubicBezTo>
                    <a:pt x="716454" y="2257825"/>
                    <a:pt x="682529" y="2274424"/>
                    <a:pt x="717006" y="2248566"/>
                  </a:cubicBezTo>
                  <a:cubicBezTo>
                    <a:pt x="733752" y="2236006"/>
                    <a:pt x="751840" y="2225343"/>
                    <a:pt x="769257" y="2213731"/>
                  </a:cubicBezTo>
                  <a:lnTo>
                    <a:pt x="795383" y="2196314"/>
                  </a:lnTo>
                  <a:cubicBezTo>
                    <a:pt x="804091" y="2190508"/>
                    <a:pt x="811579" y="2182207"/>
                    <a:pt x="821508" y="2178897"/>
                  </a:cubicBezTo>
                  <a:lnTo>
                    <a:pt x="847634" y="2170188"/>
                  </a:lnTo>
                  <a:cubicBezTo>
                    <a:pt x="882469" y="2117937"/>
                    <a:pt x="844730" y="2167287"/>
                    <a:pt x="891177" y="2126646"/>
                  </a:cubicBezTo>
                  <a:cubicBezTo>
                    <a:pt x="906625" y="2113129"/>
                    <a:pt x="917641" y="2094489"/>
                    <a:pt x="934720" y="2083103"/>
                  </a:cubicBezTo>
                  <a:lnTo>
                    <a:pt x="1013097" y="2030851"/>
                  </a:lnTo>
                  <a:cubicBezTo>
                    <a:pt x="1021806" y="2025045"/>
                    <a:pt x="1029069" y="2015972"/>
                    <a:pt x="1039223" y="2013434"/>
                  </a:cubicBezTo>
                  <a:lnTo>
                    <a:pt x="1074057" y="2004726"/>
                  </a:lnTo>
                  <a:cubicBezTo>
                    <a:pt x="1085668" y="2007629"/>
                    <a:pt x="1097383" y="2010146"/>
                    <a:pt x="1108891" y="2013434"/>
                  </a:cubicBezTo>
                  <a:cubicBezTo>
                    <a:pt x="1130722" y="2019671"/>
                    <a:pt x="1150297" y="2027339"/>
                    <a:pt x="1169851" y="2039560"/>
                  </a:cubicBezTo>
                  <a:cubicBezTo>
                    <a:pt x="1230105" y="2077218"/>
                    <a:pt x="1179485" y="2057286"/>
                    <a:pt x="1230811" y="2074394"/>
                  </a:cubicBezTo>
                  <a:cubicBezTo>
                    <a:pt x="1274354" y="2068588"/>
                    <a:pt x="1318109" y="2064199"/>
                    <a:pt x="1361440" y="2056977"/>
                  </a:cubicBezTo>
                  <a:cubicBezTo>
                    <a:pt x="1370495" y="2055468"/>
                    <a:pt x="1379596" y="2052822"/>
                    <a:pt x="1387566" y="2048268"/>
                  </a:cubicBezTo>
                  <a:cubicBezTo>
                    <a:pt x="1400168" y="2041067"/>
                    <a:pt x="1409798" y="2029344"/>
                    <a:pt x="1422400" y="2022143"/>
                  </a:cubicBezTo>
                  <a:cubicBezTo>
                    <a:pt x="1430370" y="2017589"/>
                    <a:pt x="1440315" y="2017539"/>
                    <a:pt x="1448526" y="2013434"/>
                  </a:cubicBezTo>
                  <a:cubicBezTo>
                    <a:pt x="1508323" y="1983535"/>
                    <a:pt x="1434185" y="2004111"/>
                    <a:pt x="1518194" y="1987308"/>
                  </a:cubicBezTo>
                  <a:cubicBezTo>
                    <a:pt x="1568404" y="1953835"/>
                    <a:pt x="1519966" y="1982817"/>
                    <a:pt x="1570446" y="1961183"/>
                  </a:cubicBezTo>
                  <a:cubicBezTo>
                    <a:pt x="1582378" y="1956069"/>
                    <a:pt x="1593348" y="1948880"/>
                    <a:pt x="1605280" y="1943766"/>
                  </a:cubicBezTo>
                  <a:cubicBezTo>
                    <a:pt x="1643204" y="1927513"/>
                    <a:pt x="1628045" y="1942896"/>
                    <a:pt x="1674948" y="1917640"/>
                  </a:cubicBezTo>
                  <a:cubicBezTo>
                    <a:pt x="1778712" y="1861767"/>
                    <a:pt x="1707584" y="1883356"/>
                    <a:pt x="1779451" y="1865388"/>
                  </a:cubicBezTo>
                  <a:cubicBezTo>
                    <a:pt x="1791063" y="1856680"/>
                    <a:pt x="1802475" y="1847699"/>
                    <a:pt x="1814286" y="1839263"/>
                  </a:cubicBezTo>
                  <a:cubicBezTo>
                    <a:pt x="1822803" y="1833180"/>
                    <a:pt x="1832238" y="1828384"/>
                    <a:pt x="1840411" y="1821846"/>
                  </a:cubicBezTo>
                  <a:cubicBezTo>
                    <a:pt x="1846822" y="1816717"/>
                    <a:pt x="1851417" y="1809557"/>
                    <a:pt x="1857828" y="1804428"/>
                  </a:cubicBezTo>
                  <a:cubicBezTo>
                    <a:pt x="1866001" y="1797890"/>
                    <a:pt x="1876077" y="1793903"/>
                    <a:pt x="1883954" y="1787011"/>
                  </a:cubicBezTo>
                  <a:cubicBezTo>
                    <a:pt x="1916255" y="1758748"/>
                    <a:pt x="1930387" y="1741828"/>
                    <a:pt x="1953623" y="1708634"/>
                  </a:cubicBezTo>
                  <a:cubicBezTo>
                    <a:pt x="1965627" y="1691485"/>
                    <a:pt x="1981838" y="1676241"/>
                    <a:pt x="1988457" y="1656383"/>
                  </a:cubicBezTo>
                  <a:cubicBezTo>
                    <a:pt x="1994263" y="1638966"/>
                    <a:pt x="1997663" y="1620552"/>
                    <a:pt x="2005874" y="1604131"/>
                  </a:cubicBezTo>
                  <a:cubicBezTo>
                    <a:pt x="2011680" y="1592520"/>
                    <a:pt x="2018470" y="1581350"/>
                    <a:pt x="2023291" y="1569297"/>
                  </a:cubicBezTo>
                  <a:cubicBezTo>
                    <a:pt x="2054381" y="1491573"/>
                    <a:pt x="2024616" y="1541183"/>
                    <a:pt x="2058126" y="1490920"/>
                  </a:cubicBezTo>
                  <a:cubicBezTo>
                    <a:pt x="2061029" y="1482211"/>
                    <a:pt x="2061742" y="1472432"/>
                    <a:pt x="2066834" y="1464794"/>
                  </a:cubicBezTo>
                  <a:cubicBezTo>
                    <a:pt x="2073666" y="1454546"/>
                    <a:pt x="2085075" y="1448129"/>
                    <a:pt x="2092960" y="1438668"/>
                  </a:cubicBezTo>
                  <a:cubicBezTo>
                    <a:pt x="2099660" y="1430628"/>
                    <a:pt x="2104571" y="1421251"/>
                    <a:pt x="2110377" y="1412543"/>
                  </a:cubicBezTo>
                  <a:cubicBezTo>
                    <a:pt x="2113280" y="1400931"/>
                    <a:pt x="2113733" y="1388413"/>
                    <a:pt x="2119086" y="1377708"/>
                  </a:cubicBezTo>
                  <a:cubicBezTo>
                    <a:pt x="2125577" y="1364726"/>
                    <a:pt x="2135653" y="1353797"/>
                    <a:pt x="2145211" y="1342874"/>
                  </a:cubicBezTo>
                  <a:cubicBezTo>
                    <a:pt x="2161874" y="1323831"/>
                    <a:pt x="2182682" y="1302368"/>
                    <a:pt x="2206171" y="1290623"/>
                  </a:cubicBezTo>
                  <a:cubicBezTo>
                    <a:pt x="2214382" y="1286518"/>
                    <a:pt x="2223588" y="1284817"/>
                    <a:pt x="2232297" y="1281914"/>
                  </a:cubicBezTo>
                  <a:cubicBezTo>
                    <a:pt x="2238103" y="1273205"/>
                    <a:pt x="2245591" y="1265408"/>
                    <a:pt x="2249714" y="1255788"/>
                  </a:cubicBezTo>
                  <a:cubicBezTo>
                    <a:pt x="2254429" y="1244787"/>
                    <a:pt x="2255135" y="1232462"/>
                    <a:pt x="2258423" y="1220954"/>
                  </a:cubicBezTo>
                  <a:cubicBezTo>
                    <a:pt x="2264229" y="1200632"/>
                    <a:pt x="2272935" y="1177414"/>
                    <a:pt x="2284548" y="1159994"/>
                  </a:cubicBezTo>
                  <a:cubicBezTo>
                    <a:pt x="2289103" y="1153162"/>
                    <a:pt x="2296160" y="1148383"/>
                    <a:pt x="2301966" y="1142577"/>
                  </a:cubicBezTo>
                  <a:cubicBezTo>
                    <a:pt x="2304869" y="1052588"/>
                    <a:pt x="2306178" y="962534"/>
                    <a:pt x="2310674" y="872611"/>
                  </a:cubicBezTo>
                  <a:cubicBezTo>
                    <a:pt x="2312712" y="831842"/>
                    <a:pt x="2307918" y="796990"/>
                    <a:pt x="2336800" y="768108"/>
                  </a:cubicBezTo>
                  <a:cubicBezTo>
                    <a:pt x="2344201" y="760707"/>
                    <a:pt x="2354217" y="756497"/>
                    <a:pt x="2362926" y="750691"/>
                  </a:cubicBezTo>
                  <a:cubicBezTo>
                    <a:pt x="2371634" y="739080"/>
                    <a:pt x="2379605" y="726877"/>
                    <a:pt x="2389051" y="715857"/>
                  </a:cubicBezTo>
                  <a:cubicBezTo>
                    <a:pt x="2397066" y="706506"/>
                    <a:pt x="2408565" y="700121"/>
                    <a:pt x="2415177" y="689731"/>
                  </a:cubicBezTo>
                  <a:cubicBezTo>
                    <a:pt x="2429116" y="667826"/>
                    <a:pt x="2434433" y="640834"/>
                    <a:pt x="2450011" y="620063"/>
                  </a:cubicBezTo>
                  <a:cubicBezTo>
                    <a:pt x="2458720" y="608451"/>
                    <a:pt x="2466691" y="596248"/>
                    <a:pt x="2476137" y="585228"/>
                  </a:cubicBezTo>
                  <a:cubicBezTo>
                    <a:pt x="2484152" y="575877"/>
                    <a:pt x="2494702" y="568824"/>
                    <a:pt x="2502263" y="559103"/>
                  </a:cubicBezTo>
                  <a:cubicBezTo>
                    <a:pt x="2515115" y="542580"/>
                    <a:pt x="2519680" y="518462"/>
                    <a:pt x="2537097" y="506851"/>
                  </a:cubicBezTo>
                  <a:cubicBezTo>
                    <a:pt x="2554514" y="495240"/>
                    <a:pt x="2572602" y="484576"/>
                    <a:pt x="2589348" y="472017"/>
                  </a:cubicBezTo>
                  <a:cubicBezTo>
                    <a:pt x="2595917" y="467091"/>
                    <a:pt x="2599934" y="459154"/>
                    <a:pt x="2606766" y="454600"/>
                  </a:cubicBezTo>
                  <a:cubicBezTo>
                    <a:pt x="2617568" y="447399"/>
                    <a:pt x="2630329" y="443624"/>
                    <a:pt x="2641600" y="437183"/>
                  </a:cubicBezTo>
                  <a:cubicBezTo>
                    <a:pt x="2650687" y="431990"/>
                    <a:pt x="2658106" y="423889"/>
                    <a:pt x="2667726" y="419766"/>
                  </a:cubicBezTo>
                  <a:cubicBezTo>
                    <a:pt x="2678727" y="415051"/>
                    <a:pt x="2690949" y="413960"/>
                    <a:pt x="2702560" y="411057"/>
                  </a:cubicBezTo>
                  <a:cubicBezTo>
                    <a:pt x="2711269" y="405251"/>
                    <a:pt x="2718573" y="396337"/>
                    <a:pt x="2728686" y="393640"/>
                  </a:cubicBezTo>
                  <a:cubicBezTo>
                    <a:pt x="2762808" y="384541"/>
                    <a:pt x="2798559" y="383149"/>
                    <a:pt x="2833188" y="376223"/>
                  </a:cubicBezTo>
                  <a:cubicBezTo>
                    <a:pt x="2842190" y="374423"/>
                    <a:pt x="2850605" y="370417"/>
                    <a:pt x="2859314" y="367514"/>
                  </a:cubicBezTo>
                  <a:cubicBezTo>
                    <a:pt x="2942141" y="305393"/>
                    <a:pt x="2837677" y="380496"/>
                    <a:pt x="2946400" y="315263"/>
                  </a:cubicBezTo>
                  <a:cubicBezTo>
                    <a:pt x="2958846" y="307796"/>
                    <a:pt x="2968546" y="296186"/>
                    <a:pt x="2981234" y="289137"/>
                  </a:cubicBezTo>
                  <a:cubicBezTo>
                    <a:pt x="2994899" y="281545"/>
                    <a:pt x="3011053" y="279206"/>
                    <a:pt x="3024777" y="271720"/>
                  </a:cubicBezTo>
                  <a:cubicBezTo>
                    <a:pt x="3054136" y="255706"/>
                    <a:pt x="3101421" y="222068"/>
                    <a:pt x="3120571" y="193343"/>
                  </a:cubicBezTo>
                  <a:cubicBezTo>
                    <a:pt x="3126377" y="184634"/>
                    <a:pt x="3133737" y="176781"/>
                    <a:pt x="3137988" y="167217"/>
                  </a:cubicBezTo>
                  <a:cubicBezTo>
                    <a:pt x="3144187" y="153270"/>
                    <a:pt x="3160735" y="100403"/>
                    <a:pt x="3164114" y="80131"/>
                  </a:cubicBezTo>
                  <a:cubicBezTo>
                    <a:pt x="3167961" y="57046"/>
                    <a:pt x="3161457" y="30921"/>
                    <a:pt x="3172823" y="10463"/>
                  </a:cubicBezTo>
                  <a:cubicBezTo>
                    <a:pt x="3178636" y="0"/>
                    <a:pt x="3196046" y="4657"/>
                    <a:pt x="3207657" y="1754"/>
                  </a:cubicBezTo>
                  <a:lnTo>
                    <a:pt x="3303451" y="19171"/>
                  </a:lnTo>
                  <a:cubicBezTo>
                    <a:pt x="3323698" y="22546"/>
                    <a:pt x="3344410" y="23264"/>
                    <a:pt x="3364411" y="27880"/>
                  </a:cubicBezTo>
                  <a:cubicBezTo>
                    <a:pt x="3364436" y="27886"/>
                    <a:pt x="3429712" y="49647"/>
                    <a:pt x="3442788" y="54006"/>
                  </a:cubicBezTo>
                  <a:lnTo>
                    <a:pt x="3468914" y="62714"/>
                  </a:lnTo>
                  <a:cubicBezTo>
                    <a:pt x="3477623" y="68520"/>
                    <a:pt x="3487217" y="73177"/>
                    <a:pt x="3495040" y="80131"/>
                  </a:cubicBezTo>
                  <a:cubicBezTo>
                    <a:pt x="3513450" y="96495"/>
                    <a:pt x="3547291" y="132383"/>
                    <a:pt x="3547291" y="132383"/>
                  </a:cubicBezTo>
                  <a:lnTo>
                    <a:pt x="3573417" y="210760"/>
                  </a:lnTo>
                  <a:cubicBezTo>
                    <a:pt x="3576320" y="219469"/>
                    <a:pt x="3579900" y="227980"/>
                    <a:pt x="3582126" y="236886"/>
                  </a:cubicBezTo>
                  <a:cubicBezTo>
                    <a:pt x="3587932" y="260109"/>
                    <a:pt x="3595608" y="282942"/>
                    <a:pt x="3599543" y="306554"/>
                  </a:cubicBezTo>
                  <a:cubicBezTo>
                    <a:pt x="3602446" y="323971"/>
                    <a:pt x="3603969" y="341676"/>
                    <a:pt x="3608251" y="358806"/>
                  </a:cubicBezTo>
                  <a:cubicBezTo>
                    <a:pt x="3612704" y="376617"/>
                    <a:pt x="3621215" y="393246"/>
                    <a:pt x="3625668" y="411057"/>
                  </a:cubicBezTo>
                  <a:cubicBezTo>
                    <a:pt x="3631474" y="434280"/>
                    <a:pt x="3635516" y="458017"/>
                    <a:pt x="3643086" y="480726"/>
                  </a:cubicBezTo>
                  <a:cubicBezTo>
                    <a:pt x="3674841" y="575996"/>
                    <a:pt x="3624197" y="431695"/>
                    <a:pt x="3669211" y="532977"/>
                  </a:cubicBezTo>
                  <a:cubicBezTo>
                    <a:pt x="3676667" y="549754"/>
                    <a:pt x="3676444" y="569952"/>
                    <a:pt x="3686628" y="585228"/>
                  </a:cubicBezTo>
                  <a:lnTo>
                    <a:pt x="3721463" y="637480"/>
                  </a:lnTo>
                  <a:cubicBezTo>
                    <a:pt x="3724366" y="649091"/>
                    <a:pt x="3723532" y="662355"/>
                    <a:pt x="3730171" y="672314"/>
                  </a:cubicBezTo>
                  <a:cubicBezTo>
                    <a:pt x="3735977" y="681023"/>
                    <a:pt x="3754914" y="679356"/>
                    <a:pt x="3756297" y="689731"/>
                  </a:cubicBezTo>
                  <a:cubicBezTo>
                    <a:pt x="3767046" y="770349"/>
                    <a:pt x="3760086" y="852388"/>
                    <a:pt x="3765006" y="933571"/>
                  </a:cubicBezTo>
                  <a:cubicBezTo>
                    <a:pt x="3766563" y="959263"/>
                    <a:pt x="3774584" y="979725"/>
                    <a:pt x="3782423" y="1003240"/>
                  </a:cubicBezTo>
                  <a:cubicBezTo>
                    <a:pt x="3795275" y="1093208"/>
                    <a:pt x="3782036" y="1034836"/>
                    <a:pt x="3808548" y="1107743"/>
                  </a:cubicBezTo>
                  <a:cubicBezTo>
                    <a:pt x="3814822" y="1124997"/>
                    <a:pt x="3820160" y="1142577"/>
                    <a:pt x="3825966" y="1159994"/>
                  </a:cubicBezTo>
                  <a:cubicBezTo>
                    <a:pt x="3828869" y="1168703"/>
                    <a:pt x="3829582" y="1178482"/>
                    <a:pt x="3834674" y="1186120"/>
                  </a:cubicBezTo>
                  <a:cubicBezTo>
                    <a:pt x="3857183" y="1219884"/>
                    <a:pt x="3848781" y="1202317"/>
                    <a:pt x="3860800" y="1238371"/>
                  </a:cubicBezTo>
                  <a:cubicBezTo>
                    <a:pt x="3868076" y="1296586"/>
                    <a:pt x="3874798" y="1344012"/>
                    <a:pt x="3878217" y="1403834"/>
                  </a:cubicBezTo>
                  <a:cubicBezTo>
                    <a:pt x="3882195" y="1473450"/>
                    <a:pt x="3882437" y="1543256"/>
                    <a:pt x="3886926" y="1612840"/>
                  </a:cubicBezTo>
                  <a:cubicBezTo>
                    <a:pt x="3888248" y="1633324"/>
                    <a:pt x="3890233" y="1653997"/>
                    <a:pt x="3895634" y="1673800"/>
                  </a:cubicBezTo>
                  <a:cubicBezTo>
                    <a:pt x="3899050" y="1686324"/>
                    <a:pt x="3907245" y="1697023"/>
                    <a:pt x="3913051" y="1708634"/>
                  </a:cubicBezTo>
                  <a:cubicBezTo>
                    <a:pt x="3915954" y="1723148"/>
                    <a:pt x="3917507" y="1737999"/>
                    <a:pt x="3921760" y="1752177"/>
                  </a:cubicBezTo>
                  <a:cubicBezTo>
                    <a:pt x="3926252" y="1767150"/>
                    <a:pt x="3933835" y="1781029"/>
                    <a:pt x="3939177" y="1795720"/>
                  </a:cubicBezTo>
                  <a:cubicBezTo>
                    <a:pt x="3945451" y="1812974"/>
                    <a:pt x="3950788" y="1830554"/>
                    <a:pt x="3956594" y="1847971"/>
                  </a:cubicBezTo>
                  <a:lnTo>
                    <a:pt x="3965303" y="1874097"/>
                  </a:lnTo>
                  <a:lnTo>
                    <a:pt x="3974011" y="1900223"/>
                  </a:lnTo>
                  <a:cubicBezTo>
                    <a:pt x="3971108" y="2010531"/>
                    <a:pt x="3969897" y="2120897"/>
                    <a:pt x="3965303" y="2231148"/>
                  </a:cubicBezTo>
                  <a:cubicBezTo>
                    <a:pt x="3964089" y="2260296"/>
                    <a:pt x="3959360" y="2289192"/>
                    <a:pt x="3956594" y="2318234"/>
                  </a:cubicBezTo>
                  <a:cubicBezTo>
                    <a:pt x="3953554" y="2350153"/>
                    <a:pt x="3950789" y="2382097"/>
                    <a:pt x="3947886" y="2414028"/>
                  </a:cubicBezTo>
                  <a:cubicBezTo>
                    <a:pt x="3968783" y="2675243"/>
                    <a:pt x="3960460" y="2559101"/>
                    <a:pt x="3974011" y="2762371"/>
                  </a:cubicBezTo>
                  <a:cubicBezTo>
                    <a:pt x="3971108" y="2797205"/>
                    <a:pt x="3975583" y="2833465"/>
                    <a:pt x="3965303" y="2866874"/>
                  </a:cubicBezTo>
                  <a:cubicBezTo>
                    <a:pt x="3962603" y="2875648"/>
                    <a:pt x="3947388" y="2871478"/>
                    <a:pt x="3939177" y="2875583"/>
                  </a:cubicBezTo>
                  <a:cubicBezTo>
                    <a:pt x="3913265" y="2888539"/>
                    <a:pt x="3908750" y="2902784"/>
                    <a:pt x="3878217" y="2910417"/>
                  </a:cubicBezTo>
                  <a:cubicBezTo>
                    <a:pt x="3855512" y="2916093"/>
                    <a:pt x="3831771" y="2916223"/>
                    <a:pt x="3808548" y="2919126"/>
                  </a:cubicBezTo>
                  <a:cubicBezTo>
                    <a:pt x="3785325" y="2916223"/>
                    <a:pt x="3761906" y="2914604"/>
                    <a:pt x="3738880" y="2910417"/>
                  </a:cubicBezTo>
                  <a:cubicBezTo>
                    <a:pt x="3729848" y="2908775"/>
                    <a:pt x="3721581" y="2904230"/>
                    <a:pt x="3712754" y="2901708"/>
                  </a:cubicBezTo>
                  <a:cubicBezTo>
                    <a:pt x="3701246" y="2898420"/>
                    <a:pt x="3689384" y="2896439"/>
                    <a:pt x="3677920" y="2893000"/>
                  </a:cubicBezTo>
                  <a:cubicBezTo>
                    <a:pt x="3656040" y="2886436"/>
                    <a:pt x="3611905" y="2873217"/>
                    <a:pt x="3590834" y="2858166"/>
                  </a:cubicBezTo>
                  <a:cubicBezTo>
                    <a:pt x="3580812" y="2851008"/>
                    <a:pt x="3574169" y="2839925"/>
                    <a:pt x="3564708" y="2832040"/>
                  </a:cubicBezTo>
                  <a:cubicBezTo>
                    <a:pt x="3556668" y="2825340"/>
                    <a:pt x="3547291" y="2820429"/>
                    <a:pt x="3538583" y="2814623"/>
                  </a:cubicBezTo>
                  <a:cubicBezTo>
                    <a:pt x="3531750" y="2800957"/>
                    <a:pt x="3516061" y="2765976"/>
                    <a:pt x="3503748" y="2753663"/>
                  </a:cubicBezTo>
                  <a:cubicBezTo>
                    <a:pt x="3496347" y="2746262"/>
                    <a:pt x="3485569" y="2743057"/>
                    <a:pt x="3477623" y="2736246"/>
                  </a:cubicBezTo>
                  <a:cubicBezTo>
                    <a:pt x="3447630" y="2710538"/>
                    <a:pt x="3448648" y="2699986"/>
                    <a:pt x="3416663" y="2683994"/>
                  </a:cubicBezTo>
                  <a:cubicBezTo>
                    <a:pt x="3408452" y="2679889"/>
                    <a:pt x="3399246" y="2678189"/>
                    <a:pt x="3390537" y="2675286"/>
                  </a:cubicBezTo>
                  <a:cubicBezTo>
                    <a:pt x="3346994" y="2678189"/>
                    <a:pt x="3302954" y="2676820"/>
                    <a:pt x="3259908" y="2683994"/>
                  </a:cubicBezTo>
                  <a:cubicBezTo>
                    <a:pt x="3249584" y="2685715"/>
                    <a:pt x="3243144" y="2696730"/>
                    <a:pt x="3233783" y="2701411"/>
                  </a:cubicBezTo>
                  <a:cubicBezTo>
                    <a:pt x="3225572" y="2705516"/>
                    <a:pt x="3216484" y="2707598"/>
                    <a:pt x="3207657" y="2710120"/>
                  </a:cubicBezTo>
                  <a:cubicBezTo>
                    <a:pt x="3194629" y="2713842"/>
                    <a:pt x="3160622" y="2720575"/>
                    <a:pt x="3146697" y="2727537"/>
                  </a:cubicBezTo>
                  <a:cubicBezTo>
                    <a:pt x="3059238" y="2771267"/>
                    <a:pt x="3192608" y="2716569"/>
                    <a:pt x="3085737" y="2762371"/>
                  </a:cubicBezTo>
                  <a:cubicBezTo>
                    <a:pt x="3077299" y="2765987"/>
                    <a:pt x="3067822" y="2766975"/>
                    <a:pt x="3059611" y="2771080"/>
                  </a:cubicBezTo>
                  <a:cubicBezTo>
                    <a:pt x="3050250" y="2775761"/>
                    <a:pt x="3043050" y="2784246"/>
                    <a:pt x="3033486" y="2788497"/>
                  </a:cubicBezTo>
                  <a:cubicBezTo>
                    <a:pt x="3016709" y="2795953"/>
                    <a:pt x="2997655" y="2797703"/>
                    <a:pt x="2981234" y="2805914"/>
                  </a:cubicBezTo>
                  <a:cubicBezTo>
                    <a:pt x="2956314" y="2818374"/>
                    <a:pt x="2945899" y="2825634"/>
                    <a:pt x="2920274" y="2832040"/>
                  </a:cubicBezTo>
                  <a:cubicBezTo>
                    <a:pt x="2905914" y="2835630"/>
                    <a:pt x="2891180" y="2837537"/>
                    <a:pt x="2876731" y="2840748"/>
                  </a:cubicBezTo>
                  <a:cubicBezTo>
                    <a:pt x="2865047" y="2843344"/>
                    <a:pt x="2853508" y="2846554"/>
                    <a:pt x="2841897" y="2849457"/>
                  </a:cubicBezTo>
                  <a:lnTo>
                    <a:pt x="2772228" y="2840748"/>
                  </a:lnTo>
                  <a:cubicBezTo>
                    <a:pt x="2743233" y="2837526"/>
                    <a:pt x="2714023" y="2836166"/>
                    <a:pt x="2685143" y="2832040"/>
                  </a:cubicBezTo>
                  <a:cubicBezTo>
                    <a:pt x="2673294" y="2830347"/>
                    <a:pt x="2661992" y="2825927"/>
                    <a:pt x="2650308" y="2823331"/>
                  </a:cubicBezTo>
                  <a:cubicBezTo>
                    <a:pt x="2632416" y="2819355"/>
                    <a:pt x="2599317" y="2815252"/>
                    <a:pt x="2580640" y="2805914"/>
                  </a:cubicBezTo>
                  <a:cubicBezTo>
                    <a:pt x="2571279" y="2801233"/>
                    <a:pt x="2563601" y="2793690"/>
                    <a:pt x="2554514" y="2788497"/>
                  </a:cubicBezTo>
                  <a:cubicBezTo>
                    <a:pt x="2477171" y="2744302"/>
                    <a:pt x="2557206" y="2796097"/>
                    <a:pt x="2493554" y="2753663"/>
                  </a:cubicBezTo>
                  <a:cubicBezTo>
                    <a:pt x="2487748" y="2744954"/>
                    <a:pt x="2480388" y="2737101"/>
                    <a:pt x="2476137" y="2727537"/>
                  </a:cubicBezTo>
                  <a:cubicBezTo>
                    <a:pt x="2468681" y="2710760"/>
                    <a:pt x="2458720" y="2675286"/>
                    <a:pt x="2458720" y="2675286"/>
                  </a:cubicBezTo>
                  <a:cubicBezTo>
                    <a:pt x="2455817" y="2654966"/>
                    <a:pt x="2454036" y="2634454"/>
                    <a:pt x="2450011" y="2614326"/>
                  </a:cubicBezTo>
                  <a:cubicBezTo>
                    <a:pt x="2446693" y="2597736"/>
                    <a:pt x="2431980" y="2565508"/>
                    <a:pt x="2423886" y="2553366"/>
                  </a:cubicBezTo>
                  <a:cubicBezTo>
                    <a:pt x="2419331" y="2546534"/>
                    <a:pt x="2411724" y="2542256"/>
                    <a:pt x="2406468" y="2535948"/>
                  </a:cubicBezTo>
                  <a:cubicBezTo>
                    <a:pt x="2397176" y="2524798"/>
                    <a:pt x="2392651" y="2508806"/>
                    <a:pt x="2380343" y="2501114"/>
                  </a:cubicBezTo>
                  <a:cubicBezTo>
                    <a:pt x="2367791" y="2493269"/>
                    <a:pt x="2351160" y="2495996"/>
                    <a:pt x="2336800" y="2492406"/>
                  </a:cubicBezTo>
                  <a:cubicBezTo>
                    <a:pt x="2327894" y="2490180"/>
                    <a:pt x="2319383" y="2486600"/>
                    <a:pt x="2310674" y="2483697"/>
                  </a:cubicBezTo>
                  <a:cubicBezTo>
                    <a:pt x="2306757" y="2483915"/>
                    <a:pt x="2175150" y="2477437"/>
                    <a:pt x="2127794" y="2501114"/>
                  </a:cubicBezTo>
                  <a:cubicBezTo>
                    <a:pt x="2118432" y="2505795"/>
                    <a:pt x="2110377" y="2512725"/>
                    <a:pt x="2101668" y="2518531"/>
                  </a:cubicBezTo>
                  <a:cubicBezTo>
                    <a:pt x="2095862" y="2527240"/>
                    <a:pt x="2089798" y="2535781"/>
                    <a:pt x="2084251" y="2544657"/>
                  </a:cubicBezTo>
                  <a:cubicBezTo>
                    <a:pt x="2075280" y="2559011"/>
                    <a:pt x="2067964" y="2574426"/>
                    <a:pt x="2058126" y="2588200"/>
                  </a:cubicBezTo>
                  <a:cubicBezTo>
                    <a:pt x="2053354" y="2594881"/>
                    <a:pt x="2046514" y="2599811"/>
                    <a:pt x="2040708" y="2605617"/>
                  </a:cubicBezTo>
                  <a:cubicBezTo>
                    <a:pt x="2037805" y="2614326"/>
                    <a:pt x="2037877" y="2624691"/>
                    <a:pt x="2032000" y="2631743"/>
                  </a:cubicBezTo>
                  <a:cubicBezTo>
                    <a:pt x="2008193" y="2660311"/>
                    <a:pt x="1978407" y="2664122"/>
                    <a:pt x="1944914" y="2675286"/>
                  </a:cubicBezTo>
                  <a:cubicBezTo>
                    <a:pt x="1936205" y="2678189"/>
                    <a:pt x="1927966" y="2683803"/>
                    <a:pt x="1918788" y="2683994"/>
                  </a:cubicBezTo>
                  <a:lnTo>
                    <a:pt x="1500777" y="2692703"/>
                  </a:lnTo>
                  <a:cubicBezTo>
                    <a:pt x="1355695" y="2741060"/>
                    <a:pt x="1452548" y="2712046"/>
                    <a:pt x="1091474" y="2692703"/>
                  </a:cubicBezTo>
                  <a:cubicBezTo>
                    <a:pt x="1056210" y="2690814"/>
                    <a:pt x="986971" y="2675286"/>
                    <a:pt x="986971" y="2675286"/>
                  </a:cubicBezTo>
                  <a:cubicBezTo>
                    <a:pt x="957664" y="2665516"/>
                    <a:pt x="956139" y="2666376"/>
                    <a:pt x="926011" y="2649160"/>
                  </a:cubicBezTo>
                  <a:cubicBezTo>
                    <a:pt x="916924" y="2643967"/>
                    <a:pt x="909815" y="2635053"/>
                    <a:pt x="899886" y="2631743"/>
                  </a:cubicBezTo>
                  <a:cubicBezTo>
                    <a:pt x="865822" y="2620388"/>
                    <a:pt x="829447" y="2616971"/>
                    <a:pt x="795383" y="2605617"/>
                  </a:cubicBezTo>
                  <a:lnTo>
                    <a:pt x="743131" y="2588200"/>
                  </a:lnTo>
                  <a:lnTo>
                    <a:pt x="664754" y="2562074"/>
                  </a:lnTo>
                  <a:lnTo>
                    <a:pt x="638628" y="2553366"/>
                  </a:lnTo>
                  <a:cubicBezTo>
                    <a:pt x="595161" y="2524386"/>
                    <a:pt x="627298" y="2540649"/>
                    <a:pt x="560251" y="2527240"/>
                  </a:cubicBezTo>
                  <a:cubicBezTo>
                    <a:pt x="548515" y="2524893"/>
                    <a:pt x="537153" y="2520878"/>
                    <a:pt x="525417" y="2518531"/>
                  </a:cubicBezTo>
                  <a:cubicBezTo>
                    <a:pt x="508103" y="2515068"/>
                    <a:pt x="490583" y="2512726"/>
                    <a:pt x="473166" y="2509823"/>
                  </a:cubicBezTo>
                  <a:cubicBezTo>
                    <a:pt x="414140" y="2490147"/>
                    <a:pt x="486151" y="2512420"/>
                    <a:pt x="386080" y="2492406"/>
                  </a:cubicBezTo>
                  <a:lnTo>
                    <a:pt x="255451" y="2466280"/>
                  </a:lnTo>
                  <a:cubicBezTo>
                    <a:pt x="246743" y="2460474"/>
                    <a:pt x="238687" y="2453544"/>
                    <a:pt x="229326" y="2448863"/>
                  </a:cubicBezTo>
                  <a:cubicBezTo>
                    <a:pt x="221115" y="2444758"/>
                    <a:pt x="210838" y="2445246"/>
                    <a:pt x="203200" y="2440154"/>
                  </a:cubicBezTo>
                  <a:cubicBezTo>
                    <a:pt x="146190" y="2402147"/>
                    <a:pt x="210968" y="2422383"/>
                    <a:pt x="142240" y="2396611"/>
                  </a:cubicBezTo>
                  <a:cubicBezTo>
                    <a:pt x="131033" y="2392409"/>
                    <a:pt x="118914" y="2391191"/>
                    <a:pt x="107406" y="2387903"/>
                  </a:cubicBezTo>
                  <a:cubicBezTo>
                    <a:pt x="98579" y="2385381"/>
                    <a:pt x="89989" y="2382097"/>
                    <a:pt x="81280" y="2379194"/>
                  </a:cubicBezTo>
                  <a:cubicBezTo>
                    <a:pt x="58738" y="2356652"/>
                    <a:pt x="30737" y="2332067"/>
                    <a:pt x="20320" y="2300817"/>
                  </a:cubicBezTo>
                  <a:cubicBezTo>
                    <a:pt x="9558" y="2268533"/>
                    <a:pt x="0" y="2234051"/>
                    <a:pt x="2903" y="222244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852301" y="2412274"/>
              <a:ext cx="5766685" cy="2352637"/>
            </a:xfrm>
            <a:custGeom>
              <a:avLst/>
              <a:gdLst>
                <a:gd name="connsiteX0" fmla="*/ 9848 w 5766685"/>
                <a:gd name="connsiteY0" fmla="*/ 2020389 h 2352637"/>
                <a:gd name="connsiteX1" fmla="*/ 27265 w 5766685"/>
                <a:gd name="connsiteY1" fmla="*/ 1994263 h 2352637"/>
                <a:gd name="connsiteX2" fmla="*/ 88225 w 5766685"/>
                <a:gd name="connsiteY2" fmla="*/ 1924595 h 2352637"/>
                <a:gd name="connsiteX3" fmla="*/ 96933 w 5766685"/>
                <a:gd name="connsiteY3" fmla="*/ 1898469 h 2352637"/>
                <a:gd name="connsiteX4" fmla="*/ 140476 w 5766685"/>
                <a:gd name="connsiteY4" fmla="*/ 1846217 h 2352637"/>
                <a:gd name="connsiteX5" fmla="*/ 149185 w 5766685"/>
                <a:gd name="connsiteY5" fmla="*/ 1820092 h 2352637"/>
                <a:gd name="connsiteX6" fmla="*/ 166602 w 5766685"/>
                <a:gd name="connsiteY6" fmla="*/ 1785257 h 2352637"/>
                <a:gd name="connsiteX7" fmla="*/ 175310 w 5766685"/>
                <a:gd name="connsiteY7" fmla="*/ 1750423 h 2352637"/>
                <a:gd name="connsiteX8" fmla="*/ 184019 w 5766685"/>
                <a:gd name="connsiteY8" fmla="*/ 1724297 h 2352637"/>
                <a:gd name="connsiteX9" fmla="*/ 192728 w 5766685"/>
                <a:gd name="connsiteY9" fmla="*/ 1402080 h 2352637"/>
                <a:gd name="connsiteX10" fmla="*/ 210145 w 5766685"/>
                <a:gd name="connsiteY10" fmla="*/ 1375955 h 2352637"/>
                <a:gd name="connsiteX11" fmla="*/ 218853 w 5766685"/>
                <a:gd name="connsiteY11" fmla="*/ 1349829 h 2352637"/>
                <a:gd name="connsiteX12" fmla="*/ 236270 w 5766685"/>
                <a:gd name="connsiteY12" fmla="*/ 1323703 h 2352637"/>
                <a:gd name="connsiteX13" fmla="*/ 244979 w 5766685"/>
                <a:gd name="connsiteY13" fmla="*/ 1297577 h 2352637"/>
                <a:gd name="connsiteX14" fmla="*/ 271105 w 5766685"/>
                <a:gd name="connsiteY14" fmla="*/ 1271452 h 2352637"/>
                <a:gd name="connsiteX15" fmla="*/ 288522 w 5766685"/>
                <a:gd name="connsiteY15" fmla="*/ 1245326 h 2352637"/>
                <a:gd name="connsiteX16" fmla="*/ 349482 w 5766685"/>
                <a:gd name="connsiteY16" fmla="*/ 1193075 h 2352637"/>
                <a:gd name="connsiteX17" fmla="*/ 366899 w 5766685"/>
                <a:gd name="connsiteY17" fmla="*/ 1175657 h 2352637"/>
                <a:gd name="connsiteX18" fmla="*/ 401733 w 5766685"/>
                <a:gd name="connsiteY18" fmla="*/ 1123406 h 2352637"/>
                <a:gd name="connsiteX19" fmla="*/ 427859 w 5766685"/>
                <a:gd name="connsiteY19" fmla="*/ 1105989 h 2352637"/>
                <a:gd name="connsiteX20" fmla="*/ 488819 w 5766685"/>
                <a:gd name="connsiteY20" fmla="*/ 1018903 h 2352637"/>
                <a:gd name="connsiteX21" fmla="*/ 514945 w 5766685"/>
                <a:gd name="connsiteY21" fmla="*/ 949235 h 2352637"/>
                <a:gd name="connsiteX22" fmla="*/ 532362 w 5766685"/>
                <a:gd name="connsiteY22" fmla="*/ 931817 h 2352637"/>
                <a:gd name="connsiteX23" fmla="*/ 558488 w 5766685"/>
                <a:gd name="connsiteY23" fmla="*/ 888275 h 2352637"/>
                <a:gd name="connsiteX24" fmla="*/ 575905 w 5766685"/>
                <a:gd name="connsiteY24" fmla="*/ 853440 h 2352637"/>
                <a:gd name="connsiteX25" fmla="*/ 593322 w 5766685"/>
                <a:gd name="connsiteY25" fmla="*/ 827315 h 2352637"/>
                <a:gd name="connsiteX26" fmla="*/ 619448 w 5766685"/>
                <a:gd name="connsiteY26" fmla="*/ 766355 h 2352637"/>
                <a:gd name="connsiteX27" fmla="*/ 628156 w 5766685"/>
                <a:gd name="connsiteY27" fmla="*/ 740229 h 2352637"/>
                <a:gd name="connsiteX28" fmla="*/ 680408 w 5766685"/>
                <a:gd name="connsiteY28" fmla="*/ 714103 h 2352637"/>
                <a:gd name="connsiteX29" fmla="*/ 706533 w 5766685"/>
                <a:gd name="connsiteY29" fmla="*/ 696686 h 2352637"/>
                <a:gd name="connsiteX30" fmla="*/ 732659 w 5766685"/>
                <a:gd name="connsiteY30" fmla="*/ 687977 h 2352637"/>
                <a:gd name="connsiteX31" fmla="*/ 784910 w 5766685"/>
                <a:gd name="connsiteY31" fmla="*/ 661852 h 2352637"/>
                <a:gd name="connsiteX32" fmla="*/ 811036 w 5766685"/>
                <a:gd name="connsiteY32" fmla="*/ 644435 h 2352637"/>
                <a:gd name="connsiteX33" fmla="*/ 871996 w 5766685"/>
                <a:gd name="connsiteY33" fmla="*/ 618309 h 2352637"/>
                <a:gd name="connsiteX34" fmla="*/ 924248 w 5766685"/>
                <a:gd name="connsiteY34" fmla="*/ 583475 h 2352637"/>
                <a:gd name="connsiteX35" fmla="*/ 1002625 w 5766685"/>
                <a:gd name="connsiteY35" fmla="*/ 539932 h 2352637"/>
                <a:gd name="connsiteX36" fmla="*/ 1028750 w 5766685"/>
                <a:gd name="connsiteY36" fmla="*/ 522515 h 2352637"/>
                <a:gd name="connsiteX37" fmla="*/ 1081002 w 5766685"/>
                <a:gd name="connsiteY37" fmla="*/ 505097 h 2352637"/>
                <a:gd name="connsiteX38" fmla="*/ 1107128 w 5766685"/>
                <a:gd name="connsiteY38" fmla="*/ 496389 h 2352637"/>
                <a:gd name="connsiteX39" fmla="*/ 1176796 w 5766685"/>
                <a:gd name="connsiteY39" fmla="*/ 470263 h 2352637"/>
                <a:gd name="connsiteX40" fmla="*/ 1229048 w 5766685"/>
                <a:gd name="connsiteY40" fmla="*/ 444137 h 2352637"/>
                <a:gd name="connsiteX41" fmla="*/ 1255173 w 5766685"/>
                <a:gd name="connsiteY41" fmla="*/ 426720 h 2352637"/>
                <a:gd name="connsiteX42" fmla="*/ 1307425 w 5766685"/>
                <a:gd name="connsiteY42" fmla="*/ 409303 h 2352637"/>
                <a:gd name="connsiteX43" fmla="*/ 1324842 w 5766685"/>
                <a:gd name="connsiteY43" fmla="*/ 383177 h 2352637"/>
                <a:gd name="connsiteX44" fmla="*/ 1377093 w 5766685"/>
                <a:gd name="connsiteY44" fmla="*/ 348343 h 2352637"/>
                <a:gd name="connsiteX45" fmla="*/ 1394510 w 5766685"/>
                <a:gd name="connsiteY45" fmla="*/ 322217 h 2352637"/>
                <a:gd name="connsiteX46" fmla="*/ 1411928 w 5766685"/>
                <a:gd name="connsiteY46" fmla="*/ 304800 h 2352637"/>
                <a:gd name="connsiteX47" fmla="*/ 1429345 w 5766685"/>
                <a:gd name="connsiteY47" fmla="*/ 269966 h 2352637"/>
                <a:gd name="connsiteX48" fmla="*/ 1472888 w 5766685"/>
                <a:gd name="connsiteY48" fmla="*/ 226423 h 2352637"/>
                <a:gd name="connsiteX49" fmla="*/ 1516430 w 5766685"/>
                <a:gd name="connsiteY49" fmla="*/ 165463 h 2352637"/>
                <a:gd name="connsiteX50" fmla="*/ 1533848 w 5766685"/>
                <a:gd name="connsiteY50" fmla="*/ 139337 h 2352637"/>
                <a:gd name="connsiteX51" fmla="*/ 1559973 w 5766685"/>
                <a:gd name="connsiteY51" fmla="*/ 113212 h 2352637"/>
                <a:gd name="connsiteX52" fmla="*/ 1577390 w 5766685"/>
                <a:gd name="connsiteY52" fmla="*/ 87086 h 2352637"/>
                <a:gd name="connsiteX53" fmla="*/ 1664476 w 5766685"/>
                <a:gd name="connsiteY53" fmla="*/ 34835 h 2352637"/>
                <a:gd name="connsiteX54" fmla="*/ 1681893 w 5766685"/>
                <a:gd name="connsiteY54" fmla="*/ 17417 h 2352637"/>
                <a:gd name="connsiteX55" fmla="*/ 1716728 w 5766685"/>
                <a:gd name="connsiteY55" fmla="*/ 8709 h 2352637"/>
                <a:gd name="connsiteX56" fmla="*/ 1742853 w 5766685"/>
                <a:gd name="connsiteY56" fmla="*/ 0 h 2352637"/>
                <a:gd name="connsiteX57" fmla="*/ 1873482 w 5766685"/>
                <a:gd name="connsiteY57" fmla="*/ 8709 h 2352637"/>
                <a:gd name="connsiteX58" fmla="*/ 1899608 w 5766685"/>
                <a:gd name="connsiteY58" fmla="*/ 17417 h 2352637"/>
                <a:gd name="connsiteX59" fmla="*/ 1951859 w 5766685"/>
                <a:gd name="connsiteY59" fmla="*/ 52252 h 2352637"/>
                <a:gd name="connsiteX60" fmla="*/ 2004110 w 5766685"/>
                <a:gd name="connsiteY60" fmla="*/ 87086 h 2352637"/>
                <a:gd name="connsiteX61" fmla="*/ 2030236 w 5766685"/>
                <a:gd name="connsiteY61" fmla="*/ 104503 h 2352637"/>
                <a:gd name="connsiteX62" fmla="*/ 2117322 w 5766685"/>
                <a:gd name="connsiteY62" fmla="*/ 165463 h 2352637"/>
                <a:gd name="connsiteX63" fmla="*/ 2152156 w 5766685"/>
                <a:gd name="connsiteY63" fmla="*/ 182880 h 2352637"/>
                <a:gd name="connsiteX64" fmla="*/ 2169573 w 5766685"/>
                <a:gd name="connsiteY64" fmla="*/ 209006 h 2352637"/>
                <a:gd name="connsiteX65" fmla="*/ 2221825 w 5766685"/>
                <a:gd name="connsiteY65" fmla="*/ 261257 h 2352637"/>
                <a:gd name="connsiteX66" fmla="*/ 2239242 w 5766685"/>
                <a:gd name="connsiteY66" fmla="*/ 296092 h 2352637"/>
                <a:gd name="connsiteX67" fmla="*/ 2291493 w 5766685"/>
                <a:gd name="connsiteY67" fmla="*/ 374469 h 2352637"/>
                <a:gd name="connsiteX68" fmla="*/ 2300202 w 5766685"/>
                <a:gd name="connsiteY68" fmla="*/ 400595 h 2352637"/>
                <a:gd name="connsiteX69" fmla="*/ 2343745 w 5766685"/>
                <a:gd name="connsiteY69" fmla="*/ 461555 h 2352637"/>
                <a:gd name="connsiteX70" fmla="*/ 2361162 w 5766685"/>
                <a:gd name="connsiteY70" fmla="*/ 496389 h 2352637"/>
                <a:gd name="connsiteX71" fmla="*/ 2387288 w 5766685"/>
                <a:gd name="connsiteY71" fmla="*/ 566057 h 2352637"/>
                <a:gd name="connsiteX72" fmla="*/ 2404705 w 5766685"/>
                <a:gd name="connsiteY72" fmla="*/ 618309 h 2352637"/>
                <a:gd name="connsiteX73" fmla="*/ 2430830 w 5766685"/>
                <a:gd name="connsiteY73" fmla="*/ 679269 h 2352637"/>
                <a:gd name="connsiteX74" fmla="*/ 2439539 w 5766685"/>
                <a:gd name="connsiteY74" fmla="*/ 722812 h 2352637"/>
                <a:gd name="connsiteX75" fmla="*/ 2456956 w 5766685"/>
                <a:gd name="connsiteY75" fmla="*/ 775063 h 2352637"/>
                <a:gd name="connsiteX76" fmla="*/ 2465665 w 5766685"/>
                <a:gd name="connsiteY76" fmla="*/ 801189 h 2352637"/>
                <a:gd name="connsiteX77" fmla="*/ 2474373 w 5766685"/>
                <a:gd name="connsiteY77" fmla="*/ 844732 h 2352637"/>
                <a:gd name="connsiteX78" fmla="*/ 2491790 w 5766685"/>
                <a:gd name="connsiteY78" fmla="*/ 879566 h 2352637"/>
                <a:gd name="connsiteX79" fmla="*/ 2500499 w 5766685"/>
                <a:gd name="connsiteY79" fmla="*/ 914400 h 2352637"/>
                <a:gd name="connsiteX80" fmla="*/ 2509208 w 5766685"/>
                <a:gd name="connsiteY80" fmla="*/ 940526 h 2352637"/>
                <a:gd name="connsiteX81" fmla="*/ 2526625 w 5766685"/>
                <a:gd name="connsiteY81" fmla="*/ 1018903 h 2352637"/>
                <a:gd name="connsiteX82" fmla="*/ 2544042 w 5766685"/>
                <a:gd name="connsiteY82" fmla="*/ 1062446 h 2352637"/>
                <a:gd name="connsiteX83" fmla="*/ 2552750 w 5766685"/>
                <a:gd name="connsiteY83" fmla="*/ 1114697 h 2352637"/>
                <a:gd name="connsiteX84" fmla="*/ 2570168 w 5766685"/>
                <a:gd name="connsiteY84" fmla="*/ 1166949 h 2352637"/>
                <a:gd name="connsiteX85" fmla="*/ 2587585 w 5766685"/>
                <a:gd name="connsiteY85" fmla="*/ 1245326 h 2352637"/>
                <a:gd name="connsiteX86" fmla="*/ 2605002 w 5766685"/>
                <a:gd name="connsiteY86" fmla="*/ 1306286 h 2352637"/>
                <a:gd name="connsiteX87" fmla="*/ 2631128 w 5766685"/>
                <a:gd name="connsiteY87" fmla="*/ 1402080 h 2352637"/>
                <a:gd name="connsiteX88" fmla="*/ 2631128 w 5766685"/>
                <a:gd name="connsiteY88" fmla="*/ 1402080 h 2352637"/>
                <a:gd name="connsiteX89" fmla="*/ 2665962 w 5766685"/>
                <a:gd name="connsiteY89" fmla="*/ 1515292 h 2352637"/>
                <a:gd name="connsiteX90" fmla="*/ 2683379 w 5766685"/>
                <a:gd name="connsiteY90" fmla="*/ 1541417 h 2352637"/>
                <a:gd name="connsiteX91" fmla="*/ 2735630 w 5766685"/>
                <a:gd name="connsiteY91" fmla="*/ 1628503 h 2352637"/>
                <a:gd name="connsiteX92" fmla="*/ 2796590 w 5766685"/>
                <a:gd name="connsiteY92" fmla="*/ 1654629 h 2352637"/>
                <a:gd name="connsiteX93" fmla="*/ 2874968 w 5766685"/>
                <a:gd name="connsiteY93" fmla="*/ 1698172 h 2352637"/>
                <a:gd name="connsiteX94" fmla="*/ 2944636 w 5766685"/>
                <a:gd name="connsiteY94" fmla="*/ 1750423 h 2352637"/>
                <a:gd name="connsiteX95" fmla="*/ 2970762 w 5766685"/>
                <a:gd name="connsiteY95" fmla="*/ 1767840 h 2352637"/>
                <a:gd name="connsiteX96" fmla="*/ 3023013 w 5766685"/>
                <a:gd name="connsiteY96" fmla="*/ 1785257 h 2352637"/>
                <a:gd name="connsiteX97" fmla="*/ 3075265 w 5766685"/>
                <a:gd name="connsiteY97" fmla="*/ 1767840 h 2352637"/>
                <a:gd name="connsiteX98" fmla="*/ 3101390 w 5766685"/>
                <a:gd name="connsiteY98" fmla="*/ 1759132 h 2352637"/>
                <a:gd name="connsiteX99" fmla="*/ 3118808 w 5766685"/>
                <a:gd name="connsiteY99" fmla="*/ 1741715 h 2352637"/>
                <a:gd name="connsiteX100" fmla="*/ 3240728 w 5766685"/>
                <a:gd name="connsiteY100" fmla="*/ 1741715 h 2352637"/>
                <a:gd name="connsiteX101" fmla="*/ 3284270 w 5766685"/>
                <a:gd name="connsiteY101" fmla="*/ 1759132 h 2352637"/>
                <a:gd name="connsiteX102" fmla="*/ 3319105 w 5766685"/>
                <a:gd name="connsiteY102" fmla="*/ 1802675 h 2352637"/>
                <a:gd name="connsiteX103" fmla="*/ 3362648 w 5766685"/>
                <a:gd name="connsiteY103" fmla="*/ 1846217 h 2352637"/>
                <a:gd name="connsiteX104" fmla="*/ 3371356 w 5766685"/>
                <a:gd name="connsiteY104" fmla="*/ 1872343 h 2352637"/>
                <a:gd name="connsiteX105" fmla="*/ 3432316 w 5766685"/>
                <a:gd name="connsiteY105" fmla="*/ 1942012 h 2352637"/>
                <a:gd name="connsiteX106" fmla="*/ 3458442 w 5766685"/>
                <a:gd name="connsiteY106" fmla="*/ 1950720 h 2352637"/>
                <a:gd name="connsiteX107" fmla="*/ 3745825 w 5766685"/>
                <a:gd name="connsiteY107" fmla="*/ 1942012 h 2352637"/>
                <a:gd name="connsiteX108" fmla="*/ 4007082 w 5766685"/>
                <a:gd name="connsiteY108" fmla="*/ 1950720 h 2352637"/>
                <a:gd name="connsiteX109" fmla="*/ 4320590 w 5766685"/>
                <a:gd name="connsiteY109" fmla="*/ 1959429 h 2352637"/>
                <a:gd name="connsiteX110" fmla="*/ 4564430 w 5766685"/>
                <a:gd name="connsiteY110" fmla="*/ 1950720 h 2352637"/>
                <a:gd name="connsiteX111" fmla="*/ 4599265 w 5766685"/>
                <a:gd name="connsiteY111" fmla="*/ 1933303 h 2352637"/>
                <a:gd name="connsiteX112" fmla="*/ 4686350 w 5766685"/>
                <a:gd name="connsiteY112" fmla="*/ 1907177 h 2352637"/>
                <a:gd name="connsiteX113" fmla="*/ 4721185 w 5766685"/>
                <a:gd name="connsiteY113" fmla="*/ 1889760 h 2352637"/>
                <a:gd name="connsiteX114" fmla="*/ 4790853 w 5766685"/>
                <a:gd name="connsiteY114" fmla="*/ 1872343 h 2352637"/>
                <a:gd name="connsiteX115" fmla="*/ 4851813 w 5766685"/>
                <a:gd name="connsiteY115" fmla="*/ 1854926 h 2352637"/>
                <a:gd name="connsiteX116" fmla="*/ 4930190 w 5766685"/>
                <a:gd name="connsiteY116" fmla="*/ 1846217 h 2352637"/>
                <a:gd name="connsiteX117" fmla="*/ 5069528 w 5766685"/>
                <a:gd name="connsiteY117" fmla="*/ 1854926 h 2352637"/>
                <a:gd name="connsiteX118" fmla="*/ 5095653 w 5766685"/>
                <a:gd name="connsiteY118" fmla="*/ 1863635 h 2352637"/>
                <a:gd name="connsiteX119" fmla="*/ 5147905 w 5766685"/>
                <a:gd name="connsiteY119" fmla="*/ 1898469 h 2352637"/>
                <a:gd name="connsiteX120" fmla="*/ 5200156 w 5766685"/>
                <a:gd name="connsiteY120" fmla="*/ 1950720 h 2352637"/>
                <a:gd name="connsiteX121" fmla="*/ 5252408 w 5766685"/>
                <a:gd name="connsiteY121" fmla="*/ 2002972 h 2352637"/>
                <a:gd name="connsiteX122" fmla="*/ 5304659 w 5766685"/>
                <a:gd name="connsiteY122" fmla="*/ 2037806 h 2352637"/>
                <a:gd name="connsiteX123" fmla="*/ 5330785 w 5766685"/>
                <a:gd name="connsiteY123" fmla="*/ 2046515 h 2352637"/>
                <a:gd name="connsiteX124" fmla="*/ 5356910 w 5766685"/>
                <a:gd name="connsiteY124" fmla="*/ 2063932 h 2352637"/>
                <a:gd name="connsiteX125" fmla="*/ 5374328 w 5766685"/>
                <a:gd name="connsiteY125" fmla="*/ 2081349 h 2352637"/>
                <a:gd name="connsiteX126" fmla="*/ 5470122 w 5766685"/>
                <a:gd name="connsiteY126" fmla="*/ 2090057 h 2352637"/>
                <a:gd name="connsiteX127" fmla="*/ 5757505 w 5766685"/>
                <a:gd name="connsiteY127" fmla="*/ 2081349 h 2352637"/>
                <a:gd name="connsiteX128" fmla="*/ 5731379 w 5766685"/>
                <a:gd name="connsiteY128" fmla="*/ 2090057 h 2352637"/>
                <a:gd name="connsiteX129" fmla="*/ 5696545 w 5766685"/>
                <a:gd name="connsiteY129" fmla="*/ 2107475 h 2352637"/>
                <a:gd name="connsiteX130" fmla="*/ 5635585 w 5766685"/>
                <a:gd name="connsiteY130" fmla="*/ 2124892 h 2352637"/>
                <a:gd name="connsiteX131" fmla="*/ 5609459 w 5766685"/>
                <a:gd name="connsiteY131" fmla="*/ 2133600 h 2352637"/>
                <a:gd name="connsiteX132" fmla="*/ 5504956 w 5766685"/>
                <a:gd name="connsiteY132" fmla="*/ 2159726 h 2352637"/>
                <a:gd name="connsiteX133" fmla="*/ 5478830 w 5766685"/>
                <a:gd name="connsiteY133" fmla="*/ 2185852 h 2352637"/>
                <a:gd name="connsiteX134" fmla="*/ 5426579 w 5766685"/>
                <a:gd name="connsiteY134" fmla="*/ 2194560 h 2352637"/>
                <a:gd name="connsiteX135" fmla="*/ 5374328 w 5766685"/>
                <a:gd name="connsiteY135" fmla="*/ 2229395 h 2352637"/>
                <a:gd name="connsiteX136" fmla="*/ 5226282 w 5766685"/>
                <a:gd name="connsiteY136" fmla="*/ 2246812 h 2352637"/>
                <a:gd name="connsiteX137" fmla="*/ 5174030 w 5766685"/>
                <a:gd name="connsiteY137" fmla="*/ 2255520 h 2352637"/>
                <a:gd name="connsiteX138" fmla="*/ 4982442 w 5766685"/>
                <a:gd name="connsiteY138" fmla="*/ 2272937 h 2352637"/>
                <a:gd name="connsiteX139" fmla="*/ 4364133 w 5766685"/>
                <a:gd name="connsiteY139" fmla="*/ 2255520 h 2352637"/>
                <a:gd name="connsiteX140" fmla="*/ 4338008 w 5766685"/>
                <a:gd name="connsiteY140" fmla="*/ 2246812 h 2352637"/>
                <a:gd name="connsiteX141" fmla="*/ 4285756 w 5766685"/>
                <a:gd name="connsiteY141" fmla="*/ 2220686 h 2352637"/>
                <a:gd name="connsiteX142" fmla="*/ 4250922 w 5766685"/>
                <a:gd name="connsiteY142" fmla="*/ 2194560 h 2352637"/>
                <a:gd name="connsiteX143" fmla="*/ 4189962 w 5766685"/>
                <a:gd name="connsiteY143" fmla="*/ 2177143 h 2352637"/>
                <a:gd name="connsiteX144" fmla="*/ 4111585 w 5766685"/>
                <a:gd name="connsiteY144" fmla="*/ 2203269 h 2352637"/>
                <a:gd name="connsiteX145" fmla="*/ 4137710 w 5766685"/>
                <a:gd name="connsiteY145" fmla="*/ 2342606 h 2352637"/>
                <a:gd name="connsiteX146" fmla="*/ 4102876 w 5766685"/>
                <a:gd name="connsiteY146" fmla="*/ 2351315 h 2352637"/>
                <a:gd name="connsiteX147" fmla="*/ 4059333 w 5766685"/>
                <a:gd name="connsiteY147" fmla="*/ 2333897 h 2352637"/>
                <a:gd name="connsiteX148" fmla="*/ 4033208 w 5766685"/>
                <a:gd name="connsiteY148" fmla="*/ 2325189 h 2352637"/>
                <a:gd name="connsiteX149" fmla="*/ 3998373 w 5766685"/>
                <a:gd name="connsiteY149" fmla="*/ 2307772 h 2352637"/>
                <a:gd name="connsiteX150" fmla="*/ 3972248 w 5766685"/>
                <a:gd name="connsiteY150" fmla="*/ 2299063 h 2352637"/>
                <a:gd name="connsiteX151" fmla="*/ 3946122 w 5766685"/>
                <a:gd name="connsiteY151" fmla="*/ 2281646 h 2352637"/>
                <a:gd name="connsiteX152" fmla="*/ 3885162 w 5766685"/>
                <a:gd name="connsiteY152" fmla="*/ 2264229 h 2352637"/>
                <a:gd name="connsiteX153" fmla="*/ 3859036 w 5766685"/>
                <a:gd name="connsiteY153" fmla="*/ 2246812 h 2352637"/>
                <a:gd name="connsiteX154" fmla="*/ 3832910 w 5766685"/>
                <a:gd name="connsiteY154" fmla="*/ 2238103 h 2352637"/>
                <a:gd name="connsiteX155" fmla="*/ 3275562 w 5766685"/>
                <a:gd name="connsiteY155" fmla="*/ 2229395 h 2352637"/>
                <a:gd name="connsiteX156" fmla="*/ 3249436 w 5766685"/>
                <a:gd name="connsiteY156" fmla="*/ 2220686 h 2352637"/>
                <a:gd name="connsiteX157" fmla="*/ 3179768 w 5766685"/>
                <a:gd name="connsiteY157" fmla="*/ 2203269 h 2352637"/>
                <a:gd name="connsiteX158" fmla="*/ 3153642 w 5766685"/>
                <a:gd name="connsiteY158" fmla="*/ 2194560 h 2352637"/>
                <a:gd name="connsiteX159" fmla="*/ 3092682 w 5766685"/>
                <a:gd name="connsiteY159" fmla="*/ 2185852 h 2352637"/>
                <a:gd name="connsiteX160" fmla="*/ 3057848 w 5766685"/>
                <a:gd name="connsiteY160" fmla="*/ 2168435 h 2352637"/>
                <a:gd name="connsiteX161" fmla="*/ 3031722 w 5766685"/>
                <a:gd name="connsiteY161" fmla="*/ 2159726 h 2352637"/>
                <a:gd name="connsiteX162" fmla="*/ 2970762 w 5766685"/>
                <a:gd name="connsiteY162" fmla="*/ 2116183 h 2352637"/>
                <a:gd name="connsiteX163" fmla="*/ 2935928 w 5766685"/>
                <a:gd name="connsiteY163" fmla="*/ 2107475 h 2352637"/>
                <a:gd name="connsiteX164" fmla="*/ 2901093 w 5766685"/>
                <a:gd name="connsiteY164" fmla="*/ 2081349 h 2352637"/>
                <a:gd name="connsiteX165" fmla="*/ 2840133 w 5766685"/>
                <a:gd name="connsiteY165" fmla="*/ 2063932 h 2352637"/>
                <a:gd name="connsiteX166" fmla="*/ 2744339 w 5766685"/>
                <a:gd name="connsiteY166" fmla="*/ 2046515 h 2352637"/>
                <a:gd name="connsiteX167" fmla="*/ 2709505 w 5766685"/>
                <a:gd name="connsiteY167" fmla="*/ 2037806 h 2352637"/>
                <a:gd name="connsiteX168" fmla="*/ 2648545 w 5766685"/>
                <a:gd name="connsiteY168" fmla="*/ 2055223 h 2352637"/>
                <a:gd name="connsiteX169" fmla="*/ 2631128 w 5766685"/>
                <a:gd name="connsiteY169" fmla="*/ 2081349 h 2352637"/>
                <a:gd name="connsiteX170" fmla="*/ 2692088 w 5766685"/>
                <a:gd name="connsiteY170" fmla="*/ 2168435 h 2352637"/>
                <a:gd name="connsiteX171" fmla="*/ 2892385 w 5766685"/>
                <a:gd name="connsiteY171" fmla="*/ 2185852 h 2352637"/>
                <a:gd name="connsiteX172" fmla="*/ 2944636 w 5766685"/>
                <a:gd name="connsiteY172" fmla="*/ 2194560 h 2352637"/>
                <a:gd name="connsiteX173" fmla="*/ 3092682 w 5766685"/>
                <a:gd name="connsiteY173" fmla="*/ 2203269 h 2352637"/>
                <a:gd name="connsiteX174" fmla="*/ 3075265 w 5766685"/>
                <a:gd name="connsiteY174" fmla="*/ 2229395 h 2352637"/>
                <a:gd name="connsiteX175" fmla="*/ 3023013 w 5766685"/>
                <a:gd name="connsiteY175" fmla="*/ 2246812 h 2352637"/>
                <a:gd name="connsiteX176" fmla="*/ 2805299 w 5766685"/>
                <a:gd name="connsiteY176" fmla="*/ 2264229 h 2352637"/>
                <a:gd name="connsiteX177" fmla="*/ 2692088 w 5766685"/>
                <a:gd name="connsiteY177" fmla="*/ 2281646 h 2352637"/>
                <a:gd name="connsiteX178" fmla="*/ 2631128 w 5766685"/>
                <a:gd name="connsiteY178" fmla="*/ 2290355 h 2352637"/>
                <a:gd name="connsiteX179" fmla="*/ 2561459 w 5766685"/>
                <a:gd name="connsiteY179" fmla="*/ 2307772 h 2352637"/>
                <a:gd name="connsiteX180" fmla="*/ 2474373 w 5766685"/>
                <a:gd name="connsiteY180" fmla="*/ 2325189 h 2352637"/>
                <a:gd name="connsiteX181" fmla="*/ 2308910 w 5766685"/>
                <a:gd name="connsiteY181" fmla="*/ 2316480 h 2352637"/>
                <a:gd name="connsiteX182" fmla="*/ 2282785 w 5766685"/>
                <a:gd name="connsiteY182" fmla="*/ 2307772 h 2352637"/>
                <a:gd name="connsiteX183" fmla="*/ 2213116 w 5766685"/>
                <a:gd name="connsiteY183" fmla="*/ 2290355 h 2352637"/>
                <a:gd name="connsiteX184" fmla="*/ 2178282 w 5766685"/>
                <a:gd name="connsiteY184" fmla="*/ 2272937 h 2352637"/>
                <a:gd name="connsiteX185" fmla="*/ 2143448 w 5766685"/>
                <a:gd name="connsiteY185" fmla="*/ 2264229 h 2352637"/>
                <a:gd name="connsiteX186" fmla="*/ 2091196 w 5766685"/>
                <a:gd name="connsiteY186" fmla="*/ 2229395 h 2352637"/>
                <a:gd name="connsiteX187" fmla="*/ 2065070 w 5766685"/>
                <a:gd name="connsiteY187" fmla="*/ 2211977 h 2352637"/>
                <a:gd name="connsiteX188" fmla="*/ 2047653 w 5766685"/>
                <a:gd name="connsiteY188" fmla="*/ 2185852 h 2352637"/>
                <a:gd name="connsiteX189" fmla="*/ 2004110 w 5766685"/>
                <a:gd name="connsiteY189" fmla="*/ 2142309 h 2352637"/>
                <a:gd name="connsiteX190" fmla="*/ 1986693 w 5766685"/>
                <a:gd name="connsiteY190" fmla="*/ 2107475 h 2352637"/>
                <a:gd name="connsiteX191" fmla="*/ 1977985 w 5766685"/>
                <a:gd name="connsiteY191" fmla="*/ 2081349 h 2352637"/>
                <a:gd name="connsiteX192" fmla="*/ 1960568 w 5766685"/>
                <a:gd name="connsiteY192" fmla="*/ 2055223 h 2352637"/>
                <a:gd name="connsiteX193" fmla="*/ 1951859 w 5766685"/>
                <a:gd name="connsiteY193" fmla="*/ 2029097 h 2352637"/>
                <a:gd name="connsiteX194" fmla="*/ 1934442 w 5766685"/>
                <a:gd name="connsiteY194" fmla="*/ 1994263 h 2352637"/>
                <a:gd name="connsiteX195" fmla="*/ 1917025 w 5766685"/>
                <a:gd name="connsiteY195" fmla="*/ 1968137 h 2352637"/>
                <a:gd name="connsiteX196" fmla="*/ 1908316 w 5766685"/>
                <a:gd name="connsiteY196" fmla="*/ 1942012 h 2352637"/>
                <a:gd name="connsiteX197" fmla="*/ 1829939 w 5766685"/>
                <a:gd name="connsiteY197" fmla="*/ 1907177 h 2352637"/>
                <a:gd name="connsiteX198" fmla="*/ 1803813 w 5766685"/>
                <a:gd name="connsiteY198" fmla="*/ 1889760 h 2352637"/>
                <a:gd name="connsiteX199" fmla="*/ 1699310 w 5766685"/>
                <a:gd name="connsiteY199" fmla="*/ 1863635 h 2352637"/>
                <a:gd name="connsiteX200" fmla="*/ 1594808 w 5766685"/>
                <a:gd name="connsiteY200" fmla="*/ 1872343 h 2352637"/>
                <a:gd name="connsiteX201" fmla="*/ 1568682 w 5766685"/>
                <a:gd name="connsiteY201" fmla="*/ 1889760 h 2352637"/>
                <a:gd name="connsiteX202" fmla="*/ 1525139 w 5766685"/>
                <a:gd name="connsiteY202" fmla="*/ 1950720 h 2352637"/>
                <a:gd name="connsiteX203" fmla="*/ 1516430 w 5766685"/>
                <a:gd name="connsiteY203" fmla="*/ 1985555 h 2352637"/>
                <a:gd name="connsiteX204" fmla="*/ 1507722 w 5766685"/>
                <a:gd name="connsiteY204" fmla="*/ 2124892 h 2352637"/>
                <a:gd name="connsiteX205" fmla="*/ 1472888 w 5766685"/>
                <a:gd name="connsiteY205" fmla="*/ 2142309 h 2352637"/>
                <a:gd name="connsiteX206" fmla="*/ 1298716 w 5766685"/>
                <a:gd name="connsiteY206" fmla="*/ 2116183 h 2352637"/>
                <a:gd name="connsiteX207" fmla="*/ 1220339 w 5766685"/>
                <a:gd name="connsiteY207" fmla="*/ 2098766 h 2352637"/>
                <a:gd name="connsiteX208" fmla="*/ 1176796 w 5766685"/>
                <a:gd name="connsiteY208" fmla="*/ 2090057 h 2352637"/>
                <a:gd name="connsiteX209" fmla="*/ 1150670 w 5766685"/>
                <a:gd name="connsiteY209" fmla="*/ 2081349 h 2352637"/>
                <a:gd name="connsiteX210" fmla="*/ 1072293 w 5766685"/>
                <a:gd name="connsiteY210" fmla="*/ 2072640 h 2352637"/>
                <a:gd name="connsiteX211" fmla="*/ 1046168 w 5766685"/>
                <a:gd name="connsiteY211" fmla="*/ 2063932 h 2352637"/>
                <a:gd name="connsiteX212" fmla="*/ 1011333 w 5766685"/>
                <a:gd name="connsiteY212" fmla="*/ 2046515 h 2352637"/>
                <a:gd name="connsiteX213" fmla="*/ 976499 w 5766685"/>
                <a:gd name="connsiteY213" fmla="*/ 2037806 h 2352637"/>
                <a:gd name="connsiteX214" fmla="*/ 871996 w 5766685"/>
                <a:gd name="connsiteY214" fmla="*/ 2020389 h 2352637"/>
                <a:gd name="connsiteX215" fmla="*/ 802328 w 5766685"/>
                <a:gd name="connsiteY215" fmla="*/ 1889760 h 2352637"/>
                <a:gd name="connsiteX216" fmla="*/ 784910 w 5766685"/>
                <a:gd name="connsiteY216" fmla="*/ 1872343 h 2352637"/>
                <a:gd name="connsiteX217" fmla="*/ 741368 w 5766685"/>
                <a:gd name="connsiteY217" fmla="*/ 1820092 h 2352637"/>
                <a:gd name="connsiteX218" fmla="*/ 680408 w 5766685"/>
                <a:gd name="connsiteY218" fmla="*/ 1828800 h 2352637"/>
                <a:gd name="connsiteX219" fmla="*/ 628156 w 5766685"/>
                <a:gd name="connsiteY219" fmla="*/ 1846217 h 2352637"/>
                <a:gd name="connsiteX220" fmla="*/ 610739 w 5766685"/>
                <a:gd name="connsiteY220" fmla="*/ 1863635 h 2352637"/>
                <a:gd name="connsiteX221" fmla="*/ 549779 w 5766685"/>
                <a:gd name="connsiteY221" fmla="*/ 1898469 h 2352637"/>
                <a:gd name="connsiteX222" fmla="*/ 497528 w 5766685"/>
                <a:gd name="connsiteY222" fmla="*/ 1950720 h 2352637"/>
                <a:gd name="connsiteX223" fmla="*/ 480110 w 5766685"/>
                <a:gd name="connsiteY223" fmla="*/ 1968137 h 2352637"/>
                <a:gd name="connsiteX224" fmla="*/ 462693 w 5766685"/>
                <a:gd name="connsiteY224" fmla="*/ 1985555 h 2352637"/>
                <a:gd name="connsiteX225" fmla="*/ 393025 w 5766685"/>
                <a:gd name="connsiteY225" fmla="*/ 2029097 h 2352637"/>
                <a:gd name="connsiteX226" fmla="*/ 297230 w 5766685"/>
                <a:gd name="connsiteY226" fmla="*/ 2072640 h 2352637"/>
                <a:gd name="connsiteX227" fmla="*/ 1139 w 5766685"/>
                <a:gd name="connsiteY227" fmla="*/ 2037806 h 2352637"/>
                <a:gd name="connsiteX228" fmla="*/ 9848 w 5766685"/>
                <a:gd name="connsiteY228" fmla="*/ 2020389 h 235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5766685" h="2352637">
                  <a:moveTo>
                    <a:pt x="9848" y="2020389"/>
                  </a:moveTo>
                  <a:cubicBezTo>
                    <a:pt x="14202" y="2013132"/>
                    <a:pt x="20373" y="2002140"/>
                    <a:pt x="27265" y="1994263"/>
                  </a:cubicBezTo>
                  <a:cubicBezTo>
                    <a:pt x="98589" y="1912749"/>
                    <a:pt x="49030" y="1983386"/>
                    <a:pt x="88225" y="1924595"/>
                  </a:cubicBezTo>
                  <a:cubicBezTo>
                    <a:pt x="91128" y="1915886"/>
                    <a:pt x="92379" y="1906439"/>
                    <a:pt x="96933" y="1898469"/>
                  </a:cubicBezTo>
                  <a:cubicBezTo>
                    <a:pt x="110731" y="1874322"/>
                    <a:pt x="122557" y="1864137"/>
                    <a:pt x="140476" y="1846217"/>
                  </a:cubicBezTo>
                  <a:cubicBezTo>
                    <a:pt x="143379" y="1837509"/>
                    <a:pt x="145569" y="1828529"/>
                    <a:pt x="149185" y="1820092"/>
                  </a:cubicBezTo>
                  <a:cubicBezTo>
                    <a:pt x="154299" y="1808160"/>
                    <a:pt x="162044" y="1797413"/>
                    <a:pt x="166602" y="1785257"/>
                  </a:cubicBezTo>
                  <a:cubicBezTo>
                    <a:pt x="170804" y="1774050"/>
                    <a:pt x="172022" y="1761931"/>
                    <a:pt x="175310" y="1750423"/>
                  </a:cubicBezTo>
                  <a:cubicBezTo>
                    <a:pt x="177832" y="1741596"/>
                    <a:pt x="181116" y="1733006"/>
                    <a:pt x="184019" y="1724297"/>
                  </a:cubicBezTo>
                  <a:cubicBezTo>
                    <a:pt x="186922" y="1616891"/>
                    <a:pt x="184692" y="1509224"/>
                    <a:pt x="192728" y="1402080"/>
                  </a:cubicBezTo>
                  <a:cubicBezTo>
                    <a:pt x="193511" y="1391643"/>
                    <a:pt x="205464" y="1385316"/>
                    <a:pt x="210145" y="1375955"/>
                  </a:cubicBezTo>
                  <a:cubicBezTo>
                    <a:pt x="214250" y="1367744"/>
                    <a:pt x="214748" y="1358040"/>
                    <a:pt x="218853" y="1349829"/>
                  </a:cubicBezTo>
                  <a:cubicBezTo>
                    <a:pt x="223534" y="1340467"/>
                    <a:pt x="231589" y="1333064"/>
                    <a:pt x="236270" y="1323703"/>
                  </a:cubicBezTo>
                  <a:cubicBezTo>
                    <a:pt x="240375" y="1315492"/>
                    <a:pt x="239887" y="1305215"/>
                    <a:pt x="244979" y="1297577"/>
                  </a:cubicBezTo>
                  <a:cubicBezTo>
                    <a:pt x="251811" y="1287330"/>
                    <a:pt x="263221" y="1280913"/>
                    <a:pt x="271105" y="1271452"/>
                  </a:cubicBezTo>
                  <a:cubicBezTo>
                    <a:pt x="277806" y="1263411"/>
                    <a:pt x="281822" y="1253367"/>
                    <a:pt x="288522" y="1245326"/>
                  </a:cubicBezTo>
                  <a:cubicBezTo>
                    <a:pt x="313682" y="1215134"/>
                    <a:pt x="318028" y="1219287"/>
                    <a:pt x="349482" y="1193075"/>
                  </a:cubicBezTo>
                  <a:cubicBezTo>
                    <a:pt x="355790" y="1187819"/>
                    <a:pt x="361973" y="1182226"/>
                    <a:pt x="366899" y="1175657"/>
                  </a:cubicBezTo>
                  <a:cubicBezTo>
                    <a:pt x="379458" y="1158911"/>
                    <a:pt x="384316" y="1135017"/>
                    <a:pt x="401733" y="1123406"/>
                  </a:cubicBezTo>
                  <a:cubicBezTo>
                    <a:pt x="410442" y="1117600"/>
                    <a:pt x="420458" y="1113390"/>
                    <a:pt x="427859" y="1105989"/>
                  </a:cubicBezTo>
                  <a:cubicBezTo>
                    <a:pt x="437797" y="1096051"/>
                    <a:pt x="487395" y="1023173"/>
                    <a:pt x="488819" y="1018903"/>
                  </a:cubicBezTo>
                  <a:cubicBezTo>
                    <a:pt x="495133" y="999961"/>
                    <a:pt x="506615" y="963813"/>
                    <a:pt x="514945" y="949235"/>
                  </a:cubicBezTo>
                  <a:cubicBezTo>
                    <a:pt x="519019" y="942106"/>
                    <a:pt x="526556" y="937623"/>
                    <a:pt x="532362" y="931817"/>
                  </a:cubicBezTo>
                  <a:cubicBezTo>
                    <a:pt x="552576" y="871172"/>
                    <a:pt x="526609" y="936092"/>
                    <a:pt x="558488" y="888275"/>
                  </a:cubicBezTo>
                  <a:cubicBezTo>
                    <a:pt x="565689" y="877473"/>
                    <a:pt x="569464" y="864712"/>
                    <a:pt x="575905" y="853440"/>
                  </a:cubicBezTo>
                  <a:cubicBezTo>
                    <a:pt x="581098" y="844353"/>
                    <a:pt x="587516" y="836023"/>
                    <a:pt x="593322" y="827315"/>
                  </a:cubicBezTo>
                  <a:cubicBezTo>
                    <a:pt x="611446" y="754813"/>
                    <a:pt x="589376" y="826497"/>
                    <a:pt x="619448" y="766355"/>
                  </a:cubicBezTo>
                  <a:cubicBezTo>
                    <a:pt x="623553" y="758144"/>
                    <a:pt x="622422" y="747397"/>
                    <a:pt x="628156" y="740229"/>
                  </a:cubicBezTo>
                  <a:cubicBezTo>
                    <a:pt x="644793" y="719432"/>
                    <a:pt x="659374" y="724620"/>
                    <a:pt x="680408" y="714103"/>
                  </a:cubicBezTo>
                  <a:cubicBezTo>
                    <a:pt x="689769" y="709422"/>
                    <a:pt x="697172" y="701367"/>
                    <a:pt x="706533" y="696686"/>
                  </a:cubicBezTo>
                  <a:cubicBezTo>
                    <a:pt x="714744" y="692581"/>
                    <a:pt x="724448" y="692082"/>
                    <a:pt x="732659" y="687977"/>
                  </a:cubicBezTo>
                  <a:cubicBezTo>
                    <a:pt x="800181" y="654216"/>
                    <a:pt x="719248" y="683738"/>
                    <a:pt x="784910" y="661852"/>
                  </a:cubicBezTo>
                  <a:cubicBezTo>
                    <a:pt x="793619" y="656046"/>
                    <a:pt x="801675" y="649116"/>
                    <a:pt x="811036" y="644435"/>
                  </a:cubicBezTo>
                  <a:cubicBezTo>
                    <a:pt x="883109" y="608399"/>
                    <a:pt x="781391" y="672671"/>
                    <a:pt x="871996" y="618309"/>
                  </a:cubicBezTo>
                  <a:cubicBezTo>
                    <a:pt x="889946" y="607539"/>
                    <a:pt x="905525" y="592837"/>
                    <a:pt x="924248" y="583475"/>
                  </a:cubicBezTo>
                  <a:cubicBezTo>
                    <a:pt x="965828" y="562684"/>
                    <a:pt x="958893" y="567264"/>
                    <a:pt x="1002625" y="539932"/>
                  </a:cubicBezTo>
                  <a:cubicBezTo>
                    <a:pt x="1011500" y="534385"/>
                    <a:pt x="1019186" y="526766"/>
                    <a:pt x="1028750" y="522515"/>
                  </a:cubicBezTo>
                  <a:cubicBezTo>
                    <a:pt x="1045527" y="515058"/>
                    <a:pt x="1063585" y="510903"/>
                    <a:pt x="1081002" y="505097"/>
                  </a:cubicBezTo>
                  <a:cubicBezTo>
                    <a:pt x="1089711" y="502194"/>
                    <a:pt x="1098917" y="500494"/>
                    <a:pt x="1107128" y="496389"/>
                  </a:cubicBezTo>
                  <a:cubicBezTo>
                    <a:pt x="1152667" y="473619"/>
                    <a:pt x="1129368" y="482121"/>
                    <a:pt x="1176796" y="470263"/>
                  </a:cubicBezTo>
                  <a:cubicBezTo>
                    <a:pt x="1251674" y="420345"/>
                    <a:pt x="1156933" y="480195"/>
                    <a:pt x="1229048" y="444137"/>
                  </a:cubicBezTo>
                  <a:cubicBezTo>
                    <a:pt x="1238409" y="439456"/>
                    <a:pt x="1245609" y="430971"/>
                    <a:pt x="1255173" y="426720"/>
                  </a:cubicBezTo>
                  <a:cubicBezTo>
                    <a:pt x="1271950" y="419264"/>
                    <a:pt x="1307425" y="409303"/>
                    <a:pt x="1307425" y="409303"/>
                  </a:cubicBezTo>
                  <a:cubicBezTo>
                    <a:pt x="1313231" y="400594"/>
                    <a:pt x="1316965" y="390069"/>
                    <a:pt x="1324842" y="383177"/>
                  </a:cubicBezTo>
                  <a:cubicBezTo>
                    <a:pt x="1340595" y="369393"/>
                    <a:pt x="1377093" y="348343"/>
                    <a:pt x="1377093" y="348343"/>
                  </a:cubicBezTo>
                  <a:cubicBezTo>
                    <a:pt x="1382899" y="339634"/>
                    <a:pt x="1387972" y="330390"/>
                    <a:pt x="1394510" y="322217"/>
                  </a:cubicBezTo>
                  <a:cubicBezTo>
                    <a:pt x="1399639" y="315806"/>
                    <a:pt x="1407373" y="311632"/>
                    <a:pt x="1411928" y="304800"/>
                  </a:cubicBezTo>
                  <a:cubicBezTo>
                    <a:pt x="1419129" y="293999"/>
                    <a:pt x="1421375" y="280213"/>
                    <a:pt x="1429345" y="269966"/>
                  </a:cubicBezTo>
                  <a:cubicBezTo>
                    <a:pt x="1441947" y="253763"/>
                    <a:pt x="1472888" y="226423"/>
                    <a:pt x="1472888" y="226423"/>
                  </a:cubicBezTo>
                  <a:cubicBezTo>
                    <a:pt x="1505115" y="161969"/>
                    <a:pt x="1472301" y="218419"/>
                    <a:pt x="1516430" y="165463"/>
                  </a:cubicBezTo>
                  <a:cubicBezTo>
                    <a:pt x="1523131" y="157422"/>
                    <a:pt x="1527147" y="147378"/>
                    <a:pt x="1533848" y="139337"/>
                  </a:cubicBezTo>
                  <a:cubicBezTo>
                    <a:pt x="1541732" y="129876"/>
                    <a:pt x="1552089" y="122673"/>
                    <a:pt x="1559973" y="113212"/>
                  </a:cubicBezTo>
                  <a:cubicBezTo>
                    <a:pt x="1566673" y="105171"/>
                    <a:pt x="1569513" y="93978"/>
                    <a:pt x="1577390" y="87086"/>
                  </a:cubicBezTo>
                  <a:cubicBezTo>
                    <a:pt x="1605412" y="62567"/>
                    <a:pt x="1632644" y="50751"/>
                    <a:pt x="1664476" y="34835"/>
                  </a:cubicBezTo>
                  <a:cubicBezTo>
                    <a:pt x="1670282" y="29029"/>
                    <a:pt x="1674549" y="21089"/>
                    <a:pt x="1681893" y="17417"/>
                  </a:cubicBezTo>
                  <a:cubicBezTo>
                    <a:pt x="1692598" y="12064"/>
                    <a:pt x="1705220" y="11997"/>
                    <a:pt x="1716728" y="8709"/>
                  </a:cubicBezTo>
                  <a:cubicBezTo>
                    <a:pt x="1725554" y="6187"/>
                    <a:pt x="1734145" y="2903"/>
                    <a:pt x="1742853" y="0"/>
                  </a:cubicBezTo>
                  <a:cubicBezTo>
                    <a:pt x="1786396" y="2903"/>
                    <a:pt x="1830109" y="3890"/>
                    <a:pt x="1873482" y="8709"/>
                  </a:cubicBezTo>
                  <a:cubicBezTo>
                    <a:pt x="1882606" y="9723"/>
                    <a:pt x="1891584" y="12959"/>
                    <a:pt x="1899608" y="17417"/>
                  </a:cubicBezTo>
                  <a:cubicBezTo>
                    <a:pt x="1917907" y="27583"/>
                    <a:pt x="1934442" y="40640"/>
                    <a:pt x="1951859" y="52252"/>
                  </a:cubicBezTo>
                  <a:lnTo>
                    <a:pt x="2004110" y="87086"/>
                  </a:lnTo>
                  <a:cubicBezTo>
                    <a:pt x="2012819" y="92892"/>
                    <a:pt x="2021863" y="98223"/>
                    <a:pt x="2030236" y="104503"/>
                  </a:cubicBezTo>
                  <a:cubicBezTo>
                    <a:pt x="2052084" y="120890"/>
                    <a:pt x="2095873" y="154739"/>
                    <a:pt x="2117322" y="165463"/>
                  </a:cubicBezTo>
                  <a:lnTo>
                    <a:pt x="2152156" y="182880"/>
                  </a:lnTo>
                  <a:cubicBezTo>
                    <a:pt x="2157962" y="191589"/>
                    <a:pt x="2162172" y="201605"/>
                    <a:pt x="2169573" y="209006"/>
                  </a:cubicBezTo>
                  <a:cubicBezTo>
                    <a:pt x="2218613" y="258046"/>
                    <a:pt x="2174391" y="185362"/>
                    <a:pt x="2221825" y="261257"/>
                  </a:cubicBezTo>
                  <a:cubicBezTo>
                    <a:pt x="2228706" y="272266"/>
                    <a:pt x="2232937" y="284744"/>
                    <a:pt x="2239242" y="296092"/>
                  </a:cubicBezTo>
                  <a:cubicBezTo>
                    <a:pt x="2263235" y="339280"/>
                    <a:pt x="2263444" y="337070"/>
                    <a:pt x="2291493" y="374469"/>
                  </a:cubicBezTo>
                  <a:cubicBezTo>
                    <a:pt x="2294396" y="383178"/>
                    <a:pt x="2296097" y="392384"/>
                    <a:pt x="2300202" y="400595"/>
                  </a:cubicBezTo>
                  <a:cubicBezTo>
                    <a:pt x="2309411" y="419013"/>
                    <a:pt x="2333887" y="445783"/>
                    <a:pt x="2343745" y="461555"/>
                  </a:cubicBezTo>
                  <a:cubicBezTo>
                    <a:pt x="2350625" y="472564"/>
                    <a:pt x="2355356" y="484778"/>
                    <a:pt x="2361162" y="496389"/>
                  </a:cubicBezTo>
                  <a:cubicBezTo>
                    <a:pt x="2380016" y="571809"/>
                    <a:pt x="2356927" y="490156"/>
                    <a:pt x="2387288" y="566057"/>
                  </a:cubicBezTo>
                  <a:cubicBezTo>
                    <a:pt x="2394107" y="583103"/>
                    <a:pt x="2396494" y="601888"/>
                    <a:pt x="2404705" y="618309"/>
                  </a:cubicBezTo>
                  <a:cubicBezTo>
                    <a:pt x="2417169" y="643237"/>
                    <a:pt x="2424422" y="653638"/>
                    <a:pt x="2430830" y="679269"/>
                  </a:cubicBezTo>
                  <a:cubicBezTo>
                    <a:pt x="2434420" y="693629"/>
                    <a:pt x="2435644" y="708532"/>
                    <a:pt x="2439539" y="722812"/>
                  </a:cubicBezTo>
                  <a:cubicBezTo>
                    <a:pt x="2444370" y="740524"/>
                    <a:pt x="2451150" y="757646"/>
                    <a:pt x="2456956" y="775063"/>
                  </a:cubicBezTo>
                  <a:cubicBezTo>
                    <a:pt x="2459859" y="783772"/>
                    <a:pt x="2463865" y="792187"/>
                    <a:pt x="2465665" y="801189"/>
                  </a:cubicBezTo>
                  <a:cubicBezTo>
                    <a:pt x="2468568" y="815703"/>
                    <a:pt x="2469692" y="830690"/>
                    <a:pt x="2474373" y="844732"/>
                  </a:cubicBezTo>
                  <a:cubicBezTo>
                    <a:pt x="2478478" y="857048"/>
                    <a:pt x="2487232" y="867411"/>
                    <a:pt x="2491790" y="879566"/>
                  </a:cubicBezTo>
                  <a:cubicBezTo>
                    <a:pt x="2495993" y="890773"/>
                    <a:pt x="2497211" y="902892"/>
                    <a:pt x="2500499" y="914400"/>
                  </a:cubicBezTo>
                  <a:cubicBezTo>
                    <a:pt x="2503021" y="923227"/>
                    <a:pt x="2506982" y="931620"/>
                    <a:pt x="2509208" y="940526"/>
                  </a:cubicBezTo>
                  <a:cubicBezTo>
                    <a:pt x="2516114" y="968152"/>
                    <a:pt x="2517681" y="992070"/>
                    <a:pt x="2526625" y="1018903"/>
                  </a:cubicBezTo>
                  <a:cubicBezTo>
                    <a:pt x="2531568" y="1033733"/>
                    <a:pt x="2538236" y="1047932"/>
                    <a:pt x="2544042" y="1062446"/>
                  </a:cubicBezTo>
                  <a:cubicBezTo>
                    <a:pt x="2546945" y="1079863"/>
                    <a:pt x="2548467" y="1097567"/>
                    <a:pt x="2552750" y="1114697"/>
                  </a:cubicBezTo>
                  <a:cubicBezTo>
                    <a:pt x="2557203" y="1132508"/>
                    <a:pt x="2566568" y="1148946"/>
                    <a:pt x="2570168" y="1166949"/>
                  </a:cubicBezTo>
                  <a:cubicBezTo>
                    <a:pt x="2576157" y="1196894"/>
                    <a:pt x="2579383" y="1216617"/>
                    <a:pt x="2587585" y="1245326"/>
                  </a:cubicBezTo>
                  <a:cubicBezTo>
                    <a:pt x="2602126" y="1296218"/>
                    <a:pt x="2591396" y="1245060"/>
                    <a:pt x="2605002" y="1306286"/>
                  </a:cubicBezTo>
                  <a:cubicBezTo>
                    <a:pt x="2621415" y="1380145"/>
                    <a:pt x="2603938" y="1320514"/>
                    <a:pt x="2631128" y="1402080"/>
                  </a:cubicBezTo>
                  <a:lnTo>
                    <a:pt x="2631128" y="1402080"/>
                  </a:lnTo>
                  <a:cubicBezTo>
                    <a:pt x="2642265" y="1446629"/>
                    <a:pt x="2646232" y="1475832"/>
                    <a:pt x="2665962" y="1515292"/>
                  </a:cubicBezTo>
                  <a:cubicBezTo>
                    <a:pt x="2670643" y="1524653"/>
                    <a:pt x="2678186" y="1532330"/>
                    <a:pt x="2683379" y="1541417"/>
                  </a:cubicBezTo>
                  <a:cubicBezTo>
                    <a:pt x="2693415" y="1558979"/>
                    <a:pt x="2720591" y="1623490"/>
                    <a:pt x="2735630" y="1628503"/>
                  </a:cubicBezTo>
                  <a:cubicBezTo>
                    <a:pt x="2762657" y="1637512"/>
                    <a:pt x="2769687" y="1638487"/>
                    <a:pt x="2796590" y="1654629"/>
                  </a:cubicBezTo>
                  <a:cubicBezTo>
                    <a:pt x="2871452" y="1699546"/>
                    <a:pt x="2822418" y="1680655"/>
                    <a:pt x="2874968" y="1698172"/>
                  </a:cubicBezTo>
                  <a:cubicBezTo>
                    <a:pt x="2925001" y="1748206"/>
                    <a:pt x="2899037" y="1735225"/>
                    <a:pt x="2944636" y="1750423"/>
                  </a:cubicBezTo>
                  <a:cubicBezTo>
                    <a:pt x="2953345" y="1756229"/>
                    <a:pt x="2961198" y="1763589"/>
                    <a:pt x="2970762" y="1767840"/>
                  </a:cubicBezTo>
                  <a:cubicBezTo>
                    <a:pt x="2987539" y="1775296"/>
                    <a:pt x="3023013" y="1785257"/>
                    <a:pt x="3023013" y="1785257"/>
                  </a:cubicBezTo>
                  <a:lnTo>
                    <a:pt x="3075265" y="1767840"/>
                  </a:lnTo>
                  <a:lnTo>
                    <a:pt x="3101390" y="1759132"/>
                  </a:lnTo>
                  <a:cubicBezTo>
                    <a:pt x="3107196" y="1753326"/>
                    <a:pt x="3111767" y="1745939"/>
                    <a:pt x="3118808" y="1741715"/>
                  </a:cubicBezTo>
                  <a:cubicBezTo>
                    <a:pt x="3153529" y="1720882"/>
                    <a:pt x="3212013" y="1739104"/>
                    <a:pt x="3240728" y="1741715"/>
                  </a:cubicBezTo>
                  <a:cubicBezTo>
                    <a:pt x="3255242" y="1747521"/>
                    <a:pt x="3270698" y="1751376"/>
                    <a:pt x="3284270" y="1759132"/>
                  </a:cubicBezTo>
                  <a:cubicBezTo>
                    <a:pt x="3301251" y="1768835"/>
                    <a:pt x="3307126" y="1788984"/>
                    <a:pt x="3319105" y="1802675"/>
                  </a:cubicBezTo>
                  <a:cubicBezTo>
                    <a:pt x="3332622" y="1818122"/>
                    <a:pt x="3362648" y="1846217"/>
                    <a:pt x="3362648" y="1846217"/>
                  </a:cubicBezTo>
                  <a:cubicBezTo>
                    <a:pt x="3365551" y="1854926"/>
                    <a:pt x="3366898" y="1864318"/>
                    <a:pt x="3371356" y="1872343"/>
                  </a:cubicBezTo>
                  <a:cubicBezTo>
                    <a:pt x="3391452" y="1908517"/>
                    <a:pt x="3399044" y="1925377"/>
                    <a:pt x="3432316" y="1942012"/>
                  </a:cubicBezTo>
                  <a:cubicBezTo>
                    <a:pt x="3440527" y="1946117"/>
                    <a:pt x="3449733" y="1947817"/>
                    <a:pt x="3458442" y="1950720"/>
                  </a:cubicBezTo>
                  <a:cubicBezTo>
                    <a:pt x="3554236" y="1947817"/>
                    <a:pt x="3649987" y="1942012"/>
                    <a:pt x="3745825" y="1942012"/>
                  </a:cubicBezTo>
                  <a:cubicBezTo>
                    <a:pt x="3832959" y="1942012"/>
                    <a:pt x="3919988" y="1948081"/>
                    <a:pt x="4007082" y="1950720"/>
                  </a:cubicBezTo>
                  <a:lnTo>
                    <a:pt x="4320590" y="1959429"/>
                  </a:lnTo>
                  <a:cubicBezTo>
                    <a:pt x="4401870" y="1956526"/>
                    <a:pt x="4483453" y="1958312"/>
                    <a:pt x="4564430" y="1950720"/>
                  </a:cubicBezTo>
                  <a:cubicBezTo>
                    <a:pt x="4577355" y="1949508"/>
                    <a:pt x="4587109" y="1937861"/>
                    <a:pt x="4599265" y="1933303"/>
                  </a:cubicBezTo>
                  <a:cubicBezTo>
                    <a:pt x="4649280" y="1914548"/>
                    <a:pt x="4626779" y="1936962"/>
                    <a:pt x="4686350" y="1907177"/>
                  </a:cubicBezTo>
                  <a:cubicBezTo>
                    <a:pt x="4697962" y="1901371"/>
                    <a:pt x="4709252" y="1894874"/>
                    <a:pt x="4721185" y="1889760"/>
                  </a:cubicBezTo>
                  <a:cubicBezTo>
                    <a:pt x="4749050" y="1877818"/>
                    <a:pt x="4758146" y="1880520"/>
                    <a:pt x="4790853" y="1872343"/>
                  </a:cubicBezTo>
                  <a:cubicBezTo>
                    <a:pt x="4827259" y="1863242"/>
                    <a:pt x="4809475" y="1861440"/>
                    <a:pt x="4851813" y="1854926"/>
                  </a:cubicBezTo>
                  <a:cubicBezTo>
                    <a:pt x="4877794" y="1850929"/>
                    <a:pt x="4904064" y="1849120"/>
                    <a:pt x="4930190" y="1846217"/>
                  </a:cubicBezTo>
                  <a:cubicBezTo>
                    <a:pt x="4976636" y="1849120"/>
                    <a:pt x="5023247" y="1850054"/>
                    <a:pt x="5069528" y="1854926"/>
                  </a:cubicBezTo>
                  <a:cubicBezTo>
                    <a:pt x="5078657" y="1855887"/>
                    <a:pt x="5087629" y="1859177"/>
                    <a:pt x="5095653" y="1863635"/>
                  </a:cubicBezTo>
                  <a:cubicBezTo>
                    <a:pt x="5113952" y="1873801"/>
                    <a:pt x="5147905" y="1898469"/>
                    <a:pt x="5147905" y="1898469"/>
                  </a:cubicBezTo>
                  <a:cubicBezTo>
                    <a:pt x="5181162" y="1948356"/>
                    <a:pt x="5146147" y="1902112"/>
                    <a:pt x="5200156" y="1950720"/>
                  </a:cubicBezTo>
                  <a:cubicBezTo>
                    <a:pt x="5218465" y="1967198"/>
                    <a:pt x="5231913" y="1989309"/>
                    <a:pt x="5252408" y="2002972"/>
                  </a:cubicBezTo>
                  <a:cubicBezTo>
                    <a:pt x="5269825" y="2014583"/>
                    <a:pt x="5284801" y="2031186"/>
                    <a:pt x="5304659" y="2037806"/>
                  </a:cubicBezTo>
                  <a:cubicBezTo>
                    <a:pt x="5313368" y="2040709"/>
                    <a:pt x="5322574" y="2042410"/>
                    <a:pt x="5330785" y="2046515"/>
                  </a:cubicBezTo>
                  <a:cubicBezTo>
                    <a:pt x="5340146" y="2051196"/>
                    <a:pt x="5348737" y="2057394"/>
                    <a:pt x="5356910" y="2063932"/>
                  </a:cubicBezTo>
                  <a:cubicBezTo>
                    <a:pt x="5363321" y="2069061"/>
                    <a:pt x="5366328" y="2079503"/>
                    <a:pt x="5374328" y="2081349"/>
                  </a:cubicBezTo>
                  <a:cubicBezTo>
                    <a:pt x="5405570" y="2088558"/>
                    <a:pt x="5438191" y="2087154"/>
                    <a:pt x="5470122" y="2090057"/>
                  </a:cubicBezTo>
                  <a:cubicBezTo>
                    <a:pt x="5565916" y="2087154"/>
                    <a:pt x="5661667" y="2081349"/>
                    <a:pt x="5757505" y="2081349"/>
                  </a:cubicBezTo>
                  <a:cubicBezTo>
                    <a:pt x="5766685" y="2081349"/>
                    <a:pt x="5739816" y="2086441"/>
                    <a:pt x="5731379" y="2090057"/>
                  </a:cubicBezTo>
                  <a:cubicBezTo>
                    <a:pt x="5719447" y="2095171"/>
                    <a:pt x="5708477" y="2102361"/>
                    <a:pt x="5696545" y="2107475"/>
                  </a:cubicBezTo>
                  <a:cubicBezTo>
                    <a:pt x="5675676" y="2116419"/>
                    <a:pt x="5657666" y="2118583"/>
                    <a:pt x="5635585" y="2124892"/>
                  </a:cubicBezTo>
                  <a:cubicBezTo>
                    <a:pt x="5626759" y="2127414"/>
                    <a:pt x="5618168" y="2130697"/>
                    <a:pt x="5609459" y="2133600"/>
                  </a:cubicBezTo>
                  <a:cubicBezTo>
                    <a:pt x="5537894" y="2181309"/>
                    <a:pt x="5652925" y="2110402"/>
                    <a:pt x="5504956" y="2159726"/>
                  </a:cubicBezTo>
                  <a:cubicBezTo>
                    <a:pt x="5493272" y="2163621"/>
                    <a:pt x="5490084" y="2180850"/>
                    <a:pt x="5478830" y="2185852"/>
                  </a:cubicBezTo>
                  <a:cubicBezTo>
                    <a:pt x="5462695" y="2193023"/>
                    <a:pt x="5443996" y="2191657"/>
                    <a:pt x="5426579" y="2194560"/>
                  </a:cubicBezTo>
                  <a:cubicBezTo>
                    <a:pt x="5409162" y="2206172"/>
                    <a:pt x="5394854" y="2225290"/>
                    <a:pt x="5374328" y="2229395"/>
                  </a:cubicBezTo>
                  <a:cubicBezTo>
                    <a:pt x="5280729" y="2248114"/>
                    <a:pt x="5382800" y="2229421"/>
                    <a:pt x="5226282" y="2246812"/>
                  </a:cubicBezTo>
                  <a:cubicBezTo>
                    <a:pt x="5208732" y="2248762"/>
                    <a:pt x="5191551" y="2253330"/>
                    <a:pt x="5174030" y="2255520"/>
                  </a:cubicBezTo>
                  <a:cubicBezTo>
                    <a:pt x="5125256" y="2261617"/>
                    <a:pt x="5028439" y="2269104"/>
                    <a:pt x="4982442" y="2272937"/>
                  </a:cubicBezTo>
                  <a:cubicBezTo>
                    <a:pt x="4866007" y="2271199"/>
                    <a:pt x="4558198" y="2310967"/>
                    <a:pt x="4364133" y="2255520"/>
                  </a:cubicBezTo>
                  <a:cubicBezTo>
                    <a:pt x="4355307" y="2252998"/>
                    <a:pt x="4346716" y="2249715"/>
                    <a:pt x="4338008" y="2246812"/>
                  </a:cubicBezTo>
                  <a:cubicBezTo>
                    <a:pt x="4297444" y="2206250"/>
                    <a:pt x="4349958" y="2252788"/>
                    <a:pt x="4285756" y="2220686"/>
                  </a:cubicBezTo>
                  <a:cubicBezTo>
                    <a:pt x="4272774" y="2214195"/>
                    <a:pt x="4263524" y="2201761"/>
                    <a:pt x="4250922" y="2194560"/>
                  </a:cubicBezTo>
                  <a:cubicBezTo>
                    <a:pt x="4241209" y="2189010"/>
                    <a:pt x="4197497" y="2179027"/>
                    <a:pt x="4189962" y="2177143"/>
                  </a:cubicBezTo>
                  <a:cubicBezTo>
                    <a:pt x="4185076" y="2178120"/>
                    <a:pt x="4114590" y="2188247"/>
                    <a:pt x="4111585" y="2203269"/>
                  </a:cubicBezTo>
                  <a:cubicBezTo>
                    <a:pt x="4094757" y="2287407"/>
                    <a:pt x="4106582" y="2295914"/>
                    <a:pt x="4137710" y="2342606"/>
                  </a:cubicBezTo>
                  <a:cubicBezTo>
                    <a:pt x="4126099" y="2345509"/>
                    <a:pt x="4114772" y="2352637"/>
                    <a:pt x="4102876" y="2351315"/>
                  </a:cubicBezTo>
                  <a:cubicBezTo>
                    <a:pt x="4087339" y="2349589"/>
                    <a:pt x="4073970" y="2339386"/>
                    <a:pt x="4059333" y="2333897"/>
                  </a:cubicBezTo>
                  <a:cubicBezTo>
                    <a:pt x="4050738" y="2330674"/>
                    <a:pt x="4041645" y="2328805"/>
                    <a:pt x="4033208" y="2325189"/>
                  </a:cubicBezTo>
                  <a:cubicBezTo>
                    <a:pt x="4021275" y="2320075"/>
                    <a:pt x="4010305" y="2312886"/>
                    <a:pt x="3998373" y="2307772"/>
                  </a:cubicBezTo>
                  <a:cubicBezTo>
                    <a:pt x="3989936" y="2304156"/>
                    <a:pt x="3980458" y="2303168"/>
                    <a:pt x="3972248" y="2299063"/>
                  </a:cubicBezTo>
                  <a:cubicBezTo>
                    <a:pt x="3962887" y="2294382"/>
                    <a:pt x="3955483" y="2286327"/>
                    <a:pt x="3946122" y="2281646"/>
                  </a:cubicBezTo>
                  <a:cubicBezTo>
                    <a:pt x="3933625" y="2275398"/>
                    <a:pt x="3896328" y="2267020"/>
                    <a:pt x="3885162" y="2264229"/>
                  </a:cubicBezTo>
                  <a:cubicBezTo>
                    <a:pt x="3876453" y="2258423"/>
                    <a:pt x="3868397" y="2251493"/>
                    <a:pt x="3859036" y="2246812"/>
                  </a:cubicBezTo>
                  <a:cubicBezTo>
                    <a:pt x="3850825" y="2242707"/>
                    <a:pt x="3842086" y="2238377"/>
                    <a:pt x="3832910" y="2238103"/>
                  </a:cubicBezTo>
                  <a:cubicBezTo>
                    <a:pt x="3647187" y="2232559"/>
                    <a:pt x="3461345" y="2232298"/>
                    <a:pt x="3275562" y="2229395"/>
                  </a:cubicBezTo>
                  <a:cubicBezTo>
                    <a:pt x="3266853" y="2226492"/>
                    <a:pt x="3258292" y="2223101"/>
                    <a:pt x="3249436" y="2220686"/>
                  </a:cubicBezTo>
                  <a:cubicBezTo>
                    <a:pt x="3226342" y="2214388"/>
                    <a:pt x="3202477" y="2210839"/>
                    <a:pt x="3179768" y="2203269"/>
                  </a:cubicBezTo>
                  <a:cubicBezTo>
                    <a:pt x="3171059" y="2200366"/>
                    <a:pt x="3162644" y="2196360"/>
                    <a:pt x="3153642" y="2194560"/>
                  </a:cubicBezTo>
                  <a:cubicBezTo>
                    <a:pt x="3133514" y="2190535"/>
                    <a:pt x="3113002" y="2188755"/>
                    <a:pt x="3092682" y="2185852"/>
                  </a:cubicBezTo>
                  <a:cubicBezTo>
                    <a:pt x="3081071" y="2180046"/>
                    <a:pt x="3069780" y="2173549"/>
                    <a:pt x="3057848" y="2168435"/>
                  </a:cubicBezTo>
                  <a:cubicBezTo>
                    <a:pt x="3049410" y="2164819"/>
                    <a:pt x="3039692" y="2164281"/>
                    <a:pt x="3031722" y="2159726"/>
                  </a:cubicBezTo>
                  <a:cubicBezTo>
                    <a:pt x="3022795" y="2154625"/>
                    <a:pt x="2984245" y="2121961"/>
                    <a:pt x="2970762" y="2116183"/>
                  </a:cubicBezTo>
                  <a:cubicBezTo>
                    <a:pt x="2959761" y="2111468"/>
                    <a:pt x="2947539" y="2110378"/>
                    <a:pt x="2935928" y="2107475"/>
                  </a:cubicBezTo>
                  <a:cubicBezTo>
                    <a:pt x="2924316" y="2098766"/>
                    <a:pt x="2914307" y="2087355"/>
                    <a:pt x="2901093" y="2081349"/>
                  </a:cubicBezTo>
                  <a:cubicBezTo>
                    <a:pt x="2881854" y="2072604"/>
                    <a:pt x="2860375" y="2070005"/>
                    <a:pt x="2840133" y="2063932"/>
                  </a:cubicBezTo>
                  <a:cubicBezTo>
                    <a:pt x="2782596" y="2046670"/>
                    <a:pt x="2846598" y="2059296"/>
                    <a:pt x="2744339" y="2046515"/>
                  </a:cubicBezTo>
                  <a:cubicBezTo>
                    <a:pt x="2732728" y="2043612"/>
                    <a:pt x="2721474" y="2037806"/>
                    <a:pt x="2709505" y="2037806"/>
                  </a:cubicBezTo>
                  <a:cubicBezTo>
                    <a:pt x="2698572" y="2037806"/>
                    <a:pt x="2660864" y="2051117"/>
                    <a:pt x="2648545" y="2055223"/>
                  </a:cubicBezTo>
                  <a:cubicBezTo>
                    <a:pt x="2642739" y="2063932"/>
                    <a:pt x="2632284" y="2070947"/>
                    <a:pt x="2631128" y="2081349"/>
                  </a:cubicBezTo>
                  <a:cubicBezTo>
                    <a:pt x="2626824" y="2120082"/>
                    <a:pt x="2644650" y="2164310"/>
                    <a:pt x="2692088" y="2168435"/>
                  </a:cubicBezTo>
                  <a:lnTo>
                    <a:pt x="2892385" y="2185852"/>
                  </a:lnTo>
                  <a:cubicBezTo>
                    <a:pt x="2909948" y="2187669"/>
                    <a:pt x="2927045" y="2193030"/>
                    <a:pt x="2944636" y="2194560"/>
                  </a:cubicBezTo>
                  <a:cubicBezTo>
                    <a:pt x="2993884" y="2198842"/>
                    <a:pt x="3043333" y="2200366"/>
                    <a:pt x="3092682" y="2203269"/>
                  </a:cubicBezTo>
                  <a:cubicBezTo>
                    <a:pt x="3086876" y="2211978"/>
                    <a:pt x="3084141" y="2223848"/>
                    <a:pt x="3075265" y="2229395"/>
                  </a:cubicBezTo>
                  <a:cubicBezTo>
                    <a:pt x="3059696" y="2239125"/>
                    <a:pt x="3040430" y="2241006"/>
                    <a:pt x="3023013" y="2246812"/>
                  </a:cubicBezTo>
                  <a:cubicBezTo>
                    <a:pt x="2936241" y="2275735"/>
                    <a:pt x="3006049" y="2255104"/>
                    <a:pt x="2805299" y="2264229"/>
                  </a:cubicBezTo>
                  <a:cubicBezTo>
                    <a:pt x="2749019" y="2282988"/>
                    <a:pt x="2796181" y="2269399"/>
                    <a:pt x="2692088" y="2281646"/>
                  </a:cubicBezTo>
                  <a:cubicBezTo>
                    <a:pt x="2671702" y="2284044"/>
                    <a:pt x="2651375" y="2286981"/>
                    <a:pt x="2631128" y="2290355"/>
                  </a:cubicBezTo>
                  <a:cubicBezTo>
                    <a:pt x="2502260" y="2311833"/>
                    <a:pt x="2648962" y="2287579"/>
                    <a:pt x="2561459" y="2307772"/>
                  </a:cubicBezTo>
                  <a:cubicBezTo>
                    <a:pt x="2532614" y="2314429"/>
                    <a:pt x="2503402" y="2319383"/>
                    <a:pt x="2474373" y="2325189"/>
                  </a:cubicBezTo>
                  <a:cubicBezTo>
                    <a:pt x="2419219" y="2322286"/>
                    <a:pt x="2363914" y="2321480"/>
                    <a:pt x="2308910" y="2316480"/>
                  </a:cubicBezTo>
                  <a:cubicBezTo>
                    <a:pt x="2299768" y="2315649"/>
                    <a:pt x="2291641" y="2310187"/>
                    <a:pt x="2282785" y="2307772"/>
                  </a:cubicBezTo>
                  <a:cubicBezTo>
                    <a:pt x="2259691" y="2301474"/>
                    <a:pt x="2236339" y="2296161"/>
                    <a:pt x="2213116" y="2290355"/>
                  </a:cubicBezTo>
                  <a:cubicBezTo>
                    <a:pt x="2201505" y="2284549"/>
                    <a:pt x="2190437" y="2277495"/>
                    <a:pt x="2178282" y="2272937"/>
                  </a:cubicBezTo>
                  <a:cubicBezTo>
                    <a:pt x="2167075" y="2268734"/>
                    <a:pt x="2154153" y="2269581"/>
                    <a:pt x="2143448" y="2264229"/>
                  </a:cubicBezTo>
                  <a:cubicBezTo>
                    <a:pt x="2124725" y="2254868"/>
                    <a:pt x="2108613" y="2241006"/>
                    <a:pt x="2091196" y="2229395"/>
                  </a:cubicBezTo>
                  <a:lnTo>
                    <a:pt x="2065070" y="2211977"/>
                  </a:lnTo>
                  <a:cubicBezTo>
                    <a:pt x="2059264" y="2203269"/>
                    <a:pt x="2054545" y="2193729"/>
                    <a:pt x="2047653" y="2185852"/>
                  </a:cubicBezTo>
                  <a:cubicBezTo>
                    <a:pt x="2034136" y="2170404"/>
                    <a:pt x="2004110" y="2142309"/>
                    <a:pt x="2004110" y="2142309"/>
                  </a:cubicBezTo>
                  <a:cubicBezTo>
                    <a:pt x="1998304" y="2130698"/>
                    <a:pt x="1991807" y="2119407"/>
                    <a:pt x="1986693" y="2107475"/>
                  </a:cubicBezTo>
                  <a:cubicBezTo>
                    <a:pt x="1983077" y="2099038"/>
                    <a:pt x="1982090" y="2089560"/>
                    <a:pt x="1977985" y="2081349"/>
                  </a:cubicBezTo>
                  <a:cubicBezTo>
                    <a:pt x="1973304" y="2071987"/>
                    <a:pt x="1965249" y="2064584"/>
                    <a:pt x="1960568" y="2055223"/>
                  </a:cubicBezTo>
                  <a:cubicBezTo>
                    <a:pt x="1956463" y="2047012"/>
                    <a:pt x="1955475" y="2037535"/>
                    <a:pt x="1951859" y="2029097"/>
                  </a:cubicBezTo>
                  <a:cubicBezTo>
                    <a:pt x="1946745" y="2017165"/>
                    <a:pt x="1940883" y="2005534"/>
                    <a:pt x="1934442" y="1994263"/>
                  </a:cubicBezTo>
                  <a:cubicBezTo>
                    <a:pt x="1929249" y="1985176"/>
                    <a:pt x="1921706" y="1977498"/>
                    <a:pt x="1917025" y="1968137"/>
                  </a:cubicBezTo>
                  <a:cubicBezTo>
                    <a:pt x="1912920" y="1959927"/>
                    <a:pt x="1914051" y="1949180"/>
                    <a:pt x="1908316" y="1942012"/>
                  </a:cubicBezTo>
                  <a:cubicBezTo>
                    <a:pt x="1888060" y="1916693"/>
                    <a:pt x="1855027" y="1923902"/>
                    <a:pt x="1829939" y="1907177"/>
                  </a:cubicBezTo>
                  <a:cubicBezTo>
                    <a:pt x="1821230" y="1901371"/>
                    <a:pt x="1813377" y="1894011"/>
                    <a:pt x="1803813" y="1889760"/>
                  </a:cubicBezTo>
                  <a:cubicBezTo>
                    <a:pt x="1762410" y="1871359"/>
                    <a:pt x="1743127" y="1870937"/>
                    <a:pt x="1699310" y="1863635"/>
                  </a:cubicBezTo>
                  <a:cubicBezTo>
                    <a:pt x="1664476" y="1866538"/>
                    <a:pt x="1629084" y="1865488"/>
                    <a:pt x="1594808" y="1872343"/>
                  </a:cubicBezTo>
                  <a:cubicBezTo>
                    <a:pt x="1584545" y="1874396"/>
                    <a:pt x="1576083" y="1882359"/>
                    <a:pt x="1568682" y="1889760"/>
                  </a:cubicBezTo>
                  <a:cubicBezTo>
                    <a:pt x="1557882" y="1900560"/>
                    <a:pt x="1535028" y="1935887"/>
                    <a:pt x="1525139" y="1950720"/>
                  </a:cubicBezTo>
                  <a:cubicBezTo>
                    <a:pt x="1522236" y="1962332"/>
                    <a:pt x="1517621" y="1973645"/>
                    <a:pt x="1516430" y="1985555"/>
                  </a:cubicBezTo>
                  <a:cubicBezTo>
                    <a:pt x="1511800" y="2031860"/>
                    <a:pt x="1520177" y="2080053"/>
                    <a:pt x="1507722" y="2124892"/>
                  </a:cubicBezTo>
                  <a:cubicBezTo>
                    <a:pt x="1504248" y="2137400"/>
                    <a:pt x="1484499" y="2136503"/>
                    <a:pt x="1472888" y="2142309"/>
                  </a:cubicBezTo>
                  <a:cubicBezTo>
                    <a:pt x="1414831" y="2133600"/>
                    <a:pt x="1354411" y="2134746"/>
                    <a:pt x="1298716" y="2116183"/>
                  </a:cubicBezTo>
                  <a:cubicBezTo>
                    <a:pt x="1252651" y="2100829"/>
                    <a:pt x="1287777" y="2111028"/>
                    <a:pt x="1220339" y="2098766"/>
                  </a:cubicBezTo>
                  <a:cubicBezTo>
                    <a:pt x="1205776" y="2096118"/>
                    <a:pt x="1191156" y="2093647"/>
                    <a:pt x="1176796" y="2090057"/>
                  </a:cubicBezTo>
                  <a:cubicBezTo>
                    <a:pt x="1167890" y="2087831"/>
                    <a:pt x="1159725" y="2082858"/>
                    <a:pt x="1150670" y="2081349"/>
                  </a:cubicBezTo>
                  <a:cubicBezTo>
                    <a:pt x="1124741" y="2077028"/>
                    <a:pt x="1098419" y="2075543"/>
                    <a:pt x="1072293" y="2072640"/>
                  </a:cubicBezTo>
                  <a:cubicBezTo>
                    <a:pt x="1063585" y="2069737"/>
                    <a:pt x="1054605" y="2067548"/>
                    <a:pt x="1046168" y="2063932"/>
                  </a:cubicBezTo>
                  <a:cubicBezTo>
                    <a:pt x="1034235" y="2058818"/>
                    <a:pt x="1023489" y="2051073"/>
                    <a:pt x="1011333" y="2046515"/>
                  </a:cubicBezTo>
                  <a:cubicBezTo>
                    <a:pt x="1000126" y="2042312"/>
                    <a:pt x="988007" y="2041094"/>
                    <a:pt x="976499" y="2037806"/>
                  </a:cubicBezTo>
                  <a:cubicBezTo>
                    <a:pt x="911511" y="2019237"/>
                    <a:pt x="999369" y="2034541"/>
                    <a:pt x="871996" y="2020389"/>
                  </a:cubicBezTo>
                  <a:cubicBezTo>
                    <a:pt x="854381" y="1976352"/>
                    <a:pt x="835823" y="1923253"/>
                    <a:pt x="802328" y="1889760"/>
                  </a:cubicBezTo>
                  <a:cubicBezTo>
                    <a:pt x="796522" y="1883954"/>
                    <a:pt x="790039" y="1878754"/>
                    <a:pt x="784910" y="1872343"/>
                  </a:cubicBezTo>
                  <a:cubicBezTo>
                    <a:pt x="736406" y="1811715"/>
                    <a:pt x="803434" y="1882158"/>
                    <a:pt x="741368" y="1820092"/>
                  </a:cubicBezTo>
                  <a:cubicBezTo>
                    <a:pt x="721048" y="1822995"/>
                    <a:pt x="700409" y="1824185"/>
                    <a:pt x="680408" y="1828800"/>
                  </a:cubicBezTo>
                  <a:cubicBezTo>
                    <a:pt x="662519" y="1832928"/>
                    <a:pt x="628156" y="1846217"/>
                    <a:pt x="628156" y="1846217"/>
                  </a:cubicBezTo>
                  <a:cubicBezTo>
                    <a:pt x="622350" y="1852023"/>
                    <a:pt x="617571" y="1859080"/>
                    <a:pt x="610739" y="1863635"/>
                  </a:cubicBezTo>
                  <a:cubicBezTo>
                    <a:pt x="579198" y="1884663"/>
                    <a:pt x="576504" y="1874714"/>
                    <a:pt x="549779" y="1898469"/>
                  </a:cubicBezTo>
                  <a:cubicBezTo>
                    <a:pt x="531369" y="1914833"/>
                    <a:pt x="514945" y="1933303"/>
                    <a:pt x="497528" y="1950720"/>
                  </a:cubicBezTo>
                  <a:lnTo>
                    <a:pt x="480110" y="1968137"/>
                  </a:lnTo>
                  <a:lnTo>
                    <a:pt x="462693" y="1985555"/>
                  </a:lnTo>
                  <a:cubicBezTo>
                    <a:pt x="446168" y="2051658"/>
                    <a:pt x="470702" y="1999221"/>
                    <a:pt x="393025" y="2029097"/>
                  </a:cubicBezTo>
                  <a:cubicBezTo>
                    <a:pt x="229817" y="2091869"/>
                    <a:pt x="431048" y="2045878"/>
                    <a:pt x="297230" y="2072640"/>
                  </a:cubicBezTo>
                  <a:cubicBezTo>
                    <a:pt x="164600" y="2068621"/>
                    <a:pt x="24454" y="2154376"/>
                    <a:pt x="1139" y="2037806"/>
                  </a:cubicBezTo>
                  <a:cubicBezTo>
                    <a:pt x="0" y="2032113"/>
                    <a:pt x="5494" y="2027646"/>
                    <a:pt x="9848" y="202038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29806" y="2325189"/>
              <a:ext cx="1936205" cy="1558886"/>
            </a:xfrm>
            <a:custGeom>
              <a:avLst/>
              <a:gdLst>
                <a:gd name="connsiteX0" fmla="*/ 20320 w 1936205"/>
                <a:gd name="connsiteY0" fmla="*/ 766354 h 1558886"/>
                <a:gd name="connsiteX1" fmla="*/ 150948 w 1936205"/>
                <a:gd name="connsiteY1" fmla="*/ 722811 h 1558886"/>
                <a:gd name="connsiteX2" fmla="*/ 177074 w 1936205"/>
                <a:gd name="connsiteY2" fmla="*/ 714102 h 1558886"/>
                <a:gd name="connsiteX3" fmla="*/ 203200 w 1936205"/>
                <a:gd name="connsiteY3" fmla="*/ 705394 h 1558886"/>
                <a:gd name="connsiteX4" fmla="*/ 229325 w 1936205"/>
                <a:gd name="connsiteY4" fmla="*/ 687977 h 1558886"/>
                <a:gd name="connsiteX5" fmla="*/ 264160 w 1936205"/>
                <a:gd name="connsiteY5" fmla="*/ 670560 h 1558886"/>
                <a:gd name="connsiteX6" fmla="*/ 281577 w 1936205"/>
                <a:gd name="connsiteY6" fmla="*/ 653142 h 1558886"/>
                <a:gd name="connsiteX7" fmla="*/ 377371 w 1936205"/>
                <a:gd name="connsiteY7" fmla="*/ 592182 h 1558886"/>
                <a:gd name="connsiteX8" fmla="*/ 429623 w 1936205"/>
                <a:gd name="connsiteY8" fmla="*/ 548640 h 1558886"/>
                <a:gd name="connsiteX9" fmla="*/ 455748 w 1936205"/>
                <a:gd name="connsiteY9" fmla="*/ 539931 h 1558886"/>
                <a:gd name="connsiteX10" fmla="*/ 481874 w 1936205"/>
                <a:gd name="connsiteY10" fmla="*/ 522514 h 1558886"/>
                <a:gd name="connsiteX11" fmla="*/ 525417 w 1936205"/>
                <a:gd name="connsiteY11" fmla="*/ 505097 h 1558886"/>
                <a:gd name="connsiteX12" fmla="*/ 560251 w 1936205"/>
                <a:gd name="connsiteY12" fmla="*/ 487680 h 1558886"/>
                <a:gd name="connsiteX13" fmla="*/ 577668 w 1936205"/>
                <a:gd name="connsiteY13" fmla="*/ 461554 h 1558886"/>
                <a:gd name="connsiteX14" fmla="*/ 603794 w 1936205"/>
                <a:gd name="connsiteY14" fmla="*/ 444137 h 1558886"/>
                <a:gd name="connsiteX15" fmla="*/ 612503 w 1936205"/>
                <a:gd name="connsiteY15" fmla="*/ 418011 h 1558886"/>
                <a:gd name="connsiteX16" fmla="*/ 638628 w 1936205"/>
                <a:gd name="connsiteY16" fmla="*/ 383177 h 1558886"/>
                <a:gd name="connsiteX17" fmla="*/ 647337 w 1936205"/>
                <a:gd name="connsiteY17" fmla="*/ 357051 h 1558886"/>
                <a:gd name="connsiteX18" fmla="*/ 690880 w 1936205"/>
                <a:gd name="connsiteY18" fmla="*/ 296091 h 1558886"/>
                <a:gd name="connsiteX19" fmla="*/ 725714 w 1936205"/>
                <a:gd name="connsiteY19" fmla="*/ 243840 h 1558886"/>
                <a:gd name="connsiteX20" fmla="*/ 769257 w 1936205"/>
                <a:gd name="connsiteY20" fmla="*/ 200297 h 1558886"/>
                <a:gd name="connsiteX21" fmla="*/ 812800 w 1936205"/>
                <a:gd name="connsiteY21" fmla="*/ 139337 h 1558886"/>
                <a:gd name="connsiteX22" fmla="*/ 838925 w 1936205"/>
                <a:gd name="connsiteY22" fmla="*/ 121920 h 1558886"/>
                <a:gd name="connsiteX23" fmla="*/ 865051 w 1936205"/>
                <a:gd name="connsiteY23" fmla="*/ 95794 h 1558886"/>
                <a:gd name="connsiteX24" fmla="*/ 882468 w 1936205"/>
                <a:gd name="connsiteY24" fmla="*/ 69668 h 1558886"/>
                <a:gd name="connsiteX25" fmla="*/ 934720 w 1936205"/>
                <a:gd name="connsiteY25" fmla="*/ 34834 h 1558886"/>
                <a:gd name="connsiteX26" fmla="*/ 986971 w 1936205"/>
                <a:gd name="connsiteY26" fmla="*/ 17417 h 1558886"/>
                <a:gd name="connsiteX27" fmla="*/ 1047931 w 1936205"/>
                <a:gd name="connsiteY27" fmla="*/ 0 h 1558886"/>
                <a:gd name="connsiteX28" fmla="*/ 1178560 w 1936205"/>
                <a:gd name="connsiteY28" fmla="*/ 8708 h 1558886"/>
                <a:gd name="connsiteX29" fmla="*/ 1204685 w 1936205"/>
                <a:gd name="connsiteY29" fmla="*/ 26125 h 1558886"/>
                <a:gd name="connsiteX30" fmla="*/ 1265645 w 1936205"/>
                <a:gd name="connsiteY30" fmla="*/ 43542 h 1558886"/>
                <a:gd name="connsiteX31" fmla="*/ 1291771 w 1936205"/>
                <a:gd name="connsiteY31" fmla="*/ 60960 h 1558886"/>
                <a:gd name="connsiteX32" fmla="*/ 1317897 w 1936205"/>
                <a:gd name="connsiteY32" fmla="*/ 69668 h 1558886"/>
                <a:gd name="connsiteX33" fmla="*/ 1370148 w 1936205"/>
                <a:gd name="connsiteY33" fmla="*/ 104502 h 1558886"/>
                <a:gd name="connsiteX34" fmla="*/ 1387565 w 1936205"/>
                <a:gd name="connsiteY34" fmla="*/ 121920 h 1558886"/>
                <a:gd name="connsiteX35" fmla="*/ 1439817 w 1936205"/>
                <a:gd name="connsiteY35" fmla="*/ 156754 h 1558886"/>
                <a:gd name="connsiteX36" fmla="*/ 1457234 w 1936205"/>
                <a:gd name="connsiteY36" fmla="*/ 182880 h 1558886"/>
                <a:gd name="connsiteX37" fmla="*/ 1500777 w 1936205"/>
                <a:gd name="connsiteY37" fmla="*/ 235131 h 1558886"/>
                <a:gd name="connsiteX38" fmla="*/ 1509485 w 1936205"/>
                <a:gd name="connsiteY38" fmla="*/ 261257 h 1558886"/>
                <a:gd name="connsiteX39" fmla="*/ 1544320 w 1936205"/>
                <a:gd name="connsiteY39" fmla="*/ 304800 h 1558886"/>
                <a:gd name="connsiteX40" fmla="*/ 1579154 w 1936205"/>
                <a:gd name="connsiteY40" fmla="*/ 383177 h 1558886"/>
                <a:gd name="connsiteX41" fmla="*/ 1605280 w 1936205"/>
                <a:gd name="connsiteY41" fmla="*/ 409302 h 1558886"/>
                <a:gd name="connsiteX42" fmla="*/ 1640114 w 1936205"/>
                <a:gd name="connsiteY42" fmla="*/ 461554 h 1558886"/>
                <a:gd name="connsiteX43" fmla="*/ 1657531 w 1936205"/>
                <a:gd name="connsiteY43" fmla="*/ 496388 h 1558886"/>
                <a:gd name="connsiteX44" fmla="*/ 1683657 w 1936205"/>
                <a:gd name="connsiteY44" fmla="*/ 522514 h 1558886"/>
                <a:gd name="connsiteX45" fmla="*/ 1709783 w 1936205"/>
                <a:gd name="connsiteY45" fmla="*/ 574765 h 1558886"/>
                <a:gd name="connsiteX46" fmla="*/ 1735908 w 1936205"/>
                <a:gd name="connsiteY46" fmla="*/ 609600 h 1558886"/>
                <a:gd name="connsiteX47" fmla="*/ 1762034 w 1936205"/>
                <a:gd name="connsiteY47" fmla="*/ 670560 h 1558886"/>
                <a:gd name="connsiteX48" fmla="*/ 1779451 w 1936205"/>
                <a:gd name="connsiteY48" fmla="*/ 696685 h 1558886"/>
                <a:gd name="connsiteX49" fmla="*/ 1788160 w 1936205"/>
                <a:gd name="connsiteY49" fmla="*/ 792480 h 1558886"/>
                <a:gd name="connsiteX50" fmla="*/ 1796868 w 1936205"/>
                <a:gd name="connsiteY50" fmla="*/ 827314 h 1558886"/>
                <a:gd name="connsiteX51" fmla="*/ 1805577 w 1936205"/>
                <a:gd name="connsiteY51" fmla="*/ 957942 h 1558886"/>
                <a:gd name="connsiteX52" fmla="*/ 1822994 w 1936205"/>
                <a:gd name="connsiteY52" fmla="*/ 992777 h 1558886"/>
                <a:gd name="connsiteX53" fmla="*/ 1840411 w 1936205"/>
                <a:gd name="connsiteY53" fmla="*/ 1045028 h 1558886"/>
                <a:gd name="connsiteX54" fmla="*/ 1849120 w 1936205"/>
                <a:gd name="connsiteY54" fmla="*/ 1071154 h 1558886"/>
                <a:gd name="connsiteX55" fmla="*/ 1875245 w 1936205"/>
                <a:gd name="connsiteY55" fmla="*/ 1105988 h 1558886"/>
                <a:gd name="connsiteX56" fmla="*/ 1892663 w 1936205"/>
                <a:gd name="connsiteY56" fmla="*/ 1332411 h 1558886"/>
                <a:gd name="connsiteX57" fmla="*/ 1918788 w 1936205"/>
                <a:gd name="connsiteY57" fmla="*/ 1419497 h 1558886"/>
                <a:gd name="connsiteX58" fmla="*/ 1927497 w 1936205"/>
                <a:gd name="connsiteY58" fmla="*/ 1445622 h 1558886"/>
                <a:gd name="connsiteX59" fmla="*/ 1936205 w 1936205"/>
                <a:gd name="connsiteY59" fmla="*/ 1524000 h 1558886"/>
                <a:gd name="connsiteX60" fmla="*/ 1927497 w 1936205"/>
                <a:gd name="connsiteY60" fmla="*/ 1550125 h 1558886"/>
                <a:gd name="connsiteX61" fmla="*/ 1875245 w 1936205"/>
                <a:gd name="connsiteY61" fmla="*/ 1558834 h 1558886"/>
                <a:gd name="connsiteX62" fmla="*/ 1796868 w 1936205"/>
                <a:gd name="connsiteY62" fmla="*/ 1541417 h 1558886"/>
                <a:gd name="connsiteX63" fmla="*/ 1770743 w 1936205"/>
                <a:gd name="connsiteY63" fmla="*/ 1515291 h 1558886"/>
                <a:gd name="connsiteX64" fmla="*/ 1744617 w 1936205"/>
                <a:gd name="connsiteY64" fmla="*/ 1506582 h 1558886"/>
                <a:gd name="connsiteX65" fmla="*/ 1718491 w 1936205"/>
                <a:gd name="connsiteY65" fmla="*/ 1489165 h 1558886"/>
                <a:gd name="connsiteX66" fmla="*/ 1666240 w 1936205"/>
                <a:gd name="connsiteY66" fmla="*/ 1471748 h 1558886"/>
                <a:gd name="connsiteX67" fmla="*/ 1631405 w 1936205"/>
                <a:gd name="connsiteY67" fmla="*/ 1445622 h 1558886"/>
                <a:gd name="connsiteX68" fmla="*/ 1596571 w 1936205"/>
                <a:gd name="connsiteY68" fmla="*/ 1393371 h 1558886"/>
                <a:gd name="connsiteX69" fmla="*/ 1579154 w 1936205"/>
                <a:gd name="connsiteY69" fmla="*/ 1367245 h 1558886"/>
                <a:gd name="connsiteX70" fmla="*/ 1553028 w 1936205"/>
                <a:gd name="connsiteY70" fmla="*/ 1349828 h 1558886"/>
                <a:gd name="connsiteX71" fmla="*/ 1544320 w 1936205"/>
                <a:gd name="connsiteY71" fmla="*/ 1323702 h 1558886"/>
                <a:gd name="connsiteX72" fmla="*/ 1535611 w 1936205"/>
                <a:gd name="connsiteY72" fmla="*/ 1288868 h 1558886"/>
                <a:gd name="connsiteX73" fmla="*/ 1509485 w 1936205"/>
                <a:gd name="connsiteY73" fmla="*/ 1210491 h 1558886"/>
                <a:gd name="connsiteX74" fmla="*/ 1483360 w 1936205"/>
                <a:gd name="connsiteY74" fmla="*/ 1184365 h 1558886"/>
                <a:gd name="connsiteX75" fmla="*/ 1465943 w 1936205"/>
                <a:gd name="connsiteY75" fmla="*/ 1123405 h 1558886"/>
                <a:gd name="connsiteX76" fmla="*/ 1448525 w 1936205"/>
                <a:gd name="connsiteY76" fmla="*/ 1105988 h 1558886"/>
                <a:gd name="connsiteX77" fmla="*/ 1404983 w 1936205"/>
                <a:gd name="connsiteY77" fmla="*/ 1053737 h 1558886"/>
                <a:gd name="connsiteX78" fmla="*/ 1378857 w 1936205"/>
                <a:gd name="connsiteY78" fmla="*/ 1001485 h 1558886"/>
                <a:gd name="connsiteX79" fmla="*/ 1352731 w 1936205"/>
                <a:gd name="connsiteY79" fmla="*/ 984068 h 1558886"/>
                <a:gd name="connsiteX80" fmla="*/ 1300480 w 1936205"/>
                <a:gd name="connsiteY80" fmla="*/ 940525 h 1558886"/>
                <a:gd name="connsiteX81" fmla="*/ 1256937 w 1936205"/>
                <a:gd name="connsiteY81" fmla="*/ 949234 h 1558886"/>
                <a:gd name="connsiteX82" fmla="*/ 1187268 w 1936205"/>
                <a:gd name="connsiteY82" fmla="*/ 1027611 h 1558886"/>
                <a:gd name="connsiteX83" fmla="*/ 1161143 w 1936205"/>
                <a:gd name="connsiteY83" fmla="*/ 1053737 h 1558886"/>
                <a:gd name="connsiteX84" fmla="*/ 1143725 w 1936205"/>
                <a:gd name="connsiteY84" fmla="*/ 1079862 h 1558886"/>
                <a:gd name="connsiteX85" fmla="*/ 1126308 w 1936205"/>
                <a:gd name="connsiteY85" fmla="*/ 1097280 h 1558886"/>
                <a:gd name="connsiteX86" fmla="*/ 1108891 w 1936205"/>
                <a:gd name="connsiteY86" fmla="*/ 1123405 h 1558886"/>
                <a:gd name="connsiteX87" fmla="*/ 1056640 w 1936205"/>
                <a:gd name="connsiteY87" fmla="*/ 1166948 h 1558886"/>
                <a:gd name="connsiteX88" fmla="*/ 1021805 w 1936205"/>
                <a:gd name="connsiteY88" fmla="*/ 1210491 h 1558886"/>
                <a:gd name="connsiteX89" fmla="*/ 978263 w 1936205"/>
                <a:gd name="connsiteY89" fmla="*/ 1236617 h 1558886"/>
                <a:gd name="connsiteX90" fmla="*/ 960845 w 1936205"/>
                <a:gd name="connsiteY90" fmla="*/ 1254034 h 1558886"/>
                <a:gd name="connsiteX91" fmla="*/ 934720 w 1936205"/>
                <a:gd name="connsiteY91" fmla="*/ 1271451 h 1558886"/>
                <a:gd name="connsiteX92" fmla="*/ 908594 w 1936205"/>
                <a:gd name="connsiteY92" fmla="*/ 1297577 h 1558886"/>
                <a:gd name="connsiteX93" fmla="*/ 873760 w 1936205"/>
                <a:gd name="connsiteY93" fmla="*/ 1306285 h 1558886"/>
                <a:gd name="connsiteX94" fmla="*/ 847634 w 1936205"/>
                <a:gd name="connsiteY94" fmla="*/ 1323702 h 1558886"/>
                <a:gd name="connsiteX95" fmla="*/ 734423 w 1936205"/>
                <a:gd name="connsiteY95" fmla="*/ 1349828 h 1558886"/>
                <a:gd name="connsiteX96" fmla="*/ 699588 w 1936205"/>
                <a:gd name="connsiteY96" fmla="*/ 1341120 h 1558886"/>
                <a:gd name="connsiteX97" fmla="*/ 690880 w 1936205"/>
                <a:gd name="connsiteY97" fmla="*/ 1314994 h 1558886"/>
                <a:gd name="connsiteX98" fmla="*/ 699588 w 1936205"/>
                <a:gd name="connsiteY98" fmla="*/ 1271451 h 1558886"/>
                <a:gd name="connsiteX99" fmla="*/ 708297 w 1936205"/>
                <a:gd name="connsiteY99" fmla="*/ 1219200 h 1558886"/>
                <a:gd name="connsiteX100" fmla="*/ 699588 w 1936205"/>
                <a:gd name="connsiteY100" fmla="*/ 923108 h 1558886"/>
                <a:gd name="connsiteX101" fmla="*/ 690880 w 1936205"/>
                <a:gd name="connsiteY101" fmla="*/ 896982 h 1558886"/>
                <a:gd name="connsiteX102" fmla="*/ 612503 w 1936205"/>
                <a:gd name="connsiteY102" fmla="*/ 888274 h 1558886"/>
                <a:gd name="connsiteX103" fmla="*/ 586377 w 1936205"/>
                <a:gd name="connsiteY103" fmla="*/ 879565 h 1558886"/>
                <a:gd name="connsiteX104" fmla="*/ 516708 w 1936205"/>
                <a:gd name="connsiteY104" fmla="*/ 862148 h 1558886"/>
                <a:gd name="connsiteX105" fmla="*/ 490583 w 1936205"/>
                <a:gd name="connsiteY105" fmla="*/ 836022 h 1558886"/>
                <a:gd name="connsiteX106" fmla="*/ 455748 w 1936205"/>
                <a:gd name="connsiteY106" fmla="*/ 783771 h 1558886"/>
                <a:gd name="connsiteX107" fmla="*/ 11611 w 1936205"/>
                <a:gd name="connsiteY107" fmla="*/ 757645 h 1558886"/>
                <a:gd name="connsiteX108" fmla="*/ 20320 w 1936205"/>
                <a:gd name="connsiteY108" fmla="*/ 766354 h 15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936205" h="1558886">
                  <a:moveTo>
                    <a:pt x="20320" y="766354"/>
                  </a:moveTo>
                  <a:lnTo>
                    <a:pt x="150948" y="722811"/>
                  </a:lnTo>
                  <a:lnTo>
                    <a:pt x="177074" y="714102"/>
                  </a:lnTo>
                  <a:lnTo>
                    <a:pt x="203200" y="705394"/>
                  </a:lnTo>
                  <a:cubicBezTo>
                    <a:pt x="211908" y="699588"/>
                    <a:pt x="220238" y="693170"/>
                    <a:pt x="229325" y="687977"/>
                  </a:cubicBezTo>
                  <a:cubicBezTo>
                    <a:pt x="240597" y="681536"/>
                    <a:pt x="253358" y="677761"/>
                    <a:pt x="264160" y="670560"/>
                  </a:cubicBezTo>
                  <a:cubicBezTo>
                    <a:pt x="270992" y="666005"/>
                    <a:pt x="274896" y="657914"/>
                    <a:pt x="281577" y="653142"/>
                  </a:cubicBezTo>
                  <a:cubicBezTo>
                    <a:pt x="305099" y="636341"/>
                    <a:pt x="357995" y="611557"/>
                    <a:pt x="377371" y="592182"/>
                  </a:cubicBezTo>
                  <a:cubicBezTo>
                    <a:pt x="396632" y="572922"/>
                    <a:pt x="405374" y="560765"/>
                    <a:pt x="429623" y="548640"/>
                  </a:cubicBezTo>
                  <a:cubicBezTo>
                    <a:pt x="437833" y="544535"/>
                    <a:pt x="447538" y="544036"/>
                    <a:pt x="455748" y="539931"/>
                  </a:cubicBezTo>
                  <a:cubicBezTo>
                    <a:pt x="465109" y="535250"/>
                    <a:pt x="472512" y="527195"/>
                    <a:pt x="481874" y="522514"/>
                  </a:cubicBezTo>
                  <a:cubicBezTo>
                    <a:pt x="495856" y="515523"/>
                    <a:pt x="511132" y="511446"/>
                    <a:pt x="525417" y="505097"/>
                  </a:cubicBezTo>
                  <a:cubicBezTo>
                    <a:pt x="537280" y="499825"/>
                    <a:pt x="548640" y="493486"/>
                    <a:pt x="560251" y="487680"/>
                  </a:cubicBezTo>
                  <a:cubicBezTo>
                    <a:pt x="566057" y="478971"/>
                    <a:pt x="570267" y="468955"/>
                    <a:pt x="577668" y="461554"/>
                  </a:cubicBezTo>
                  <a:cubicBezTo>
                    <a:pt x="585069" y="454153"/>
                    <a:pt x="597256" y="452310"/>
                    <a:pt x="603794" y="444137"/>
                  </a:cubicBezTo>
                  <a:cubicBezTo>
                    <a:pt x="609529" y="436969"/>
                    <a:pt x="607949" y="425981"/>
                    <a:pt x="612503" y="418011"/>
                  </a:cubicBezTo>
                  <a:cubicBezTo>
                    <a:pt x="619704" y="405409"/>
                    <a:pt x="629920" y="394788"/>
                    <a:pt x="638628" y="383177"/>
                  </a:cubicBezTo>
                  <a:cubicBezTo>
                    <a:pt x="641531" y="374468"/>
                    <a:pt x="643232" y="365262"/>
                    <a:pt x="647337" y="357051"/>
                  </a:cubicBezTo>
                  <a:cubicBezTo>
                    <a:pt x="654417" y="342890"/>
                    <a:pt x="683973" y="305958"/>
                    <a:pt x="690880" y="296091"/>
                  </a:cubicBezTo>
                  <a:cubicBezTo>
                    <a:pt x="702884" y="278942"/>
                    <a:pt x="710912" y="258642"/>
                    <a:pt x="725714" y="243840"/>
                  </a:cubicBezTo>
                  <a:cubicBezTo>
                    <a:pt x="740228" y="229326"/>
                    <a:pt x="757871" y="217376"/>
                    <a:pt x="769257" y="200297"/>
                  </a:cubicBezTo>
                  <a:cubicBezTo>
                    <a:pt x="779148" y="185460"/>
                    <a:pt x="801995" y="150142"/>
                    <a:pt x="812800" y="139337"/>
                  </a:cubicBezTo>
                  <a:cubicBezTo>
                    <a:pt x="820201" y="131936"/>
                    <a:pt x="830885" y="128620"/>
                    <a:pt x="838925" y="121920"/>
                  </a:cubicBezTo>
                  <a:cubicBezTo>
                    <a:pt x="848386" y="114035"/>
                    <a:pt x="857167" y="105255"/>
                    <a:pt x="865051" y="95794"/>
                  </a:cubicBezTo>
                  <a:cubicBezTo>
                    <a:pt x="871751" y="87753"/>
                    <a:pt x="874591" y="76560"/>
                    <a:pt x="882468" y="69668"/>
                  </a:cubicBezTo>
                  <a:cubicBezTo>
                    <a:pt x="898222" y="55884"/>
                    <a:pt x="914861" y="41454"/>
                    <a:pt x="934720" y="34834"/>
                  </a:cubicBezTo>
                  <a:cubicBezTo>
                    <a:pt x="952137" y="29028"/>
                    <a:pt x="969160" y="21870"/>
                    <a:pt x="986971" y="17417"/>
                  </a:cubicBezTo>
                  <a:cubicBezTo>
                    <a:pt x="1030711" y="6481"/>
                    <a:pt x="1010450" y="12493"/>
                    <a:pt x="1047931" y="0"/>
                  </a:cubicBezTo>
                  <a:cubicBezTo>
                    <a:pt x="1091474" y="2903"/>
                    <a:pt x="1135514" y="1534"/>
                    <a:pt x="1178560" y="8708"/>
                  </a:cubicBezTo>
                  <a:cubicBezTo>
                    <a:pt x="1188884" y="10429"/>
                    <a:pt x="1195324" y="21444"/>
                    <a:pt x="1204685" y="26125"/>
                  </a:cubicBezTo>
                  <a:cubicBezTo>
                    <a:pt x="1217181" y="32373"/>
                    <a:pt x="1254480" y="40751"/>
                    <a:pt x="1265645" y="43542"/>
                  </a:cubicBezTo>
                  <a:cubicBezTo>
                    <a:pt x="1274354" y="49348"/>
                    <a:pt x="1282409" y="56279"/>
                    <a:pt x="1291771" y="60960"/>
                  </a:cubicBezTo>
                  <a:cubicBezTo>
                    <a:pt x="1299982" y="65065"/>
                    <a:pt x="1309872" y="65210"/>
                    <a:pt x="1317897" y="69668"/>
                  </a:cubicBezTo>
                  <a:cubicBezTo>
                    <a:pt x="1336195" y="79834"/>
                    <a:pt x="1355347" y="89700"/>
                    <a:pt x="1370148" y="104502"/>
                  </a:cubicBezTo>
                  <a:cubicBezTo>
                    <a:pt x="1375954" y="110308"/>
                    <a:pt x="1380996" y="116994"/>
                    <a:pt x="1387565" y="121920"/>
                  </a:cubicBezTo>
                  <a:cubicBezTo>
                    <a:pt x="1404311" y="134480"/>
                    <a:pt x="1439817" y="156754"/>
                    <a:pt x="1439817" y="156754"/>
                  </a:cubicBezTo>
                  <a:cubicBezTo>
                    <a:pt x="1445623" y="165463"/>
                    <a:pt x="1450533" y="174839"/>
                    <a:pt x="1457234" y="182880"/>
                  </a:cubicBezTo>
                  <a:cubicBezTo>
                    <a:pt x="1513112" y="249933"/>
                    <a:pt x="1457534" y="170265"/>
                    <a:pt x="1500777" y="235131"/>
                  </a:cubicBezTo>
                  <a:cubicBezTo>
                    <a:pt x="1503680" y="243840"/>
                    <a:pt x="1505380" y="253046"/>
                    <a:pt x="1509485" y="261257"/>
                  </a:cubicBezTo>
                  <a:cubicBezTo>
                    <a:pt x="1520469" y="283224"/>
                    <a:pt x="1528123" y="288602"/>
                    <a:pt x="1544320" y="304800"/>
                  </a:cubicBezTo>
                  <a:cubicBezTo>
                    <a:pt x="1556977" y="342770"/>
                    <a:pt x="1556154" y="355577"/>
                    <a:pt x="1579154" y="383177"/>
                  </a:cubicBezTo>
                  <a:cubicBezTo>
                    <a:pt x="1587038" y="392638"/>
                    <a:pt x="1597719" y="399581"/>
                    <a:pt x="1605280" y="409302"/>
                  </a:cubicBezTo>
                  <a:cubicBezTo>
                    <a:pt x="1618132" y="425825"/>
                    <a:pt x="1630753" y="442831"/>
                    <a:pt x="1640114" y="461554"/>
                  </a:cubicBezTo>
                  <a:cubicBezTo>
                    <a:pt x="1645920" y="473165"/>
                    <a:pt x="1649985" y="485824"/>
                    <a:pt x="1657531" y="496388"/>
                  </a:cubicBezTo>
                  <a:cubicBezTo>
                    <a:pt x="1664689" y="506410"/>
                    <a:pt x="1675773" y="513053"/>
                    <a:pt x="1683657" y="522514"/>
                  </a:cubicBezTo>
                  <a:cubicBezTo>
                    <a:pt x="1725027" y="572158"/>
                    <a:pt x="1681222" y="524783"/>
                    <a:pt x="1709783" y="574765"/>
                  </a:cubicBezTo>
                  <a:cubicBezTo>
                    <a:pt x="1716984" y="587367"/>
                    <a:pt x="1728216" y="597292"/>
                    <a:pt x="1735908" y="609600"/>
                  </a:cubicBezTo>
                  <a:cubicBezTo>
                    <a:pt x="1781216" y="682095"/>
                    <a:pt x="1732400" y="611293"/>
                    <a:pt x="1762034" y="670560"/>
                  </a:cubicBezTo>
                  <a:cubicBezTo>
                    <a:pt x="1766715" y="679921"/>
                    <a:pt x="1773645" y="687977"/>
                    <a:pt x="1779451" y="696685"/>
                  </a:cubicBezTo>
                  <a:cubicBezTo>
                    <a:pt x="1782354" y="728617"/>
                    <a:pt x="1783922" y="760698"/>
                    <a:pt x="1788160" y="792480"/>
                  </a:cubicBezTo>
                  <a:cubicBezTo>
                    <a:pt x="1789742" y="804344"/>
                    <a:pt x="1795615" y="815411"/>
                    <a:pt x="1796868" y="827314"/>
                  </a:cubicBezTo>
                  <a:cubicBezTo>
                    <a:pt x="1801436" y="870714"/>
                    <a:pt x="1798771" y="914837"/>
                    <a:pt x="1805577" y="957942"/>
                  </a:cubicBezTo>
                  <a:cubicBezTo>
                    <a:pt x="1807602" y="970765"/>
                    <a:pt x="1818173" y="980723"/>
                    <a:pt x="1822994" y="992777"/>
                  </a:cubicBezTo>
                  <a:cubicBezTo>
                    <a:pt x="1829812" y="1009823"/>
                    <a:pt x="1834605" y="1027611"/>
                    <a:pt x="1840411" y="1045028"/>
                  </a:cubicBezTo>
                  <a:cubicBezTo>
                    <a:pt x="1843314" y="1053737"/>
                    <a:pt x="1843612" y="1063810"/>
                    <a:pt x="1849120" y="1071154"/>
                  </a:cubicBezTo>
                  <a:lnTo>
                    <a:pt x="1875245" y="1105988"/>
                  </a:lnTo>
                  <a:cubicBezTo>
                    <a:pt x="1898510" y="1222309"/>
                    <a:pt x="1872584" y="1081417"/>
                    <a:pt x="1892663" y="1332411"/>
                  </a:cubicBezTo>
                  <a:cubicBezTo>
                    <a:pt x="1894049" y="1349730"/>
                    <a:pt x="1915649" y="1410079"/>
                    <a:pt x="1918788" y="1419497"/>
                  </a:cubicBezTo>
                  <a:lnTo>
                    <a:pt x="1927497" y="1445622"/>
                  </a:lnTo>
                  <a:cubicBezTo>
                    <a:pt x="1930400" y="1471748"/>
                    <a:pt x="1936205" y="1497713"/>
                    <a:pt x="1936205" y="1524000"/>
                  </a:cubicBezTo>
                  <a:cubicBezTo>
                    <a:pt x="1936205" y="1533179"/>
                    <a:pt x="1935467" y="1545571"/>
                    <a:pt x="1927497" y="1550125"/>
                  </a:cubicBezTo>
                  <a:cubicBezTo>
                    <a:pt x="1912166" y="1558886"/>
                    <a:pt x="1892662" y="1555931"/>
                    <a:pt x="1875245" y="1558834"/>
                  </a:cubicBezTo>
                  <a:cubicBezTo>
                    <a:pt x="1849119" y="1553028"/>
                    <a:pt x="1821572" y="1551711"/>
                    <a:pt x="1796868" y="1541417"/>
                  </a:cubicBezTo>
                  <a:cubicBezTo>
                    <a:pt x="1785500" y="1536680"/>
                    <a:pt x="1780990" y="1522123"/>
                    <a:pt x="1770743" y="1515291"/>
                  </a:cubicBezTo>
                  <a:cubicBezTo>
                    <a:pt x="1763105" y="1510199"/>
                    <a:pt x="1752828" y="1510687"/>
                    <a:pt x="1744617" y="1506582"/>
                  </a:cubicBezTo>
                  <a:cubicBezTo>
                    <a:pt x="1735256" y="1501901"/>
                    <a:pt x="1728055" y="1493416"/>
                    <a:pt x="1718491" y="1489165"/>
                  </a:cubicBezTo>
                  <a:cubicBezTo>
                    <a:pt x="1701714" y="1481709"/>
                    <a:pt x="1666240" y="1471748"/>
                    <a:pt x="1666240" y="1471748"/>
                  </a:cubicBezTo>
                  <a:cubicBezTo>
                    <a:pt x="1654628" y="1463039"/>
                    <a:pt x="1641048" y="1456470"/>
                    <a:pt x="1631405" y="1445622"/>
                  </a:cubicBezTo>
                  <a:cubicBezTo>
                    <a:pt x="1617498" y="1429977"/>
                    <a:pt x="1608182" y="1410788"/>
                    <a:pt x="1596571" y="1393371"/>
                  </a:cubicBezTo>
                  <a:cubicBezTo>
                    <a:pt x="1590765" y="1384662"/>
                    <a:pt x="1587863" y="1373051"/>
                    <a:pt x="1579154" y="1367245"/>
                  </a:cubicBezTo>
                  <a:lnTo>
                    <a:pt x="1553028" y="1349828"/>
                  </a:lnTo>
                  <a:cubicBezTo>
                    <a:pt x="1550125" y="1341119"/>
                    <a:pt x="1546842" y="1332528"/>
                    <a:pt x="1544320" y="1323702"/>
                  </a:cubicBezTo>
                  <a:cubicBezTo>
                    <a:pt x="1541032" y="1312194"/>
                    <a:pt x="1539131" y="1300307"/>
                    <a:pt x="1535611" y="1288868"/>
                  </a:cubicBezTo>
                  <a:cubicBezTo>
                    <a:pt x="1527512" y="1262547"/>
                    <a:pt x="1528958" y="1229964"/>
                    <a:pt x="1509485" y="1210491"/>
                  </a:cubicBezTo>
                  <a:lnTo>
                    <a:pt x="1483360" y="1184365"/>
                  </a:lnTo>
                  <a:cubicBezTo>
                    <a:pt x="1481735" y="1177864"/>
                    <a:pt x="1471295" y="1132325"/>
                    <a:pt x="1465943" y="1123405"/>
                  </a:cubicBezTo>
                  <a:cubicBezTo>
                    <a:pt x="1461719" y="1116364"/>
                    <a:pt x="1453654" y="1112399"/>
                    <a:pt x="1448525" y="1105988"/>
                  </a:cubicBezTo>
                  <a:cubicBezTo>
                    <a:pt x="1400021" y="1045360"/>
                    <a:pt x="1467049" y="1115803"/>
                    <a:pt x="1404983" y="1053737"/>
                  </a:cubicBezTo>
                  <a:cubicBezTo>
                    <a:pt x="1397900" y="1032489"/>
                    <a:pt x="1395738" y="1018366"/>
                    <a:pt x="1378857" y="1001485"/>
                  </a:cubicBezTo>
                  <a:cubicBezTo>
                    <a:pt x="1371456" y="994084"/>
                    <a:pt x="1360772" y="990768"/>
                    <a:pt x="1352731" y="984068"/>
                  </a:cubicBezTo>
                  <a:cubicBezTo>
                    <a:pt x="1285672" y="928186"/>
                    <a:pt x="1365348" y="983771"/>
                    <a:pt x="1300480" y="940525"/>
                  </a:cubicBezTo>
                  <a:cubicBezTo>
                    <a:pt x="1285966" y="943428"/>
                    <a:pt x="1269425" y="941287"/>
                    <a:pt x="1256937" y="949234"/>
                  </a:cubicBezTo>
                  <a:cubicBezTo>
                    <a:pt x="1196838" y="987478"/>
                    <a:pt x="1218537" y="990087"/>
                    <a:pt x="1187268" y="1027611"/>
                  </a:cubicBezTo>
                  <a:cubicBezTo>
                    <a:pt x="1179384" y="1037072"/>
                    <a:pt x="1169027" y="1044276"/>
                    <a:pt x="1161143" y="1053737"/>
                  </a:cubicBezTo>
                  <a:cubicBezTo>
                    <a:pt x="1154443" y="1061777"/>
                    <a:pt x="1150263" y="1071689"/>
                    <a:pt x="1143725" y="1079862"/>
                  </a:cubicBezTo>
                  <a:cubicBezTo>
                    <a:pt x="1138596" y="1086273"/>
                    <a:pt x="1131437" y="1090869"/>
                    <a:pt x="1126308" y="1097280"/>
                  </a:cubicBezTo>
                  <a:cubicBezTo>
                    <a:pt x="1119770" y="1105453"/>
                    <a:pt x="1116292" y="1116004"/>
                    <a:pt x="1108891" y="1123405"/>
                  </a:cubicBezTo>
                  <a:cubicBezTo>
                    <a:pt x="1040398" y="1191896"/>
                    <a:pt x="1127960" y="1081362"/>
                    <a:pt x="1056640" y="1166948"/>
                  </a:cubicBezTo>
                  <a:cubicBezTo>
                    <a:pt x="1039705" y="1187271"/>
                    <a:pt x="1042673" y="1195585"/>
                    <a:pt x="1021805" y="1210491"/>
                  </a:cubicBezTo>
                  <a:cubicBezTo>
                    <a:pt x="1008032" y="1220329"/>
                    <a:pt x="992036" y="1226779"/>
                    <a:pt x="978263" y="1236617"/>
                  </a:cubicBezTo>
                  <a:cubicBezTo>
                    <a:pt x="971582" y="1241389"/>
                    <a:pt x="967256" y="1248905"/>
                    <a:pt x="960845" y="1254034"/>
                  </a:cubicBezTo>
                  <a:cubicBezTo>
                    <a:pt x="952672" y="1260572"/>
                    <a:pt x="942760" y="1264751"/>
                    <a:pt x="934720" y="1271451"/>
                  </a:cubicBezTo>
                  <a:cubicBezTo>
                    <a:pt x="925259" y="1279336"/>
                    <a:pt x="919287" y="1291467"/>
                    <a:pt x="908594" y="1297577"/>
                  </a:cubicBezTo>
                  <a:cubicBezTo>
                    <a:pt x="898202" y="1303515"/>
                    <a:pt x="885371" y="1303382"/>
                    <a:pt x="873760" y="1306285"/>
                  </a:cubicBezTo>
                  <a:cubicBezTo>
                    <a:pt x="865051" y="1312091"/>
                    <a:pt x="857198" y="1319451"/>
                    <a:pt x="847634" y="1323702"/>
                  </a:cubicBezTo>
                  <a:cubicBezTo>
                    <a:pt x="802331" y="1343837"/>
                    <a:pt x="784018" y="1342743"/>
                    <a:pt x="734423" y="1349828"/>
                  </a:cubicBezTo>
                  <a:cubicBezTo>
                    <a:pt x="722811" y="1346925"/>
                    <a:pt x="708934" y="1348597"/>
                    <a:pt x="699588" y="1341120"/>
                  </a:cubicBezTo>
                  <a:cubicBezTo>
                    <a:pt x="692420" y="1335386"/>
                    <a:pt x="690880" y="1324174"/>
                    <a:pt x="690880" y="1314994"/>
                  </a:cubicBezTo>
                  <a:cubicBezTo>
                    <a:pt x="690880" y="1300192"/>
                    <a:pt x="696940" y="1286014"/>
                    <a:pt x="699588" y="1271451"/>
                  </a:cubicBezTo>
                  <a:cubicBezTo>
                    <a:pt x="702747" y="1254079"/>
                    <a:pt x="705394" y="1236617"/>
                    <a:pt x="708297" y="1219200"/>
                  </a:cubicBezTo>
                  <a:cubicBezTo>
                    <a:pt x="705394" y="1120503"/>
                    <a:pt x="704917" y="1021704"/>
                    <a:pt x="699588" y="923108"/>
                  </a:cubicBezTo>
                  <a:cubicBezTo>
                    <a:pt x="699093" y="913942"/>
                    <a:pt x="699403" y="900391"/>
                    <a:pt x="690880" y="896982"/>
                  </a:cubicBezTo>
                  <a:cubicBezTo>
                    <a:pt x="666474" y="887219"/>
                    <a:pt x="638629" y="891177"/>
                    <a:pt x="612503" y="888274"/>
                  </a:cubicBezTo>
                  <a:cubicBezTo>
                    <a:pt x="603794" y="885371"/>
                    <a:pt x="595233" y="881980"/>
                    <a:pt x="586377" y="879565"/>
                  </a:cubicBezTo>
                  <a:cubicBezTo>
                    <a:pt x="563283" y="873267"/>
                    <a:pt x="516708" y="862148"/>
                    <a:pt x="516708" y="862148"/>
                  </a:cubicBezTo>
                  <a:cubicBezTo>
                    <a:pt x="508000" y="853439"/>
                    <a:pt x="498144" y="845743"/>
                    <a:pt x="490583" y="836022"/>
                  </a:cubicBezTo>
                  <a:cubicBezTo>
                    <a:pt x="477731" y="819499"/>
                    <a:pt x="473165" y="795383"/>
                    <a:pt x="455748" y="783771"/>
                  </a:cubicBezTo>
                  <a:cubicBezTo>
                    <a:pt x="313704" y="689073"/>
                    <a:pt x="439535" y="766204"/>
                    <a:pt x="11611" y="757645"/>
                  </a:cubicBezTo>
                  <a:cubicBezTo>
                    <a:pt x="5806" y="757529"/>
                    <a:pt x="0" y="757645"/>
                    <a:pt x="20320" y="76635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89930" y="2426221"/>
              <a:ext cx="535853" cy="570826"/>
            </a:xfrm>
            <a:custGeom>
              <a:avLst/>
              <a:gdLst>
                <a:gd name="connsiteX0" fmla="*/ 448767 w 535853"/>
                <a:gd name="connsiteY0" fmla="*/ 55722 h 570826"/>
                <a:gd name="connsiteX1" fmla="*/ 413933 w 535853"/>
                <a:gd name="connsiteY1" fmla="*/ 81848 h 570826"/>
                <a:gd name="connsiteX2" fmla="*/ 396516 w 535853"/>
                <a:gd name="connsiteY2" fmla="*/ 107973 h 570826"/>
                <a:gd name="connsiteX3" fmla="*/ 370390 w 535853"/>
                <a:gd name="connsiteY3" fmla="*/ 134099 h 570826"/>
                <a:gd name="connsiteX4" fmla="*/ 326847 w 535853"/>
                <a:gd name="connsiteY4" fmla="*/ 177642 h 570826"/>
                <a:gd name="connsiteX5" fmla="*/ 292013 w 535853"/>
                <a:gd name="connsiteY5" fmla="*/ 195059 h 570826"/>
                <a:gd name="connsiteX6" fmla="*/ 239761 w 535853"/>
                <a:gd name="connsiteY6" fmla="*/ 212476 h 570826"/>
                <a:gd name="connsiteX7" fmla="*/ 170093 w 535853"/>
                <a:gd name="connsiteY7" fmla="*/ 264728 h 570826"/>
                <a:gd name="connsiteX8" fmla="*/ 100424 w 535853"/>
                <a:gd name="connsiteY8" fmla="*/ 343105 h 570826"/>
                <a:gd name="connsiteX9" fmla="*/ 74299 w 535853"/>
                <a:gd name="connsiteY9" fmla="*/ 377939 h 570826"/>
                <a:gd name="connsiteX10" fmla="*/ 56881 w 535853"/>
                <a:gd name="connsiteY10" fmla="*/ 412773 h 570826"/>
                <a:gd name="connsiteX11" fmla="*/ 48173 w 535853"/>
                <a:gd name="connsiteY11" fmla="*/ 456316 h 570826"/>
                <a:gd name="connsiteX12" fmla="*/ 109133 w 535853"/>
                <a:gd name="connsiteY12" fmla="*/ 465025 h 570826"/>
                <a:gd name="connsiteX13" fmla="*/ 143967 w 535853"/>
                <a:gd name="connsiteY13" fmla="*/ 473733 h 570826"/>
                <a:gd name="connsiteX14" fmla="*/ 161384 w 535853"/>
                <a:gd name="connsiteY14" fmla="*/ 499859 h 570826"/>
                <a:gd name="connsiteX15" fmla="*/ 213636 w 535853"/>
                <a:gd name="connsiteY15" fmla="*/ 534693 h 570826"/>
                <a:gd name="connsiteX16" fmla="*/ 239761 w 535853"/>
                <a:gd name="connsiteY16" fmla="*/ 560819 h 570826"/>
                <a:gd name="connsiteX17" fmla="*/ 265887 w 535853"/>
                <a:gd name="connsiteY17" fmla="*/ 569528 h 570826"/>
                <a:gd name="connsiteX18" fmla="*/ 318139 w 535853"/>
                <a:gd name="connsiteY18" fmla="*/ 534693 h 570826"/>
                <a:gd name="connsiteX19" fmla="*/ 344264 w 535853"/>
                <a:gd name="connsiteY19" fmla="*/ 473733 h 570826"/>
                <a:gd name="connsiteX20" fmla="*/ 352973 w 535853"/>
                <a:gd name="connsiteY20" fmla="*/ 351813 h 570826"/>
                <a:gd name="connsiteX21" fmla="*/ 396516 w 535853"/>
                <a:gd name="connsiteY21" fmla="*/ 308270 h 570826"/>
                <a:gd name="connsiteX22" fmla="*/ 448767 w 535853"/>
                <a:gd name="connsiteY22" fmla="*/ 264728 h 570826"/>
                <a:gd name="connsiteX23" fmla="*/ 483601 w 535853"/>
                <a:gd name="connsiteY23" fmla="*/ 256019 h 570826"/>
                <a:gd name="connsiteX24" fmla="*/ 518436 w 535853"/>
                <a:gd name="connsiteY24" fmla="*/ 203768 h 570826"/>
                <a:gd name="connsiteX25" fmla="*/ 535853 w 535853"/>
                <a:gd name="connsiteY25" fmla="*/ 151516 h 570826"/>
                <a:gd name="connsiteX26" fmla="*/ 518436 w 535853"/>
                <a:gd name="connsiteY26" fmla="*/ 99265 h 570826"/>
                <a:gd name="connsiteX27" fmla="*/ 492310 w 535853"/>
                <a:gd name="connsiteY27" fmla="*/ 90556 h 570826"/>
                <a:gd name="connsiteX28" fmla="*/ 474893 w 535853"/>
                <a:gd name="connsiteY28" fmla="*/ 64430 h 570826"/>
                <a:gd name="connsiteX29" fmla="*/ 440059 w 535853"/>
                <a:gd name="connsiteY29" fmla="*/ 20888 h 570826"/>
                <a:gd name="connsiteX30" fmla="*/ 448767 w 535853"/>
                <a:gd name="connsiteY30" fmla="*/ 55722 h 57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853" h="570826">
                  <a:moveTo>
                    <a:pt x="448767" y="55722"/>
                  </a:moveTo>
                  <a:cubicBezTo>
                    <a:pt x="444413" y="65882"/>
                    <a:pt x="424196" y="71585"/>
                    <a:pt x="413933" y="81848"/>
                  </a:cubicBezTo>
                  <a:cubicBezTo>
                    <a:pt x="406532" y="89249"/>
                    <a:pt x="403216" y="99933"/>
                    <a:pt x="396516" y="107973"/>
                  </a:cubicBezTo>
                  <a:cubicBezTo>
                    <a:pt x="388631" y="117434"/>
                    <a:pt x="378274" y="124638"/>
                    <a:pt x="370390" y="134099"/>
                  </a:cubicBezTo>
                  <a:cubicBezTo>
                    <a:pt x="341361" y="168934"/>
                    <a:pt x="367488" y="154419"/>
                    <a:pt x="326847" y="177642"/>
                  </a:cubicBezTo>
                  <a:cubicBezTo>
                    <a:pt x="315576" y="184083"/>
                    <a:pt x="304066" y="190238"/>
                    <a:pt x="292013" y="195059"/>
                  </a:cubicBezTo>
                  <a:cubicBezTo>
                    <a:pt x="274967" y="201877"/>
                    <a:pt x="239761" y="212476"/>
                    <a:pt x="239761" y="212476"/>
                  </a:cubicBezTo>
                  <a:cubicBezTo>
                    <a:pt x="216538" y="229893"/>
                    <a:pt x="190619" y="244202"/>
                    <a:pt x="170093" y="264728"/>
                  </a:cubicBezTo>
                  <a:cubicBezTo>
                    <a:pt x="92156" y="342663"/>
                    <a:pt x="139273" y="288715"/>
                    <a:pt x="100424" y="343105"/>
                  </a:cubicBezTo>
                  <a:cubicBezTo>
                    <a:pt x="91988" y="354916"/>
                    <a:pt x="81992" y="365631"/>
                    <a:pt x="74299" y="377939"/>
                  </a:cubicBezTo>
                  <a:cubicBezTo>
                    <a:pt x="67418" y="388948"/>
                    <a:pt x="63560" y="401641"/>
                    <a:pt x="56881" y="412773"/>
                  </a:cubicBezTo>
                  <a:cubicBezTo>
                    <a:pt x="21945" y="471000"/>
                    <a:pt x="0" y="472374"/>
                    <a:pt x="48173" y="456316"/>
                  </a:cubicBezTo>
                  <a:cubicBezTo>
                    <a:pt x="68493" y="459219"/>
                    <a:pt x="88938" y="461353"/>
                    <a:pt x="109133" y="465025"/>
                  </a:cubicBezTo>
                  <a:cubicBezTo>
                    <a:pt x="120909" y="467166"/>
                    <a:pt x="134008" y="467094"/>
                    <a:pt x="143967" y="473733"/>
                  </a:cubicBezTo>
                  <a:cubicBezTo>
                    <a:pt x="152676" y="479539"/>
                    <a:pt x="154684" y="491818"/>
                    <a:pt x="161384" y="499859"/>
                  </a:cubicBezTo>
                  <a:cubicBezTo>
                    <a:pt x="186474" y="529967"/>
                    <a:pt x="181436" y="523961"/>
                    <a:pt x="213636" y="534693"/>
                  </a:cubicBezTo>
                  <a:cubicBezTo>
                    <a:pt x="222344" y="543402"/>
                    <a:pt x="229514" y="553987"/>
                    <a:pt x="239761" y="560819"/>
                  </a:cubicBezTo>
                  <a:cubicBezTo>
                    <a:pt x="247399" y="565911"/>
                    <a:pt x="256799" y="570826"/>
                    <a:pt x="265887" y="569528"/>
                  </a:cubicBezTo>
                  <a:cubicBezTo>
                    <a:pt x="290488" y="566013"/>
                    <a:pt x="302658" y="550174"/>
                    <a:pt x="318139" y="534693"/>
                  </a:cubicBezTo>
                  <a:cubicBezTo>
                    <a:pt x="324330" y="522312"/>
                    <a:pt x="342292" y="490492"/>
                    <a:pt x="344264" y="473733"/>
                  </a:cubicBezTo>
                  <a:cubicBezTo>
                    <a:pt x="349024" y="433269"/>
                    <a:pt x="345892" y="391937"/>
                    <a:pt x="352973" y="351813"/>
                  </a:cubicBezTo>
                  <a:cubicBezTo>
                    <a:pt x="357377" y="326857"/>
                    <a:pt x="380501" y="321616"/>
                    <a:pt x="396516" y="308270"/>
                  </a:cubicBezTo>
                  <a:cubicBezTo>
                    <a:pt x="418672" y="289806"/>
                    <a:pt x="422057" y="276175"/>
                    <a:pt x="448767" y="264728"/>
                  </a:cubicBezTo>
                  <a:cubicBezTo>
                    <a:pt x="459768" y="260013"/>
                    <a:pt x="471990" y="258922"/>
                    <a:pt x="483601" y="256019"/>
                  </a:cubicBezTo>
                  <a:cubicBezTo>
                    <a:pt x="495213" y="238602"/>
                    <a:pt x="511817" y="223627"/>
                    <a:pt x="518436" y="203768"/>
                  </a:cubicBezTo>
                  <a:lnTo>
                    <a:pt x="535853" y="151516"/>
                  </a:lnTo>
                  <a:cubicBezTo>
                    <a:pt x="530047" y="134099"/>
                    <a:pt x="529107" y="114204"/>
                    <a:pt x="518436" y="99265"/>
                  </a:cubicBezTo>
                  <a:cubicBezTo>
                    <a:pt x="513100" y="91795"/>
                    <a:pt x="499478" y="96291"/>
                    <a:pt x="492310" y="90556"/>
                  </a:cubicBezTo>
                  <a:cubicBezTo>
                    <a:pt x="484137" y="84018"/>
                    <a:pt x="480699" y="73139"/>
                    <a:pt x="474893" y="64430"/>
                  </a:cubicBezTo>
                  <a:cubicBezTo>
                    <a:pt x="466789" y="15811"/>
                    <a:pt x="481836" y="0"/>
                    <a:pt x="440059" y="20888"/>
                  </a:cubicBezTo>
                  <a:cubicBezTo>
                    <a:pt x="436387" y="22724"/>
                    <a:pt x="453121" y="45562"/>
                    <a:pt x="448767" y="557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607958" y="2661224"/>
              <a:ext cx="591964" cy="606798"/>
            </a:xfrm>
            <a:custGeom>
              <a:avLst/>
              <a:gdLst>
                <a:gd name="connsiteX0" fmla="*/ 283288 w 591964"/>
                <a:gd name="connsiteY0" fmla="*/ 29725 h 606798"/>
                <a:gd name="connsiteX1" fmla="*/ 274579 w 591964"/>
                <a:gd name="connsiteY1" fmla="*/ 55850 h 606798"/>
                <a:gd name="connsiteX2" fmla="*/ 257162 w 591964"/>
                <a:gd name="connsiteY2" fmla="*/ 99393 h 606798"/>
                <a:gd name="connsiteX3" fmla="*/ 248453 w 591964"/>
                <a:gd name="connsiteY3" fmla="*/ 203896 h 606798"/>
                <a:gd name="connsiteX4" fmla="*/ 239745 w 591964"/>
                <a:gd name="connsiteY4" fmla="*/ 230022 h 606798"/>
                <a:gd name="connsiteX5" fmla="*/ 213619 w 591964"/>
                <a:gd name="connsiteY5" fmla="*/ 343233 h 606798"/>
                <a:gd name="connsiteX6" fmla="*/ 204911 w 591964"/>
                <a:gd name="connsiteY6" fmla="*/ 369359 h 606798"/>
                <a:gd name="connsiteX7" fmla="*/ 170076 w 591964"/>
                <a:gd name="connsiteY7" fmla="*/ 421610 h 606798"/>
                <a:gd name="connsiteX8" fmla="*/ 126533 w 591964"/>
                <a:gd name="connsiteY8" fmla="*/ 473862 h 606798"/>
                <a:gd name="connsiteX9" fmla="*/ 100408 w 591964"/>
                <a:gd name="connsiteY9" fmla="*/ 491279 h 606798"/>
                <a:gd name="connsiteX10" fmla="*/ 74282 w 591964"/>
                <a:gd name="connsiteY10" fmla="*/ 543530 h 606798"/>
                <a:gd name="connsiteX11" fmla="*/ 22031 w 591964"/>
                <a:gd name="connsiteY11" fmla="*/ 595782 h 606798"/>
                <a:gd name="connsiteX12" fmla="*/ 109116 w 591964"/>
                <a:gd name="connsiteY12" fmla="*/ 543530 h 606798"/>
                <a:gd name="connsiteX13" fmla="*/ 135242 w 591964"/>
                <a:gd name="connsiteY13" fmla="*/ 526113 h 606798"/>
                <a:gd name="connsiteX14" fmla="*/ 187493 w 591964"/>
                <a:gd name="connsiteY14" fmla="*/ 508696 h 606798"/>
                <a:gd name="connsiteX15" fmla="*/ 213619 w 591964"/>
                <a:gd name="connsiteY15" fmla="*/ 499987 h 606798"/>
                <a:gd name="connsiteX16" fmla="*/ 283288 w 591964"/>
                <a:gd name="connsiteY16" fmla="*/ 508696 h 606798"/>
                <a:gd name="connsiteX17" fmla="*/ 309413 w 591964"/>
                <a:gd name="connsiteY17" fmla="*/ 534822 h 606798"/>
                <a:gd name="connsiteX18" fmla="*/ 335539 w 591964"/>
                <a:gd name="connsiteY18" fmla="*/ 543530 h 606798"/>
                <a:gd name="connsiteX19" fmla="*/ 370373 w 591964"/>
                <a:gd name="connsiteY19" fmla="*/ 499987 h 606798"/>
                <a:gd name="connsiteX20" fmla="*/ 396499 w 591964"/>
                <a:gd name="connsiteY20" fmla="*/ 491279 h 606798"/>
                <a:gd name="connsiteX21" fmla="*/ 413916 w 591964"/>
                <a:gd name="connsiteY21" fmla="*/ 465153 h 606798"/>
                <a:gd name="connsiteX22" fmla="*/ 492293 w 591964"/>
                <a:gd name="connsiteY22" fmla="*/ 491279 h 606798"/>
                <a:gd name="connsiteX23" fmla="*/ 509711 w 591964"/>
                <a:gd name="connsiteY23" fmla="*/ 508696 h 606798"/>
                <a:gd name="connsiteX24" fmla="*/ 527128 w 591964"/>
                <a:gd name="connsiteY24" fmla="*/ 317107 h 606798"/>
                <a:gd name="connsiteX25" fmla="*/ 483585 w 591964"/>
                <a:gd name="connsiteY25" fmla="*/ 247439 h 606798"/>
                <a:gd name="connsiteX26" fmla="*/ 413916 w 591964"/>
                <a:gd name="connsiteY26" fmla="*/ 169062 h 606798"/>
                <a:gd name="connsiteX27" fmla="*/ 387791 w 591964"/>
                <a:gd name="connsiteY27" fmla="*/ 116810 h 606798"/>
                <a:gd name="connsiteX28" fmla="*/ 379082 w 591964"/>
                <a:gd name="connsiteY28" fmla="*/ 73267 h 606798"/>
                <a:gd name="connsiteX29" fmla="*/ 326831 w 591964"/>
                <a:gd name="connsiteY29" fmla="*/ 55850 h 606798"/>
                <a:gd name="connsiteX30" fmla="*/ 309413 w 591964"/>
                <a:gd name="connsiteY30" fmla="*/ 38433 h 606798"/>
                <a:gd name="connsiteX31" fmla="*/ 283288 w 591964"/>
                <a:gd name="connsiteY31" fmla="*/ 29725 h 60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1964" h="606798">
                  <a:moveTo>
                    <a:pt x="283288" y="29725"/>
                  </a:moveTo>
                  <a:cubicBezTo>
                    <a:pt x="277482" y="32628"/>
                    <a:pt x="277802" y="47255"/>
                    <a:pt x="274579" y="55850"/>
                  </a:cubicBezTo>
                  <a:cubicBezTo>
                    <a:pt x="269090" y="70487"/>
                    <a:pt x="259879" y="83998"/>
                    <a:pt x="257162" y="99393"/>
                  </a:cubicBezTo>
                  <a:cubicBezTo>
                    <a:pt x="251087" y="133816"/>
                    <a:pt x="253073" y="169248"/>
                    <a:pt x="248453" y="203896"/>
                  </a:cubicBezTo>
                  <a:cubicBezTo>
                    <a:pt x="247240" y="212995"/>
                    <a:pt x="241971" y="221116"/>
                    <a:pt x="239745" y="230022"/>
                  </a:cubicBezTo>
                  <a:cubicBezTo>
                    <a:pt x="225928" y="285290"/>
                    <a:pt x="235294" y="278203"/>
                    <a:pt x="213619" y="343233"/>
                  </a:cubicBezTo>
                  <a:cubicBezTo>
                    <a:pt x="210716" y="351942"/>
                    <a:pt x="209369" y="361335"/>
                    <a:pt x="204911" y="369359"/>
                  </a:cubicBezTo>
                  <a:cubicBezTo>
                    <a:pt x="194745" y="387658"/>
                    <a:pt x="181688" y="404193"/>
                    <a:pt x="170076" y="421610"/>
                  </a:cubicBezTo>
                  <a:cubicBezTo>
                    <a:pt x="152949" y="447301"/>
                    <a:pt x="151680" y="452906"/>
                    <a:pt x="126533" y="473862"/>
                  </a:cubicBezTo>
                  <a:cubicBezTo>
                    <a:pt x="118493" y="480562"/>
                    <a:pt x="109116" y="485473"/>
                    <a:pt x="100408" y="491279"/>
                  </a:cubicBezTo>
                  <a:cubicBezTo>
                    <a:pt x="92338" y="515489"/>
                    <a:pt x="92289" y="523272"/>
                    <a:pt x="74282" y="543530"/>
                  </a:cubicBezTo>
                  <a:cubicBezTo>
                    <a:pt x="57918" y="561940"/>
                    <a:pt x="0" y="606798"/>
                    <a:pt x="22031" y="595782"/>
                  </a:cubicBezTo>
                  <a:cubicBezTo>
                    <a:pt x="75590" y="569002"/>
                    <a:pt x="46060" y="585568"/>
                    <a:pt x="109116" y="543530"/>
                  </a:cubicBezTo>
                  <a:cubicBezTo>
                    <a:pt x="117825" y="537724"/>
                    <a:pt x="125313" y="529423"/>
                    <a:pt x="135242" y="526113"/>
                  </a:cubicBezTo>
                  <a:lnTo>
                    <a:pt x="187493" y="508696"/>
                  </a:lnTo>
                  <a:lnTo>
                    <a:pt x="213619" y="499987"/>
                  </a:lnTo>
                  <a:cubicBezTo>
                    <a:pt x="236842" y="502890"/>
                    <a:pt x="261293" y="500698"/>
                    <a:pt x="283288" y="508696"/>
                  </a:cubicBezTo>
                  <a:cubicBezTo>
                    <a:pt x="294862" y="512905"/>
                    <a:pt x="299166" y="527990"/>
                    <a:pt x="309413" y="534822"/>
                  </a:cubicBezTo>
                  <a:cubicBezTo>
                    <a:pt x="317051" y="539914"/>
                    <a:pt x="326830" y="540627"/>
                    <a:pt x="335539" y="543530"/>
                  </a:cubicBezTo>
                  <a:cubicBezTo>
                    <a:pt x="398180" y="522651"/>
                    <a:pt x="326634" y="554662"/>
                    <a:pt x="370373" y="499987"/>
                  </a:cubicBezTo>
                  <a:cubicBezTo>
                    <a:pt x="376107" y="492819"/>
                    <a:pt x="387790" y="494182"/>
                    <a:pt x="396499" y="491279"/>
                  </a:cubicBezTo>
                  <a:cubicBezTo>
                    <a:pt x="402305" y="482570"/>
                    <a:pt x="403762" y="467691"/>
                    <a:pt x="413916" y="465153"/>
                  </a:cubicBezTo>
                  <a:cubicBezTo>
                    <a:pt x="442917" y="457903"/>
                    <a:pt x="471377" y="474546"/>
                    <a:pt x="492293" y="491279"/>
                  </a:cubicBezTo>
                  <a:cubicBezTo>
                    <a:pt x="498704" y="496408"/>
                    <a:pt x="503905" y="502890"/>
                    <a:pt x="509711" y="508696"/>
                  </a:cubicBezTo>
                  <a:cubicBezTo>
                    <a:pt x="591964" y="481276"/>
                    <a:pt x="548031" y="505236"/>
                    <a:pt x="527128" y="317107"/>
                  </a:cubicBezTo>
                  <a:cubicBezTo>
                    <a:pt x="521325" y="264875"/>
                    <a:pt x="516479" y="269368"/>
                    <a:pt x="483585" y="247439"/>
                  </a:cubicBezTo>
                  <a:cubicBezTo>
                    <a:pt x="440700" y="183110"/>
                    <a:pt x="465498" y="207746"/>
                    <a:pt x="413916" y="169062"/>
                  </a:cubicBezTo>
                  <a:cubicBezTo>
                    <a:pt x="396887" y="143518"/>
                    <a:pt x="395002" y="145656"/>
                    <a:pt x="387791" y="116810"/>
                  </a:cubicBezTo>
                  <a:cubicBezTo>
                    <a:pt x="384201" y="102450"/>
                    <a:pt x="389548" y="83733"/>
                    <a:pt x="379082" y="73267"/>
                  </a:cubicBezTo>
                  <a:cubicBezTo>
                    <a:pt x="366100" y="60285"/>
                    <a:pt x="326831" y="55850"/>
                    <a:pt x="326831" y="55850"/>
                  </a:cubicBezTo>
                  <a:cubicBezTo>
                    <a:pt x="321025" y="50044"/>
                    <a:pt x="313637" y="45474"/>
                    <a:pt x="309413" y="38433"/>
                  </a:cubicBezTo>
                  <a:cubicBezTo>
                    <a:pt x="286353" y="0"/>
                    <a:pt x="289094" y="26822"/>
                    <a:pt x="283288" y="297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6200000" flipH="1">
              <a:off x="2857488" y="2214554"/>
              <a:ext cx="714380" cy="428628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3643306" y="3071810"/>
              <a:ext cx="428628" cy="35719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4429124" y="3357562"/>
              <a:ext cx="500066" cy="142876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4964909" y="2678901"/>
              <a:ext cx="571504" cy="214314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0800000">
              <a:off x="4429124" y="1643050"/>
              <a:ext cx="428628" cy="142876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0800000" flipV="1">
              <a:off x="3643306" y="1714488"/>
              <a:ext cx="500066" cy="285752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572264" y="3000372"/>
              <a:ext cx="357190" cy="158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572264" y="3786190"/>
              <a:ext cx="357190" cy="158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29388" y="1357298"/>
              <a:ext cx="417102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 Narrow" pitchFamily="34" charset="0"/>
                  <a:cs typeface="Andalus"/>
                </a:rPr>
                <a:t>t</a:t>
              </a:r>
              <a:r>
                <a:rPr lang="ru-RU" sz="2800" b="1" dirty="0" smtClean="0">
                  <a:solidFill>
                    <a:srgbClr val="0000FF"/>
                  </a:solidFill>
                  <a:latin typeface="Arial Narrow" pitchFamily="34" charset="0"/>
                  <a:cs typeface="Andalus"/>
                </a:rPr>
                <a:t>°</a:t>
              </a:r>
              <a:endParaRPr lang="ru-R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16" y="1285860"/>
              <a:ext cx="364202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 Narrow" pitchFamily="34" charset="0"/>
                  <a:cs typeface="Andalus"/>
                </a:rPr>
                <a:t>h</a:t>
              </a:r>
              <a:endParaRPr lang="ru-RU" sz="28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857884" y="1643050"/>
              <a:ext cx="1367492" cy="872998"/>
            </a:xfrm>
            <a:custGeom>
              <a:avLst/>
              <a:gdLst>
                <a:gd name="connsiteX0" fmla="*/ 1451 w 1367492"/>
                <a:gd name="connsiteY0" fmla="*/ 864290 h 872998"/>
                <a:gd name="connsiteX1" fmla="*/ 44994 w 1367492"/>
                <a:gd name="connsiteY1" fmla="*/ 812038 h 872998"/>
                <a:gd name="connsiteX2" fmla="*/ 71119 w 1367492"/>
                <a:gd name="connsiteY2" fmla="*/ 803330 h 872998"/>
                <a:gd name="connsiteX3" fmla="*/ 114662 w 1367492"/>
                <a:gd name="connsiteY3" fmla="*/ 751078 h 872998"/>
                <a:gd name="connsiteX4" fmla="*/ 132079 w 1367492"/>
                <a:gd name="connsiteY4" fmla="*/ 724953 h 872998"/>
                <a:gd name="connsiteX5" fmla="*/ 149497 w 1367492"/>
                <a:gd name="connsiteY5" fmla="*/ 707536 h 872998"/>
                <a:gd name="connsiteX6" fmla="*/ 166914 w 1367492"/>
                <a:gd name="connsiteY6" fmla="*/ 672701 h 872998"/>
                <a:gd name="connsiteX7" fmla="*/ 193039 w 1367492"/>
                <a:gd name="connsiteY7" fmla="*/ 655284 h 872998"/>
                <a:gd name="connsiteX8" fmla="*/ 201748 w 1367492"/>
                <a:gd name="connsiteY8" fmla="*/ 629158 h 872998"/>
                <a:gd name="connsiteX9" fmla="*/ 219165 w 1367492"/>
                <a:gd name="connsiteY9" fmla="*/ 603033 h 872998"/>
                <a:gd name="connsiteX10" fmla="*/ 306251 w 1367492"/>
                <a:gd name="connsiteY10" fmla="*/ 524656 h 872998"/>
                <a:gd name="connsiteX11" fmla="*/ 367211 w 1367492"/>
                <a:gd name="connsiteY11" fmla="*/ 489821 h 872998"/>
                <a:gd name="connsiteX12" fmla="*/ 410754 w 1367492"/>
                <a:gd name="connsiteY12" fmla="*/ 446278 h 872998"/>
                <a:gd name="connsiteX13" fmla="*/ 463005 w 1367492"/>
                <a:gd name="connsiteY13" fmla="*/ 411444 h 872998"/>
                <a:gd name="connsiteX14" fmla="*/ 489131 w 1367492"/>
                <a:gd name="connsiteY14" fmla="*/ 394027 h 872998"/>
                <a:gd name="connsiteX15" fmla="*/ 576217 w 1367492"/>
                <a:gd name="connsiteY15" fmla="*/ 350484 h 872998"/>
                <a:gd name="connsiteX16" fmla="*/ 645885 w 1367492"/>
                <a:gd name="connsiteY16" fmla="*/ 289524 h 872998"/>
                <a:gd name="connsiteX17" fmla="*/ 715554 w 1367492"/>
                <a:gd name="connsiteY17" fmla="*/ 272107 h 872998"/>
                <a:gd name="connsiteX18" fmla="*/ 750388 w 1367492"/>
                <a:gd name="connsiteY18" fmla="*/ 254690 h 872998"/>
                <a:gd name="connsiteX19" fmla="*/ 776514 w 1367492"/>
                <a:gd name="connsiteY19" fmla="*/ 202438 h 872998"/>
                <a:gd name="connsiteX20" fmla="*/ 785222 w 1367492"/>
                <a:gd name="connsiteY20" fmla="*/ 63101 h 872998"/>
                <a:gd name="connsiteX21" fmla="*/ 793931 w 1367492"/>
                <a:gd name="connsiteY21" fmla="*/ 36976 h 872998"/>
                <a:gd name="connsiteX22" fmla="*/ 820057 w 1367492"/>
                <a:gd name="connsiteY22" fmla="*/ 10850 h 872998"/>
                <a:gd name="connsiteX23" fmla="*/ 846182 w 1367492"/>
                <a:gd name="connsiteY23" fmla="*/ 2141 h 872998"/>
                <a:gd name="connsiteX24" fmla="*/ 968102 w 1367492"/>
                <a:gd name="connsiteY24" fmla="*/ 28267 h 872998"/>
                <a:gd name="connsiteX25" fmla="*/ 1020354 w 1367492"/>
                <a:gd name="connsiteY25" fmla="*/ 45684 h 872998"/>
                <a:gd name="connsiteX26" fmla="*/ 1046479 w 1367492"/>
                <a:gd name="connsiteY26" fmla="*/ 54393 h 872998"/>
                <a:gd name="connsiteX27" fmla="*/ 1090022 w 1367492"/>
                <a:gd name="connsiteY27" fmla="*/ 89227 h 872998"/>
                <a:gd name="connsiteX28" fmla="*/ 1133565 w 1367492"/>
                <a:gd name="connsiteY28" fmla="*/ 141478 h 872998"/>
                <a:gd name="connsiteX29" fmla="*/ 1177108 w 1367492"/>
                <a:gd name="connsiteY29" fmla="*/ 185021 h 872998"/>
                <a:gd name="connsiteX30" fmla="*/ 1211942 w 1367492"/>
                <a:gd name="connsiteY30" fmla="*/ 237273 h 872998"/>
                <a:gd name="connsiteX31" fmla="*/ 1255485 w 1367492"/>
                <a:gd name="connsiteY31" fmla="*/ 280816 h 872998"/>
                <a:gd name="connsiteX32" fmla="*/ 1272902 w 1367492"/>
                <a:gd name="connsiteY32" fmla="*/ 306941 h 872998"/>
                <a:gd name="connsiteX33" fmla="*/ 1290319 w 1367492"/>
                <a:gd name="connsiteY33" fmla="*/ 341776 h 872998"/>
                <a:gd name="connsiteX34" fmla="*/ 1307737 w 1367492"/>
                <a:gd name="connsiteY34" fmla="*/ 359193 h 872998"/>
                <a:gd name="connsiteX35" fmla="*/ 1316445 w 1367492"/>
                <a:gd name="connsiteY35" fmla="*/ 385318 h 872998"/>
                <a:gd name="connsiteX36" fmla="*/ 1325154 w 1367492"/>
                <a:gd name="connsiteY36" fmla="*/ 550781 h 872998"/>
                <a:gd name="connsiteX37" fmla="*/ 1299028 w 1367492"/>
                <a:gd name="connsiteY37" fmla="*/ 559490 h 872998"/>
                <a:gd name="connsiteX38" fmla="*/ 1246777 w 1367492"/>
                <a:gd name="connsiteY38" fmla="*/ 603033 h 872998"/>
                <a:gd name="connsiteX39" fmla="*/ 1238068 w 1367492"/>
                <a:gd name="connsiteY39" fmla="*/ 646576 h 872998"/>
                <a:gd name="connsiteX40" fmla="*/ 1229359 w 1367492"/>
                <a:gd name="connsiteY40" fmla="*/ 672701 h 872998"/>
                <a:gd name="connsiteX41" fmla="*/ 1220651 w 1367492"/>
                <a:gd name="connsiteY41" fmla="*/ 803330 h 872998"/>
                <a:gd name="connsiteX42" fmla="*/ 1203234 w 1367492"/>
                <a:gd name="connsiteY42" fmla="*/ 864290 h 872998"/>
                <a:gd name="connsiteX43" fmla="*/ 1168399 w 1367492"/>
                <a:gd name="connsiteY43" fmla="*/ 855581 h 872998"/>
                <a:gd name="connsiteX44" fmla="*/ 1116148 w 1367492"/>
                <a:gd name="connsiteY44" fmla="*/ 838164 h 872998"/>
                <a:gd name="connsiteX45" fmla="*/ 1081314 w 1367492"/>
                <a:gd name="connsiteY45" fmla="*/ 829456 h 872998"/>
                <a:gd name="connsiteX46" fmla="*/ 1020354 w 1367492"/>
                <a:gd name="connsiteY46" fmla="*/ 838164 h 872998"/>
                <a:gd name="connsiteX47" fmla="*/ 994228 w 1367492"/>
                <a:gd name="connsiteY47" fmla="*/ 846873 h 872998"/>
                <a:gd name="connsiteX48" fmla="*/ 959394 w 1367492"/>
                <a:gd name="connsiteY48" fmla="*/ 855581 h 872998"/>
                <a:gd name="connsiteX49" fmla="*/ 898434 w 1367492"/>
                <a:gd name="connsiteY49" fmla="*/ 838164 h 872998"/>
                <a:gd name="connsiteX50" fmla="*/ 820057 w 1367492"/>
                <a:gd name="connsiteY50" fmla="*/ 777204 h 872998"/>
                <a:gd name="connsiteX51" fmla="*/ 767805 w 1367492"/>
                <a:gd name="connsiteY51" fmla="*/ 733661 h 872998"/>
                <a:gd name="connsiteX52" fmla="*/ 750388 w 1367492"/>
                <a:gd name="connsiteY52" fmla="*/ 681410 h 872998"/>
                <a:gd name="connsiteX53" fmla="*/ 732971 w 1367492"/>
                <a:gd name="connsiteY53" fmla="*/ 655284 h 872998"/>
                <a:gd name="connsiteX54" fmla="*/ 654594 w 1367492"/>
                <a:gd name="connsiteY54" fmla="*/ 585616 h 872998"/>
                <a:gd name="connsiteX55" fmla="*/ 523965 w 1367492"/>
                <a:gd name="connsiteY55" fmla="*/ 594324 h 872998"/>
                <a:gd name="connsiteX56" fmla="*/ 471714 w 1367492"/>
                <a:gd name="connsiteY56" fmla="*/ 629158 h 872998"/>
                <a:gd name="connsiteX57" fmla="*/ 436879 w 1367492"/>
                <a:gd name="connsiteY57" fmla="*/ 690118 h 872998"/>
                <a:gd name="connsiteX58" fmla="*/ 428171 w 1367492"/>
                <a:gd name="connsiteY58" fmla="*/ 716244 h 872998"/>
                <a:gd name="connsiteX59" fmla="*/ 402045 w 1367492"/>
                <a:gd name="connsiteY59" fmla="*/ 751078 h 872998"/>
                <a:gd name="connsiteX60" fmla="*/ 384628 w 1367492"/>
                <a:gd name="connsiteY60" fmla="*/ 794621 h 872998"/>
                <a:gd name="connsiteX61" fmla="*/ 332377 w 1367492"/>
                <a:gd name="connsiteY61" fmla="*/ 829456 h 872998"/>
                <a:gd name="connsiteX62" fmla="*/ 306251 w 1367492"/>
                <a:gd name="connsiteY62" fmla="*/ 846873 h 872998"/>
                <a:gd name="connsiteX63" fmla="*/ 271417 w 1367492"/>
                <a:gd name="connsiteY63" fmla="*/ 855581 h 872998"/>
                <a:gd name="connsiteX64" fmla="*/ 245291 w 1367492"/>
                <a:gd name="connsiteY64" fmla="*/ 864290 h 872998"/>
                <a:gd name="connsiteX65" fmla="*/ 149497 w 1367492"/>
                <a:gd name="connsiteY65" fmla="*/ 872998 h 872998"/>
                <a:gd name="connsiteX66" fmla="*/ 79828 w 1367492"/>
                <a:gd name="connsiteY66" fmla="*/ 855581 h 872998"/>
                <a:gd name="connsiteX67" fmla="*/ 53702 w 1367492"/>
                <a:gd name="connsiteY67" fmla="*/ 838164 h 872998"/>
                <a:gd name="connsiteX68" fmla="*/ 1451 w 1367492"/>
                <a:gd name="connsiteY68" fmla="*/ 864290 h 8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367492" h="872998">
                  <a:moveTo>
                    <a:pt x="1451" y="864290"/>
                  </a:moveTo>
                  <a:cubicBezTo>
                    <a:pt x="0" y="859936"/>
                    <a:pt x="24877" y="825449"/>
                    <a:pt x="44994" y="812038"/>
                  </a:cubicBezTo>
                  <a:cubicBezTo>
                    <a:pt x="52632" y="806946"/>
                    <a:pt x="62411" y="806233"/>
                    <a:pt x="71119" y="803330"/>
                  </a:cubicBezTo>
                  <a:cubicBezTo>
                    <a:pt x="95875" y="778575"/>
                    <a:pt x="88782" y="787311"/>
                    <a:pt x="114662" y="751078"/>
                  </a:cubicBezTo>
                  <a:cubicBezTo>
                    <a:pt x="120745" y="742561"/>
                    <a:pt x="125541" y="733126"/>
                    <a:pt x="132079" y="724953"/>
                  </a:cubicBezTo>
                  <a:cubicBezTo>
                    <a:pt x="137208" y="718542"/>
                    <a:pt x="143691" y="713342"/>
                    <a:pt x="149497" y="707536"/>
                  </a:cubicBezTo>
                  <a:cubicBezTo>
                    <a:pt x="155303" y="695924"/>
                    <a:pt x="158603" y="682674"/>
                    <a:pt x="166914" y="672701"/>
                  </a:cubicBezTo>
                  <a:cubicBezTo>
                    <a:pt x="173614" y="664661"/>
                    <a:pt x="186501" y="663457"/>
                    <a:pt x="193039" y="655284"/>
                  </a:cubicBezTo>
                  <a:cubicBezTo>
                    <a:pt x="198774" y="648116"/>
                    <a:pt x="197643" y="637369"/>
                    <a:pt x="201748" y="629158"/>
                  </a:cubicBezTo>
                  <a:cubicBezTo>
                    <a:pt x="206429" y="619797"/>
                    <a:pt x="212212" y="610855"/>
                    <a:pt x="219165" y="603033"/>
                  </a:cubicBezTo>
                  <a:cubicBezTo>
                    <a:pt x="260843" y="556145"/>
                    <a:pt x="263989" y="556352"/>
                    <a:pt x="306251" y="524656"/>
                  </a:cubicBezTo>
                  <a:cubicBezTo>
                    <a:pt x="348787" y="460850"/>
                    <a:pt x="289492" y="536453"/>
                    <a:pt x="367211" y="489821"/>
                  </a:cubicBezTo>
                  <a:cubicBezTo>
                    <a:pt x="384812" y="479260"/>
                    <a:pt x="393675" y="457664"/>
                    <a:pt x="410754" y="446278"/>
                  </a:cubicBezTo>
                  <a:lnTo>
                    <a:pt x="463005" y="411444"/>
                  </a:lnTo>
                  <a:cubicBezTo>
                    <a:pt x="471714" y="405638"/>
                    <a:pt x="479770" y="398708"/>
                    <a:pt x="489131" y="394027"/>
                  </a:cubicBezTo>
                  <a:cubicBezTo>
                    <a:pt x="518160" y="379513"/>
                    <a:pt x="553268" y="373433"/>
                    <a:pt x="576217" y="350484"/>
                  </a:cubicBezTo>
                  <a:cubicBezTo>
                    <a:pt x="590300" y="336401"/>
                    <a:pt x="625327" y="298090"/>
                    <a:pt x="645885" y="289524"/>
                  </a:cubicBezTo>
                  <a:cubicBezTo>
                    <a:pt x="667981" y="280317"/>
                    <a:pt x="692331" y="277913"/>
                    <a:pt x="715554" y="272107"/>
                  </a:cubicBezTo>
                  <a:cubicBezTo>
                    <a:pt x="727165" y="266301"/>
                    <a:pt x="740415" y="263001"/>
                    <a:pt x="750388" y="254690"/>
                  </a:cubicBezTo>
                  <a:cubicBezTo>
                    <a:pt x="765971" y="241704"/>
                    <a:pt x="770570" y="220269"/>
                    <a:pt x="776514" y="202438"/>
                  </a:cubicBezTo>
                  <a:cubicBezTo>
                    <a:pt x="779417" y="155992"/>
                    <a:pt x="780350" y="109382"/>
                    <a:pt x="785222" y="63101"/>
                  </a:cubicBezTo>
                  <a:cubicBezTo>
                    <a:pt x="786183" y="53972"/>
                    <a:pt x="788839" y="44614"/>
                    <a:pt x="793931" y="36976"/>
                  </a:cubicBezTo>
                  <a:cubicBezTo>
                    <a:pt x="800763" y="26729"/>
                    <a:pt x="809810" y="17682"/>
                    <a:pt x="820057" y="10850"/>
                  </a:cubicBezTo>
                  <a:cubicBezTo>
                    <a:pt x="827695" y="5758"/>
                    <a:pt x="837474" y="5044"/>
                    <a:pt x="846182" y="2141"/>
                  </a:cubicBezTo>
                  <a:cubicBezTo>
                    <a:pt x="956550" y="14405"/>
                    <a:pt x="890367" y="0"/>
                    <a:pt x="968102" y="28267"/>
                  </a:cubicBezTo>
                  <a:cubicBezTo>
                    <a:pt x="985356" y="34541"/>
                    <a:pt x="1002937" y="39878"/>
                    <a:pt x="1020354" y="45684"/>
                  </a:cubicBezTo>
                  <a:lnTo>
                    <a:pt x="1046479" y="54393"/>
                  </a:lnTo>
                  <a:cubicBezTo>
                    <a:pt x="1097162" y="105073"/>
                    <a:pt x="1024096" y="34288"/>
                    <a:pt x="1090022" y="89227"/>
                  </a:cubicBezTo>
                  <a:cubicBezTo>
                    <a:pt x="1138420" y="129559"/>
                    <a:pt x="1096678" y="99322"/>
                    <a:pt x="1133565" y="141478"/>
                  </a:cubicBezTo>
                  <a:cubicBezTo>
                    <a:pt x="1147082" y="156926"/>
                    <a:pt x="1165722" y="167942"/>
                    <a:pt x="1177108" y="185021"/>
                  </a:cubicBezTo>
                  <a:cubicBezTo>
                    <a:pt x="1188719" y="202438"/>
                    <a:pt x="1197140" y="222471"/>
                    <a:pt x="1211942" y="237273"/>
                  </a:cubicBezTo>
                  <a:cubicBezTo>
                    <a:pt x="1226456" y="251787"/>
                    <a:pt x="1244099" y="263737"/>
                    <a:pt x="1255485" y="280816"/>
                  </a:cubicBezTo>
                  <a:cubicBezTo>
                    <a:pt x="1261291" y="289524"/>
                    <a:pt x="1267709" y="297854"/>
                    <a:pt x="1272902" y="306941"/>
                  </a:cubicBezTo>
                  <a:cubicBezTo>
                    <a:pt x="1279343" y="318213"/>
                    <a:pt x="1283118" y="330974"/>
                    <a:pt x="1290319" y="341776"/>
                  </a:cubicBezTo>
                  <a:cubicBezTo>
                    <a:pt x="1294874" y="348608"/>
                    <a:pt x="1301931" y="353387"/>
                    <a:pt x="1307737" y="359193"/>
                  </a:cubicBezTo>
                  <a:cubicBezTo>
                    <a:pt x="1310640" y="367901"/>
                    <a:pt x="1312340" y="377108"/>
                    <a:pt x="1316445" y="385318"/>
                  </a:cubicBezTo>
                  <a:cubicBezTo>
                    <a:pt x="1352259" y="456947"/>
                    <a:pt x="1367492" y="370845"/>
                    <a:pt x="1325154" y="550781"/>
                  </a:cubicBezTo>
                  <a:cubicBezTo>
                    <a:pt x="1323051" y="559717"/>
                    <a:pt x="1307239" y="555385"/>
                    <a:pt x="1299028" y="559490"/>
                  </a:cubicBezTo>
                  <a:cubicBezTo>
                    <a:pt x="1274777" y="571615"/>
                    <a:pt x="1266038" y="583771"/>
                    <a:pt x="1246777" y="603033"/>
                  </a:cubicBezTo>
                  <a:cubicBezTo>
                    <a:pt x="1243874" y="617547"/>
                    <a:pt x="1241658" y="632216"/>
                    <a:pt x="1238068" y="646576"/>
                  </a:cubicBezTo>
                  <a:cubicBezTo>
                    <a:pt x="1235842" y="655481"/>
                    <a:pt x="1230373" y="663578"/>
                    <a:pt x="1229359" y="672701"/>
                  </a:cubicBezTo>
                  <a:cubicBezTo>
                    <a:pt x="1224540" y="716074"/>
                    <a:pt x="1225219" y="759930"/>
                    <a:pt x="1220651" y="803330"/>
                  </a:cubicBezTo>
                  <a:cubicBezTo>
                    <a:pt x="1218969" y="819306"/>
                    <a:pt x="1208629" y="848103"/>
                    <a:pt x="1203234" y="864290"/>
                  </a:cubicBezTo>
                  <a:cubicBezTo>
                    <a:pt x="1191622" y="861387"/>
                    <a:pt x="1179863" y="859020"/>
                    <a:pt x="1168399" y="855581"/>
                  </a:cubicBezTo>
                  <a:cubicBezTo>
                    <a:pt x="1150814" y="850306"/>
                    <a:pt x="1133959" y="842617"/>
                    <a:pt x="1116148" y="838164"/>
                  </a:cubicBezTo>
                  <a:lnTo>
                    <a:pt x="1081314" y="829456"/>
                  </a:lnTo>
                  <a:cubicBezTo>
                    <a:pt x="1060994" y="832359"/>
                    <a:pt x="1040482" y="834139"/>
                    <a:pt x="1020354" y="838164"/>
                  </a:cubicBezTo>
                  <a:cubicBezTo>
                    <a:pt x="1011352" y="839964"/>
                    <a:pt x="1003055" y="844351"/>
                    <a:pt x="994228" y="846873"/>
                  </a:cubicBezTo>
                  <a:cubicBezTo>
                    <a:pt x="982720" y="850161"/>
                    <a:pt x="971005" y="852678"/>
                    <a:pt x="959394" y="855581"/>
                  </a:cubicBezTo>
                  <a:cubicBezTo>
                    <a:pt x="939074" y="849775"/>
                    <a:pt x="917622" y="847020"/>
                    <a:pt x="898434" y="838164"/>
                  </a:cubicBezTo>
                  <a:cubicBezTo>
                    <a:pt x="839227" y="810838"/>
                    <a:pt x="859046" y="809696"/>
                    <a:pt x="820057" y="777204"/>
                  </a:cubicBezTo>
                  <a:cubicBezTo>
                    <a:pt x="747303" y="716575"/>
                    <a:pt x="844141" y="809997"/>
                    <a:pt x="767805" y="733661"/>
                  </a:cubicBezTo>
                  <a:cubicBezTo>
                    <a:pt x="761999" y="716244"/>
                    <a:pt x="760572" y="696686"/>
                    <a:pt x="750388" y="681410"/>
                  </a:cubicBezTo>
                  <a:cubicBezTo>
                    <a:pt x="744582" y="672701"/>
                    <a:pt x="739925" y="663107"/>
                    <a:pt x="732971" y="655284"/>
                  </a:cubicBezTo>
                  <a:cubicBezTo>
                    <a:pt x="689589" y="606480"/>
                    <a:pt x="694300" y="612087"/>
                    <a:pt x="654594" y="585616"/>
                  </a:cubicBezTo>
                  <a:cubicBezTo>
                    <a:pt x="611051" y="588519"/>
                    <a:pt x="567338" y="589505"/>
                    <a:pt x="523965" y="594324"/>
                  </a:cubicBezTo>
                  <a:cubicBezTo>
                    <a:pt x="498338" y="597171"/>
                    <a:pt x="487987" y="609631"/>
                    <a:pt x="471714" y="629158"/>
                  </a:cubicBezTo>
                  <a:cubicBezTo>
                    <a:pt x="458855" y="644589"/>
                    <a:pt x="444393" y="672586"/>
                    <a:pt x="436879" y="690118"/>
                  </a:cubicBezTo>
                  <a:cubicBezTo>
                    <a:pt x="433263" y="698555"/>
                    <a:pt x="432725" y="708274"/>
                    <a:pt x="428171" y="716244"/>
                  </a:cubicBezTo>
                  <a:cubicBezTo>
                    <a:pt x="420970" y="728846"/>
                    <a:pt x="409094" y="738390"/>
                    <a:pt x="402045" y="751078"/>
                  </a:cubicBezTo>
                  <a:cubicBezTo>
                    <a:pt x="394453" y="764743"/>
                    <a:pt x="395013" y="782937"/>
                    <a:pt x="384628" y="794621"/>
                  </a:cubicBezTo>
                  <a:cubicBezTo>
                    <a:pt x="370721" y="810267"/>
                    <a:pt x="349794" y="817844"/>
                    <a:pt x="332377" y="829456"/>
                  </a:cubicBezTo>
                  <a:cubicBezTo>
                    <a:pt x="323668" y="835262"/>
                    <a:pt x="316405" y="844335"/>
                    <a:pt x="306251" y="846873"/>
                  </a:cubicBezTo>
                  <a:cubicBezTo>
                    <a:pt x="294640" y="849776"/>
                    <a:pt x="282925" y="852293"/>
                    <a:pt x="271417" y="855581"/>
                  </a:cubicBezTo>
                  <a:cubicBezTo>
                    <a:pt x="262590" y="858103"/>
                    <a:pt x="254379" y="862992"/>
                    <a:pt x="245291" y="864290"/>
                  </a:cubicBezTo>
                  <a:cubicBezTo>
                    <a:pt x="213550" y="868824"/>
                    <a:pt x="181428" y="870095"/>
                    <a:pt x="149497" y="872998"/>
                  </a:cubicBezTo>
                  <a:cubicBezTo>
                    <a:pt x="132930" y="869685"/>
                    <a:pt x="97683" y="864509"/>
                    <a:pt x="79828" y="855581"/>
                  </a:cubicBezTo>
                  <a:cubicBezTo>
                    <a:pt x="70467" y="850900"/>
                    <a:pt x="62677" y="843549"/>
                    <a:pt x="53702" y="838164"/>
                  </a:cubicBezTo>
                  <a:cubicBezTo>
                    <a:pt x="48136" y="834825"/>
                    <a:pt x="2902" y="868644"/>
                    <a:pt x="1451" y="864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143504" y="3071810"/>
              <a:ext cx="3286148" cy="158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786182" y="3929066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 Narrow" pitchFamily="34" charset="0"/>
              </a:rPr>
              <a:t>Низкое давление</a:t>
            </a:r>
            <a:endParaRPr lang="ru-RU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24" name="Рисунок 23" descr="475538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36912"/>
            <a:ext cx="1397700" cy="1071570"/>
          </a:xfrm>
          <a:prstGeom prst="rect">
            <a:avLst/>
          </a:prstGeom>
        </p:spPr>
      </p:pic>
      <p:pic>
        <p:nvPicPr>
          <p:cNvPr id="25" name="Рисунок 24" descr="475538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08920"/>
            <a:ext cx="1397700" cy="1071570"/>
          </a:xfrm>
          <a:prstGeom prst="rect">
            <a:avLst/>
          </a:prstGeom>
        </p:spPr>
      </p:pic>
      <p:pic>
        <p:nvPicPr>
          <p:cNvPr id="26" name="Рисунок 25" descr="475538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924944"/>
            <a:ext cx="1397700" cy="107157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929454" y="6000768"/>
            <a:ext cx="42862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29520" y="5786454"/>
            <a:ext cx="3257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0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8082" y="4857760"/>
            <a:ext cx="7489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1000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29520" y="4071942"/>
            <a:ext cx="7489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2000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7950" y="5786454"/>
            <a:ext cx="6142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+20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6512" y="4929198"/>
            <a:ext cx="6142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+14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6512" y="4000504"/>
            <a:ext cx="4732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</a:rPr>
              <a:t>+8</a:t>
            </a:r>
            <a:endParaRPr lang="ru-RU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00034" y="3786190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5" name="Рисунок 34" descr="475538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139770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2. </a:t>
            </a:r>
            <a:r>
              <a:rPr lang="ru-RU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Климатическая область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– часть климатического пояса, обладающая определённым типом климата.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Климатические области тропического пояса. стр. 72 уч-ка</a:t>
            </a:r>
          </a:p>
          <a:p>
            <a:pPr lvl="0"/>
            <a:r>
              <a:rPr lang="ru-RU" sz="2400" b="1" dirty="0" err="1" smtClean="0">
                <a:solidFill>
                  <a:schemeClr val="bg1"/>
                </a:solidFill>
                <a:latin typeface="Arial Narrow" pitchFamily="34" charset="0"/>
              </a:rPr>
              <a:t>Климатограммы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 – рис. 36 на стр. 73 уч-ка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Климатические области субтропического пояса.</a:t>
            </a:r>
          </a:p>
          <a:p>
            <a:pPr lvl="0"/>
            <a:r>
              <a:rPr lang="ru-RU" sz="2400" b="1" dirty="0" err="1" smtClean="0">
                <a:solidFill>
                  <a:schemeClr val="bg1"/>
                </a:solidFill>
                <a:latin typeface="Arial Narrow" pitchFamily="34" charset="0"/>
              </a:rPr>
              <a:t>Климатограммы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 – рис. 37 на стр. 74 уч-ка</a:t>
            </a:r>
          </a:p>
        </p:txBody>
      </p:sp>
      <p:pic>
        <p:nvPicPr>
          <p:cNvPr id="3" name="Рисунок 2" descr="cli6.gif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1763688" y="2492896"/>
            <a:ext cx="5572164" cy="41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Задания. 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1. Используя задания к рисунку 38 на стр. 75 учебника, карты атласа «Климатические пояса и области Земли» и «Природные зоны Земли», заполните таблицу: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2. Сделать вывод о том, в какой климатической области умеренного пояса условия для жизни и хозяйственной деятельности людей наиболее благоприятны.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2132856"/>
          <a:ext cx="8001056" cy="2103120"/>
        </p:xfrm>
        <a:graphic>
          <a:graphicData uri="http://schemas.openxmlformats.org/drawingml/2006/table">
            <a:tbl>
              <a:tblPr/>
              <a:tblGrid>
                <a:gridCol w="1357322"/>
                <a:gridCol w="1071570"/>
                <a:gridCol w="714380"/>
                <a:gridCol w="785818"/>
                <a:gridCol w="1468130"/>
                <a:gridCol w="1032200"/>
                <a:gridCol w="1571636"/>
              </a:tblGrid>
              <a:tr h="444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город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клим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область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ср.t°</a:t>
                      </a:r>
                      <a:r>
                        <a:rPr lang="ru-RU" sz="2000" b="1" baseline="-25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ср.t°</a:t>
                      </a:r>
                      <a:r>
                        <a:rPr lang="ru-RU" sz="2000" b="1" baseline="-25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годовая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амплитуда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режим осадков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природная зона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Лондон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Москва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Хабаровск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Якутск </a:t>
                      </a: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139" marR="6213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324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Образование климатических областей</dc:title>
  <dc:subject>природа земли и человек</dc:subject>
  <dc:creator>Раменская Т.И.</dc:creator>
  <cp:keywords>география 7 класс</cp:keywords>
  <cp:lastModifiedBy>Птичка</cp:lastModifiedBy>
  <cp:revision>9</cp:revision>
  <dcterms:created xsi:type="dcterms:W3CDTF">2012-10-15T19:21:40Z</dcterms:created>
  <dcterms:modified xsi:type="dcterms:W3CDTF">2015-11-11T14:59:10Z</dcterms:modified>
  <cp:category>презентация к уроку</cp:category>
</cp:coreProperties>
</file>