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5413A1-E315-4FB9-828C-FFDF7E07C7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142165-2AF4-4558-B737-3965C72FCB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тренажеров и приспособлений в плавании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25817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Выполнила:           </a:t>
            </a:r>
            <a:r>
              <a:rPr lang="ru-RU" dirty="0" smtClean="0"/>
              <a:t>    </a:t>
            </a:r>
            <a:r>
              <a:rPr lang="ru-RU" dirty="0" smtClean="0"/>
              <a:t>Самошкина Валерия </a:t>
            </a:r>
            <a:r>
              <a:rPr lang="ru-RU" dirty="0" smtClean="0"/>
              <a:t>Алексеевна</a:t>
            </a:r>
          </a:p>
          <a:p>
            <a:pPr>
              <a:buNone/>
            </a:pPr>
            <a:r>
              <a:rPr lang="ru-RU" dirty="0" smtClean="0"/>
              <a:t>                                тренер-преподаватель по плаванию</a:t>
            </a:r>
          </a:p>
          <a:p>
            <a:pPr>
              <a:buNone/>
            </a:pPr>
            <a:r>
              <a:rPr lang="ru-RU" dirty="0" smtClean="0"/>
              <a:t>                                 МАОУ ДО СДЮСШОР г.Советский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	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Тренажер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состоит из пояса и двух тросов с фиксаторами на концах. Фиксаторы крепятся параллельно на разделителях дорожек. Тренажер предназначен для развития выносливости и работой над техникой</a:t>
            </a:r>
          </a:p>
        </p:txBody>
      </p:sp>
      <p:pic>
        <p:nvPicPr>
          <p:cNvPr id="3" name="Рисунок 2" descr="http://plavaem.info/images/esp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69127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Доска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плавания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приспособление плоской прямоугольной формы из легкого плавучего материала, используемое для обучения плаванию, совершенствования техники плавания и тренировки пловцов. Чаще всего доску для плавания используют для отработки техники движения ног</a:t>
            </a:r>
          </a:p>
        </p:txBody>
      </p:sp>
      <p:pic>
        <p:nvPicPr>
          <p:cNvPr id="3" name="Рисунок 2" descr="Доски для тренировки но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136904" cy="45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20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Колобашка для плавания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специальное приспособление, изготавливаемое из легкого плавучего материала, используемое пловцами для отработки техники плавания. Колобашка представляет из себя подвижную опору - поплавок. Чаще всего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калабашку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зажимают между ног и используют для тренировки мышц верхней части тела и отработки техники гребков руками.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лобашки в форме восьмер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601916" cy="39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Лопатки для плавания используют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улучшения техники плавания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развития силы и скорости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тренировки спринтерских качеств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увеличения нагрузки на мышцы плечевого пояса и рук в занятиях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аквааэробикой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36912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Классические прямоугольные лопатки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рямоугольные лопатки для плав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644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Лопатки анатомической формы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опатки для плавания анатомической форм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279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1988840"/>
            <a:ext cx="3166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Лопатки для пальцев рук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патки для пальцев ру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937620" cy="328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Ласты для плавания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надеваемое на ноги приспособление, используемое как для плавания с аквалангом и маской, так и для тренировки в бассейне. Ласты помогают плыть быстрее. Плавание в ластах позволяет улучшить положение тела в воде, увеличить силу ног и гибкость суставов.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lavaem.info/images/lasty_koro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7056784" cy="350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Дыхательная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трубка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приспособление в виде полой трубки с загубником, позволяющее плавающему на или под самой поверхностью воды дышать атмосферным воздухом не поднимая голову над водой</a:t>
            </a:r>
          </a:p>
        </p:txBody>
      </p:sp>
      <p:pic>
        <p:nvPicPr>
          <p:cNvPr id="3" name="Рисунок 2" descr="MadWave Snorkel Trai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837634" cy="38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ный тренажер Aqquactive bike Арт. 037-00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дный тренажер Star Treadmil Арт.037-00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25922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104456" cy="151216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Беговая водная дорожка -используется для занятий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акваэробикой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038600" cy="12241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Водный </a:t>
            </a:r>
            <a:r>
              <a:rPr lang="ru-RU" dirty="0" err="1" smtClean="0"/>
              <a:t>байк</a:t>
            </a:r>
            <a:r>
              <a:rPr lang="ru-RU" dirty="0" smtClean="0"/>
              <a:t> – используется для занятий </a:t>
            </a:r>
            <a:r>
              <a:rPr lang="ru-RU" dirty="0" err="1" smtClean="0"/>
              <a:t>акваэробикой</a:t>
            </a:r>
            <a:r>
              <a:rPr lang="ru-RU" dirty="0" smtClean="0"/>
              <a:t>. </a:t>
            </a:r>
            <a:r>
              <a:rPr lang="ru-RU" dirty="0" err="1" smtClean="0"/>
              <a:t>Кардиотренажер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Тренажер для отработки техники гребковых упражнений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www.masterural.ru/catalogue/images/small_19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3519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trenajer huttel-marte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131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39552" y="980728"/>
            <a:ext cx="8075240" cy="2088232"/>
          </a:xfrm>
        </p:spPr>
        <p:txBody>
          <a:bodyPr>
            <a:norm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	Эспандер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это спортивный тренировочный снаряд-аппарат, упражнения с которым основаны на упругой деформации.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Тренировки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 помощью эспандера чаще направлены на небольшие группы мышц, относятся к так называемым изолирующим упражнениям (упражнения, при выполнении которых задействован только один сустав).</a:t>
            </a:r>
          </a:p>
          <a:p>
            <a:endParaRPr lang="ru-RU" dirty="0"/>
          </a:p>
        </p:txBody>
      </p:sp>
      <p:pic>
        <p:nvPicPr>
          <p:cNvPr id="10" name="Содержимое 9" descr="http://plavaem.info/images/esp3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8568952" cy="32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81094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Тренажеры-эспандеры для пловцов, используемые на суше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Эспандерный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тренажер создан специально для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тренировки брасса на груди: помогают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сильней мышцы, задействованные при плавании брассом (мышцы спины, груди, предплечья, трицепсы), улучшает технику гребка, повышает силовые показатели. </a:t>
            </a:r>
          </a:p>
        </p:txBody>
      </p:sp>
      <p:pic>
        <p:nvPicPr>
          <p:cNvPr id="3" name="Рисунок 2" descr="http://plavaem.info/images/esp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79928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Тренажеры-эспандеры для развития силы и улучшения техники гребка вне бассейна. Тренажеры оборудованы лопатками, что помогает руке принимать ту же форму, что и во время гребка в воде. </a:t>
            </a:r>
          </a:p>
        </p:txBody>
      </p:sp>
      <p:pic>
        <p:nvPicPr>
          <p:cNvPr id="3" name="Рисунок 2" descr="http://plavaem.info/images/esp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79208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6672"/>
            <a:ext cx="9017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Тренажеры-эспандеры для плавания, используемые в бассейне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Эти тренажеры добавляют сопротивления во время работы ногами. Тратя больше усилий, вы увеличиваете силу и выносливость ног. Кроме того, улучшается техника удара ногами и координация работы рук и ног. </a:t>
            </a:r>
          </a:p>
        </p:txBody>
      </p:sp>
      <p:pic>
        <p:nvPicPr>
          <p:cNvPr id="4" name="Рисунок 3" descr="http://plavaem.info/images/esp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7344816" cy="32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vaem.info/images/esp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888432" cy="27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vaem.info/images/esp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Восьмерка для ног. Корректирует технику плавания брассом и баттерфляем.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Эти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профессиональные тренажеры используются для плавания с сопротивлением, развивает силовую составляющую плавания (силу гребка и толчка ногами), развивает взрывную силу у спринтеров и повышает силовую выносливость.</a:t>
            </a:r>
          </a:p>
        </p:txBody>
      </p:sp>
      <p:pic>
        <p:nvPicPr>
          <p:cNvPr id="3" name="Рисунок 2" descr="http://plavaem.info/images/esp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5608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lavaem.info/images/esp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46805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с этими тренажерами похожа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каната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Тренажер представляет собой два пояса, соединенных латексным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тросом.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lavaem.info/images/esp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7048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Мешок для торможения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Этот вид тренажеров представляет собой тормозной парашют из нейлона, соединенный с поясом. Предназначен для длительного плавания с сопротивлением, повышает выносливость, силовую составляющую гребка, помогает приобрести навыки </a:t>
            </a:r>
            <a:r>
              <a:rPr lang="ru-RU" dirty="0"/>
              <a:t>более быстрого ускорения</a:t>
            </a:r>
          </a:p>
        </p:txBody>
      </p:sp>
      <p:pic>
        <p:nvPicPr>
          <p:cNvPr id="3" name="Рисунок 2" descr="http://plavaem.info/images/esp1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90824"/>
            <a:ext cx="8136904" cy="366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236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Использование тренажеров и приспособлений в плавании</vt:lpstr>
      <vt:lpstr>Слайд 2</vt:lpstr>
      <vt:lpstr>Слайд 3</vt:lpstr>
      <vt:lpstr>Слайд 4</vt:lpstr>
      <vt:lpstr>Слайд 5</vt:lpstr>
      <vt:lpstr>Восьмерка для ног. Корректирует технику плавания брассом и баттерфляем.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Тренажер для отработки техники гребковых упражнений 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валера</cp:lastModifiedBy>
  <cp:revision>8</cp:revision>
  <dcterms:created xsi:type="dcterms:W3CDTF">2013-06-05T16:50:29Z</dcterms:created>
  <dcterms:modified xsi:type="dcterms:W3CDTF">2015-11-19T10:10:43Z</dcterms:modified>
</cp:coreProperties>
</file>