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slideMasters/slideMaster33.xml" ContentType="application/vnd.openxmlformats-officedocument.presentationml.slideMaster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32.xml" ContentType="application/vnd.openxmlformats-officedocument.theme+xml"/>
  <Override PartName="/ppt/slideLayouts/slideLayout395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s/slide19.xml" ContentType="application/vnd.openxmlformats-officedocument.presentationml.slide+xml"/>
  <Default Extension="png" ContentType="image/png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Default Extension="emf" ContentType="image/x-emf"/>
  <Override PartName="/ppt/slides/slide22.xml" ContentType="application/vnd.openxmlformats-officedocument.presentationml.slide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Layouts/slideLayout389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30.xml" ContentType="application/vnd.openxmlformats-officedocument.presentationml.slideMaster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92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86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29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8.xml" ContentType="application/vnd.openxmlformats-officedocument.theme+xml"/>
  <Override PartName="/ppt/notesSlides/notesSlide15.xml" ContentType="application/vnd.openxmlformats-officedocument.presentationml.notesSlide+xml"/>
  <Override PartName="/ppt/slideMasters/slideMaster3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theme/theme31.xml" ContentType="application/vnd.openxmlformats-officedocument.theme+xml"/>
  <Override PartName="/ppt/slideLayouts/slideLayout34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94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36.xml" ContentType="application/vnd.openxmlformats-officedocument.theme+xml"/>
  <Override PartName="/docProps/custom.xml" ContentType="application/vnd.openxmlformats-officedocument.custom-properties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388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232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Masters/slideMaster34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349.xml" ContentType="application/vnd.openxmlformats-officedocument.presentationml.slideLayout+xml"/>
  <Override PartName="/ppt/theme/theme33.xml" ContentType="application/vnd.openxmlformats-officedocument.theme+xml"/>
  <Override PartName="/ppt/slideLayouts/slideLayout396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330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theme/theme38.xml" ContentType="application/vnd.openxmlformats-officedocument.them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notesSlides/notesSlide14.xml" ContentType="application/vnd.openxmlformats-officedocument.presentationml.notesSlide+xml"/>
  <Override PartName="/ppt/slideMasters/slideMaster31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30.xml" ContentType="application/vnd.openxmlformats-officedocument.theme+xml"/>
  <Override PartName="/ppt/slideLayouts/slideLayout346.xml" ContentType="application/vnd.openxmlformats-officedocument.presentationml.slideLayout+xml"/>
  <Override PartName="/ppt/slideLayouts/slideLayout393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Default Extension="jpeg" ContentType="image/jpeg"/>
  <Override PartName="/ppt/slideMasters/slideMaster2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35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slideLayouts/slideLayout387.xml" ContentType="application/vnd.openxmlformats-officedocument.presentationml.slideLayout+xml"/>
  <Override PartName="/ppt/notesSlides/notesSlide11.xml" ContentType="application/vnd.openxmlformats-officedocument.presentationml.notesSlid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9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359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slideshow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37.xml" ContentType="application/vnd.openxmlformats-officedocument.them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Default Extension="wmf" ContentType="image/x-wmf"/>
  <Override PartName="/ppt/slideMasters/slideMaster35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34.xml" ContentType="application/vnd.openxmlformats-officedocument.theme+xml"/>
  <Override PartName="/ppt/notesSlides/notesSlide9.xml" ContentType="application/vnd.openxmlformats-officedocument.presentationml.notes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7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  <p:sldMasterId id="2147483667" r:id="rId20"/>
    <p:sldMasterId id="2147483668" r:id="rId21"/>
    <p:sldMasterId id="2147483669" r:id="rId22"/>
    <p:sldMasterId id="2147483670" r:id="rId23"/>
    <p:sldMasterId id="2147483671" r:id="rId24"/>
    <p:sldMasterId id="2147483672" r:id="rId25"/>
    <p:sldMasterId id="2147483673" r:id="rId26"/>
    <p:sldMasterId id="2147483674" r:id="rId27"/>
    <p:sldMasterId id="2147483675" r:id="rId28"/>
    <p:sldMasterId id="2147483676" r:id="rId29"/>
    <p:sldMasterId id="2147483677" r:id="rId30"/>
    <p:sldMasterId id="2147483678" r:id="rId31"/>
    <p:sldMasterId id="2147483679" r:id="rId32"/>
    <p:sldMasterId id="2147483680" r:id="rId33"/>
    <p:sldMasterId id="2147483681" r:id="rId34"/>
    <p:sldMasterId id="2147483682" r:id="rId35"/>
    <p:sldMasterId id="2147483683" r:id="rId36"/>
  </p:sldMasterIdLst>
  <p:notesMasterIdLst>
    <p:notesMasterId r:id="rId59"/>
  </p:notesMasterIdLst>
  <p:handoutMasterIdLst>
    <p:handoutMasterId r:id="rId60"/>
  </p:handoutMasterIdLst>
  <p:sldIdLst>
    <p:sldId id="256" r:id="rId37"/>
    <p:sldId id="257" r:id="rId38"/>
    <p:sldId id="258" r:id="rId39"/>
    <p:sldId id="278" r:id="rId40"/>
    <p:sldId id="279" r:id="rId41"/>
    <p:sldId id="280" r:id="rId42"/>
    <p:sldId id="262" r:id="rId43"/>
    <p:sldId id="273" r:id="rId44"/>
    <p:sldId id="277" r:id="rId45"/>
    <p:sldId id="281" r:id="rId46"/>
    <p:sldId id="264" r:id="rId47"/>
    <p:sldId id="282" r:id="rId48"/>
    <p:sldId id="274" r:id="rId49"/>
    <p:sldId id="266" r:id="rId50"/>
    <p:sldId id="275" r:id="rId51"/>
    <p:sldId id="284" r:id="rId52"/>
    <p:sldId id="283" r:id="rId53"/>
    <p:sldId id="268" r:id="rId54"/>
    <p:sldId id="276" r:id="rId55"/>
    <p:sldId id="270" r:id="rId56"/>
    <p:sldId id="271" r:id="rId57"/>
    <p:sldId id="285" r:id="rId58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9933"/>
    <a:srgbClr val="FFCCFF"/>
    <a:srgbClr val="CC99FF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38" autoAdjust="0"/>
    <p:restoredTop sz="94660"/>
  </p:normalViewPr>
  <p:slideViewPr>
    <p:cSldViewPr>
      <p:cViewPr varScale="1">
        <p:scale>
          <a:sx n="51" d="100"/>
          <a:sy n="51" d="100"/>
        </p:scale>
        <p:origin x="-246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3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6.xml"/><Relationship Id="rId47" Type="http://schemas.openxmlformats.org/officeDocument/2006/relationships/slide" Target="slides/slide11.xml"/><Relationship Id="rId50" Type="http://schemas.openxmlformats.org/officeDocument/2006/relationships/slide" Target="slides/slide14.xml"/><Relationship Id="rId55" Type="http://schemas.openxmlformats.org/officeDocument/2006/relationships/slide" Target="slides/slide19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5.xml"/><Relationship Id="rId54" Type="http://schemas.openxmlformats.org/officeDocument/2006/relationships/slide" Target="slides/slide18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1.xml"/><Relationship Id="rId40" Type="http://schemas.openxmlformats.org/officeDocument/2006/relationships/slide" Target="slides/slide4.xml"/><Relationship Id="rId45" Type="http://schemas.openxmlformats.org/officeDocument/2006/relationships/slide" Target="slides/slide9.xml"/><Relationship Id="rId53" Type="http://schemas.openxmlformats.org/officeDocument/2006/relationships/slide" Target="slides/slide17.xml"/><Relationship Id="rId58" Type="http://schemas.openxmlformats.org/officeDocument/2006/relationships/slide" Target="slides/slide22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3.xml"/><Relationship Id="rId57" Type="http://schemas.openxmlformats.org/officeDocument/2006/relationships/slide" Target="slides/slide21.xml"/><Relationship Id="rId61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8.xml"/><Relationship Id="rId52" Type="http://schemas.openxmlformats.org/officeDocument/2006/relationships/slide" Target="slides/slide16.xml"/><Relationship Id="rId6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7.xml"/><Relationship Id="rId48" Type="http://schemas.openxmlformats.org/officeDocument/2006/relationships/slide" Target="slides/slide12.xml"/><Relationship Id="rId56" Type="http://schemas.openxmlformats.org/officeDocument/2006/relationships/slide" Target="slides/slide20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2.xml"/><Relationship Id="rId46" Type="http://schemas.openxmlformats.org/officeDocument/2006/relationships/slide" Target="slides/slide10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21E895DB-4AB6-4426-8FC8-DFEAACDE8235}" type="datetimeFigureOut">
              <a:rPr lang="ru-RU"/>
              <a:pPr>
                <a:defRPr/>
              </a:pPr>
              <a:t>23.11.2011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4935DF33-7A64-4282-A4F7-53C71CDEAB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77863"/>
            <a:ext cx="4570413" cy="3443287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B5B8EE3F-066C-4D11-B661-862FE36E8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75391D19-05DB-43B6-A6EC-0CD1836F5B74}" type="slidenum">
              <a:rPr lang="ru-RU" smtClean="0">
                <a:latin typeface="Times New Roman" pitchFamily="18" charset="0"/>
              </a:rPr>
              <a:pPr>
                <a:buFont typeface="Wingdings" pitchFamily="2" charset="2"/>
                <a:buNone/>
              </a:pPr>
              <a:t>1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E610931E-A851-42EA-B2F7-2E9AB03DA90D}" type="slidenum">
              <a:rPr lang="ru-RU" smtClean="0">
                <a:latin typeface="Times New Roman" pitchFamily="18" charset="0"/>
              </a:rPr>
              <a:pPr>
                <a:buFont typeface="Wingdings" pitchFamily="2" charset="2"/>
                <a:buNone/>
              </a:pPr>
              <a:t>17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29A1064E-C4C0-47A6-8E7C-1969047B8EBF}" type="slidenum">
              <a:rPr lang="ru-RU" smtClean="0">
                <a:latin typeface="Times New Roman" pitchFamily="18" charset="0"/>
              </a:rPr>
              <a:pPr>
                <a:buFont typeface="Wingdings" pitchFamily="2" charset="2"/>
                <a:buNone/>
              </a:pPr>
              <a:t>18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9616082B-EB6E-474C-89FA-32B80AF03A92}" type="slidenum">
              <a:rPr lang="ru-RU" smtClean="0">
                <a:latin typeface="Times New Roman" pitchFamily="18" charset="0"/>
              </a:rPr>
              <a:pPr>
                <a:buFont typeface="Wingdings" pitchFamily="2" charset="2"/>
                <a:buNone/>
              </a:pPr>
              <a:t>19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727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727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64F19147-D6C4-4968-8796-17C7FD46BD84}" type="slidenum">
              <a:rPr lang="ru-RU" smtClean="0">
                <a:latin typeface="Times New Roman" pitchFamily="18" charset="0"/>
              </a:rPr>
              <a:pPr>
                <a:buFont typeface="Wingdings" pitchFamily="2" charset="2"/>
                <a:buNone/>
              </a:pPr>
              <a:t>20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14C51549-EFAE-4010-90B6-C1C792EC4694}" type="slidenum">
              <a:rPr lang="ru-RU" smtClean="0">
                <a:latin typeface="Times New Roman" pitchFamily="18" charset="0"/>
              </a:rPr>
              <a:pPr>
                <a:buFont typeface="Wingdings" pitchFamily="2" charset="2"/>
                <a:buNone/>
              </a:pPr>
              <a:t>21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747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747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9616082B-EB6E-474C-89FA-32B80AF03A92}" type="slidenum">
              <a:rPr lang="ru-RU" smtClean="0">
                <a:latin typeface="Times New Roman" pitchFamily="18" charset="0"/>
              </a:rPr>
              <a:pPr>
                <a:buFont typeface="Wingdings" pitchFamily="2" charset="2"/>
                <a:buNone/>
              </a:pPr>
              <a:t>22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727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727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B217A762-D5EE-4E3E-A5BD-70A73076ECBD}" type="slidenum">
              <a:rPr lang="ru-RU" smtClean="0">
                <a:latin typeface="Times New Roman" pitchFamily="18" charset="0"/>
              </a:rPr>
              <a:pPr>
                <a:buFont typeface="Wingdings" pitchFamily="2" charset="2"/>
                <a:buNone/>
              </a:pPr>
              <a:t>2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099E1461-1A47-406A-B799-FCAB80DBA666}" type="slidenum">
              <a:rPr lang="ru-RU" smtClean="0">
                <a:latin typeface="Times New Roman" pitchFamily="18" charset="0"/>
              </a:rPr>
              <a:pPr>
                <a:buFont typeface="Wingdings" pitchFamily="2" charset="2"/>
                <a:buNone/>
              </a:pPr>
              <a:t>3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C3CCE865-93FA-4445-877E-F3AAB9C90B9E}" type="slidenum">
              <a:rPr lang="ru-RU" smtClean="0">
                <a:latin typeface="Times New Roman" pitchFamily="18" charset="0"/>
              </a:rPr>
              <a:pPr>
                <a:buFont typeface="Wingdings" pitchFamily="2" charset="2"/>
                <a:buNone/>
              </a:pPr>
              <a:t>7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F5B379C9-0CB3-47B0-91A2-28079D30A794}" type="slidenum">
              <a:rPr lang="ru-RU" smtClean="0">
                <a:latin typeface="Times New Roman" pitchFamily="18" charset="0"/>
              </a:rPr>
              <a:pPr>
                <a:buFont typeface="Wingdings" pitchFamily="2" charset="2"/>
                <a:buNone/>
              </a:pPr>
              <a:t>8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AFD6FE8F-54EA-4951-993F-DA5C9BB3D04F}" type="slidenum">
              <a:rPr lang="ru-RU" smtClean="0">
                <a:latin typeface="Times New Roman" pitchFamily="18" charset="0"/>
              </a:rPr>
              <a:pPr>
                <a:buFont typeface="Wingdings" pitchFamily="2" charset="2"/>
                <a:buNone/>
              </a:pPr>
              <a:t>11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66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665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D9F46ECD-AA4B-4CB5-BCE6-06D6F504DBD5}" type="slidenum">
              <a:rPr lang="ru-RU" smtClean="0">
                <a:latin typeface="Times New Roman" pitchFamily="18" charset="0"/>
              </a:rPr>
              <a:pPr>
                <a:buFont typeface="Wingdings" pitchFamily="2" charset="2"/>
                <a:buNone/>
              </a:pPr>
              <a:t>13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5FE612AF-A495-494E-87F6-1FDB5793FCA2}" type="slidenum">
              <a:rPr lang="ru-RU" smtClean="0">
                <a:latin typeface="Times New Roman" pitchFamily="18" charset="0"/>
              </a:rPr>
              <a:pPr>
                <a:buFont typeface="Wingdings" pitchFamily="2" charset="2"/>
                <a:buNone/>
              </a:pPr>
              <a:t>14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C71B2CD4-7887-41BB-B346-2611E5C12C57}" type="slidenum">
              <a:rPr lang="ru-RU" smtClean="0">
                <a:latin typeface="Times New Roman" pitchFamily="18" charset="0"/>
              </a:rPr>
              <a:pPr>
                <a:buFont typeface="Wingdings" pitchFamily="2" charset="2"/>
                <a:buNone/>
              </a:pPr>
              <a:t>15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69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D3EB4-993F-4A09-A23C-10744B7D99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7FE4B-E417-4FF4-AA77-223B0A07B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D1A5D-0FFC-433B-A3E8-C58A0F7C7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88B7A-225E-45A1-9647-49EA853A0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31A1F-8037-43E8-89D7-F73EAD18A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EFDA1-363D-4EA9-8858-70D64DD9F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56B29-47CF-4501-8E36-BE4825D107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65BB6-CB5D-4383-8F9A-BF0FD9FFB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4B247-3103-4088-95EB-371421ACD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8093B-D532-4074-BAC8-4BD6B58BA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F4ED2-7DFD-423F-9760-9CDA7D726C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16FBE-8795-4F72-8951-8B97E2054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30175"/>
            <a:ext cx="2055813" cy="5999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0175"/>
            <a:ext cx="6019800" cy="5999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9554F-EF5B-44A4-8D64-CA968692E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30175"/>
            <a:ext cx="2055813" cy="5999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0175"/>
            <a:ext cx="6019800" cy="5999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E654E-2067-4483-A691-B724BDE9C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D572B-7CAB-439F-A6F1-2C4BBFB77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FB5DC-2632-4823-9E3B-AE5575A0F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3D9A3-58B7-48CA-8240-1D0BFA1E2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6C4EB-4B96-431A-BC57-8DEAB4720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1F3DF-9AA2-4102-90A1-06D0731AB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87D5A-33D1-4C08-84E0-AC1C89647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11EDB-C3B7-40B8-9A7C-AD58C5DBF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4D601-AC56-4586-9520-C7EB2B0676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30E40-7EF5-42A6-9670-28BE457CF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BA7E8-E4F2-4263-A3DC-ABFF53311C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9F49B-D51E-4BDD-910A-A301539307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30175"/>
            <a:ext cx="2055813" cy="5999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0175"/>
            <a:ext cx="6019800" cy="5999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78258-FEE9-4D38-A5D9-0134B691C7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AB7B0-70F4-432F-AD73-4C48205F09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56340-A966-4458-A3D1-AE4CB3BA4E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2BFFE-5D38-4137-BF33-CAC0A8A3B6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8FA92-2829-46D5-AB72-5A9B8661C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721C1-A27D-410E-A355-73E502EB1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5D3BF-1F22-4A9F-A9E6-626660514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11930-5162-48A7-AC64-CEC402CC4C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C71B1-4EAC-4CD2-9561-7B96E92B39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D5F34-5648-4D65-9A81-8FF41DBF0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7FB64-244A-4725-8E2C-3694100EA3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E458B-33B6-407F-AF5B-479170104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30175"/>
            <a:ext cx="2055813" cy="5999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0175"/>
            <a:ext cx="6019800" cy="5999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9CA51-63B7-4E64-A406-5B967540C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36075-B822-4A12-B028-A909C322F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4A398-6520-481A-9C90-4D2744179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11A2A-B09E-4CF1-9D80-1AA3670F5D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0CD26-D96B-4B2B-AF38-B6D09F01F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AA143-14D0-44C8-AEDA-39DAE0CBC2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B7762-071B-43E8-BF76-E0C02C3D4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CC2E2-9601-4B46-8657-4096C198D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FEACA-CCB9-4FBD-9A4F-95C66D6EB0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38958-4F74-4361-AF8B-F9C12FAAC1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B4F18-64D9-4A1B-9F04-BEFF8804BD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CB836-0DF8-4F8B-87E5-FAE6F91B0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30175"/>
            <a:ext cx="2055813" cy="5999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0175"/>
            <a:ext cx="6019800" cy="5999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44D84-7169-4903-B972-B4F50F2B1E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67EC8-244B-4447-9C0A-A8CA7D415F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7EB27-4219-4D5F-86F3-FACF379CB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A0C52-16DC-4D98-AB33-9975CE1FE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B6AB7-908E-4A0F-9DCB-E20C96203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88BA6-487E-48AB-9A26-561C7A7EB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4AA7A-039B-4505-80F7-23A00818DA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0BB6D-7C3E-4746-AAF3-0105BD8A8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378FA-7721-438D-865A-0864BE5B41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0699A-A7D0-4DD0-B068-187DCDC12B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09881-EB71-4EC0-92E3-E91234A42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5E608-1C4E-4D44-A106-6610498169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30175"/>
            <a:ext cx="2055813" cy="5999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0175"/>
            <a:ext cx="6019800" cy="5999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3D445-DB7D-4E34-8977-4C7689289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1CC7D-A98F-4DBA-9BBC-0116A9951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19F75-D029-405E-BAF8-B8B3BDC31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2EB0C-2376-44DB-89E4-49AE40A95F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612A4-2A82-46FE-9667-D245DB365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59B8A-8FCF-40CC-9B7F-B4B11B7D5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7083C-BEE8-43BB-9CD7-D94C37D59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B32EA-DC1E-4872-BF2E-8AD57DA0F7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1A369-E08F-43D6-A17D-611E50BD8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0A591-5FF7-43F7-9724-89829D9616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E22FC-B454-4E96-A924-D0CA520DC2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913F1-3022-41AD-A6C3-06D370837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506CA-AB14-4519-853F-F0B4E3B3E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42A5D-7159-4A21-A1B2-ACCF84E11B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6CF5E-C7C4-4CA7-B75D-4779BBB66E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36864-8C29-4F3B-8D0A-B6ABF7AE07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2BD31-AC37-441B-9720-84C6A39D5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C695C-55DA-43D7-86CF-9783241837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74A9A-2744-4B2D-8577-74F57A2CC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D4E8E-1889-4724-8B61-C4CC3F1183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0230F-7BBB-42F1-A7D7-B95393F9E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AEC14-B8DC-45F8-AA0F-8954CA32C2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3F830-D808-4AAA-8AF4-148D359F2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92B9D-5919-45CB-82D6-5CAC39D83B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85AC9-2220-4276-AD85-A3B17158E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4C43E-E501-465F-AC94-78B49303E6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37CF6-82A6-4E23-B717-38FA34322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57902-7502-478C-8034-449702BA7D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8CEC5-4ECF-4494-8048-20083C605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DCE00-FF1D-4F35-A1BF-971A9D566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97835-4B0B-47BA-A91D-5AC8C4A208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BFD60-4771-4898-9256-018671233A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C7FFA-1E5A-40ED-B761-CE2FFF5AD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84B03-0D66-4BEA-951D-F62A3D6DA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12D2C-9BE2-42CD-BDDB-980BC7FEEA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84314-A44C-45D5-B461-64AFEDFE9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60052-C0CE-4DB1-B661-52410C2A5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881DE-6052-41AC-93E1-1D6FCAA4DB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D4356-C877-46DB-958B-B2360A742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02768-0D3A-45B0-A006-34DF89FA8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CC71F-5777-4C2A-AE56-06ED5A7FD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90C4D-A405-4979-8B37-4E9987CA0A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86B47-76F9-4D73-BB3C-7949097CA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D5BD3-90BE-48AC-A0D8-3CDCE0DAF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729FB-0F69-4470-8B54-252F37A5E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613BE-172E-418E-AA8A-BDD01BED6C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ED27B-38BD-4E50-A5C2-A7247D1E8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A4384-2977-4ECE-8796-00CBA28E1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2E40A-D3A4-4BA7-BF74-20B7277906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5940B-3CEF-4ECC-BC56-92A9C8B40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6EDA1-468D-464B-BAF6-D78D16E80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CF340-D235-4AE1-AC8B-37D9CDB8C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BF098-B810-4AF2-9ECD-0AC21EF79B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F13AE-90E0-4601-A447-806064BF9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43881-A399-4793-8362-124C81A180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9226F-E341-4B85-AE01-1AA1C7DB2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93E07-B111-4D26-A82E-6F8491A7A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8CEB4-0DED-4D97-AD9F-0BD87CA7E9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89EE5-BAC4-4D38-8DFA-8DB9D19B1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495CD-74FF-46D2-A7B6-BACBE175A6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0EDF0-8C7E-4D9A-A860-7F1C7EEDF1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E50B4-8007-46B0-AB58-AA7569CEAD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1329F-C058-46C1-99E0-E19549077D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15548-EE68-4286-9965-6C769F9FA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40C91-22B8-4F5C-B21C-3A819F17B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CEB98-E19F-488F-8CF7-1A9F33324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17925-0D1E-4915-B4C7-126E21379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6A3DF-5E5D-40E2-960E-159B417E33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12BA2-B480-4A17-BCD5-D5D62EA356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E19D1-32B7-4037-A39B-27C43C777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7B32E-D665-4DBB-B7BF-82E9BC11A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3EFEC-C692-4723-9C29-2B8BF00720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A9D6D-DC97-414E-A01F-15E47F36C2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FD527-DD13-477A-B473-A193E9251F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86FFD-D009-4074-BEF0-9317481E7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DDE73-481E-4A45-A4C0-D3970F4E73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6979E-6110-4190-BEE4-00E71B121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89658-6DA6-4A00-B843-8360238E33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90B4C-BF87-4C30-BE0D-77C5E3CCE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A76AA-DCD5-49D4-9710-C28F0060D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96689-9825-436D-A831-439C0BAB23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F55DB-A30E-43E4-841D-D9E7CE1886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39461-7330-4FAB-B025-C204FA9B57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ABC00-CEAB-4B7D-9FCE-AE4975C128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4D86E-E156-486A-A5E7-6AD2C7329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1535C-FBFD-4FED-89B2-41D3EC15AD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4F302-960D-41E2-B5D3-6563F074EC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76CCA-38A7-46DF-8ADD-94B21E473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B87AE-B3B9-4938-AF4A-0B1C0A784D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E93A2-DD4B-4BD9-BBBE-1318B8B08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0C4F7-DAC3-4215-AF6B-F29AD62622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6E98A-129F-487B-8208-F1E5287D9E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D463B-702C-4F2C-BD37-AEAD88271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7142B-CFD8-49E2-A23C-3022CA0F0F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DA2AE-8B8E-4DED-8A4C-90D34C179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83825-708B-45D4-90F1-90BD61865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27500-0CA7-4CA2-9F40-CCD63D7A4A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57128-AE86-4803-8471-63EC6FB53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1B13F-88AC-4A9B-89FC-72B2CA4B1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74DC2-A8C7-4DC9-B150-5AE935715C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03A34-DD6B-44A4-9F80-7B3A230E7D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B30A3-465C-4C06-8345-93E2C272D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26AEA-F942-411E-85CF-ECE5FD2E08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D58A9-09AA-48B8-8E53-28E2DEEA27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6121F-C238-4937-8002-703C6401D2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1DC1F-9A0F-4E88-8A85-4B05241383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1A221-4703-4F9C-9348-3A9D3A242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134E0-E7F1-488E-A72D-7502E96D4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8C5B1-AE88-48CB-8A22-C81AACDD62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0867A-41BB-4FD0-9785-B5EB04B2F9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F5B86-86A4-4101-B1EC-F2F7393DCF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2343D-CD3A-4CDE-9DC3-1FE486EF2A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E6788-2DC5-4F26-B0F4-A80CDB436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885D7-5CB4-48AB-9BC2-6F01D27B3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A1CB3-76D9-4844-8855-3BC2F1578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20259-D3B0-4F29-8DBA-17DBA30277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E0491-7999-4C43-AF1A-682EEB3438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7FD3C-8554-4927-967E-191D88499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AC231-8E7D-4E46-8530-7F3F94368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D4EEE-552C-4A75-9163-391764892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43DF4-1594-4AC3-A7DA-1163ED2E4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0235B-DB5A-4FDF-B858-9F8C50D7F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300CC-D2E0-4D40-9F98-FAAA13F789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4C8BF-DC06-4FC3-8E24-7734A5D41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B9B13-4CED-46EF-86BD-E93D688EB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A6803-D429-4AB7-BF9D-07C5A2888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225F9-BE0D-4AF1-8B70-D6A882E9D1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184A9-1C60-46E4-9496-E7438EFD0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F6FA6-706D-466B-A8E5-165E6CAF7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4ACA6-30BF-4C07-88F7-BBE212CCB1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53FCE-367E-43D9-8634-9992F1BA68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2D454-3F11-4529-AF11-49D26DF2A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54C8C-ADBA-4850-838B-C37439DB1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2A831-5A9D-4971-8AE3-B49A9E5EC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9DA13-88C2-4977-92EF-F11F1072B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D751C-57B5-4600-95EB-8EACD6107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7A0D3-B8E2-480A-A3CF-CD5135D43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6D616-BE7A-4ED1-B173-B455694BC3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67DE2-AB8B-4B6B-998A-1B543C990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46DB4-FE85-4268-A532-F0B8A78A1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D1CA7-69E0-44E0-ACEA-40BE72C0F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031ED-A7ED-43B6-99EC-134ADB798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F863B-1113-420B-BF5D-171F7EB866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58169-27BF-4CCC-ADE4-458B2E09C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AD4FA-1FAF-4814-ABEA-1B38FC35FA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0CD92-1FBA-4765-8953-5D3C3712F6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9613" y="-184150"/>
            <a:ext cx="1873250" cy="6430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5100" y="-184150"/>
            <a:ext cx="5472113" cy="6430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60295-2D2F-429E-A1D5-8B5D9231DA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23A09-07AF-4D1E-A7A4-3A25EE43C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8C013-66C9-4DDC-A8DF-E94F77664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5392B-0CD7-4158-A2E5-2773C973B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49C92-4B7C-4E5C-9BF2-756A027395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C8E4B-CCF8-46F8-AA52-331989328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B1EFE-6353-4A8E-A302-758063DE4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44C43-0497-46E5-B1F4-B6074229A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F6014-4BC4-4406-9DCE-5FF54908E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EDAC4-FD15-47B8-96C1-5C79226861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F8950-C30C-45FC-A847-58D0649B05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7A631-51EA-457F-8596-CD493EE5A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9613" y="-184150"/>
            <a:ext cx="1873250" cy="6430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5100" y="-184150"/>
            <a:ext cx="5472113" cy="6430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860BF-BBF8-42C8-B1FE-65E771E94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1206C-AE95-4890-BD30-22ACF8D37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7AE57-72C7-4D4F-B7D5-35B4F72C2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FB7F9-D2DD-4D5B-8366-7993810DB6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AF484-774D-4A4D-9BE2-42D72F024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19506-FC92-4C7D-AE32-B5FBACCAD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26E08-64CC-472F-A51E-EE1681D429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2DF26-08BA-4F17-8BEC-FCB5228F7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CF3C5-B303-4286-8597-6A5C7BEB2F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6E92C-B060-4FD9-A092-840BA9BE6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22C08-B773-4695-8421-D74F1E08A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D9D58-D875-43AE-B010-7110CA62A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94B07-B123-402F-975C-E107BA981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9613" y="-184150"/>
            <a:ext cx="1873250" cy="6430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5100" y="-184150"/>
            <a:ext cx="5472113" cy="6430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1F922-02B2-4A1C-8035-05D53D4951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2E460-3CF2-4845-84CB-83BE43CCE1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640B1-7AF7-4E80-9F3C-352BF7C889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DBDED-81B7-4E2C-9AC1-E84FF53E64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8AC07-0FF2-4CE0-9121-F440E1087D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AF0A7-35A4-4B33-A7D2-D412FF1B2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FC90C-31C2-4FBD-BA56-462695B68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A30CB-5B3F-48AC-816C-2C2BB1430D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21F13-E6F4-4062-A9DC-F6F2C45C2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FBABC-C53F-4274-9EF3-EDFFE8C8B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105A7-B0B2-4170-93B1-EC16CAC327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EC69D-79A2-4EC1-A3F1-1CE9768E48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9613" y="-184150"/>
            <a:ext cx="1873250" cy="6430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5100" y="-184150"/>
            <a:ext cx="5472113" cy="6430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A8E59-88C7-4E4A-BC0B-9B0C9E2F1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D9471-94C7-4A32-9015-5F2C0C6B06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C2ACF-9AEB-4799-B2D2-3ED6EECDFC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602D9-3BA0-478D-974B-60F86C8AB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6B24B-D078-410D-B587-037E1196D8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412CF-C89A-40ED-BE2F-570265193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21B34-F270-4818-8F50-BA4C363FA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6D8C2-570D-42C7-A288-87F00B11F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77DBB-F34F-4C8F-9CA7-5F7E46F1B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053AA-FDE6-462F-8CF0-86D6720BE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D4DB0-25E2-4BB6-B49D-4766B9631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1CF7A-BF5F-4A2B-9960-2CD856278A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9613" y="-184150"/>
            <a:ext cx="1873250" cy="6430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5100" y="-184150"/>
            <a:ext cx="5472113" cy="6430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13032-A663-485F-A949-3AE4AD79FF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9613" y="-184150"/>
            <a:ext cx="1873250" cy="6430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5100" y="-184150"/>
            <a:ext cx="5472113" cy="6430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AFE36-756A-42A5-A248-5506097D4A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C6D97-521E-4FF0-8F24-7AAE2BA6E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177DA-91FF-4D17-A33C-2B58C1626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1266B-D6B4-471C-92E0-D02E37C57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09522-9599-4F47-BC29-CFFD91EB2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5C75A-53B4-4E8D-AB91-81D0EECCB9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3A18B-66D9-4732-99B3-A57EAEA7D9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868C5-ED03-40D8-9090-7C891F8F3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32ECC-404B-4C05-BADD-8BA1A9552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4F990-941D-4FB3-AFAF-3245126C02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96254-77A2-4458-8B96-83A1F571E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F142D-4C71-47F2-A53A-6178CF34C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9613" y="-184150"/>
            <a:ext cx="1873250" cy="6430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5100" y="-184150"/>
            <a:ext cx="5472113" cy="6430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A50EA-B21D-401E-9B03-72438DB59B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EC6AF-88A4-45DB-B1DB-7404BEAC4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EB808-248C-4D86-B6D7-C99E38CC6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A8A34-6DCC-481C-A2A0-7379CE51D7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AABB5-CBE3-40EA-9681-EE8BDC743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ED273-F10D-49D5-91F4-8E61570529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6611A-961D-4CB4-8897-93FDD5148E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C41A3-7182-4594-AB44-A367187C8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50C3C-5442-4ACE-B0E2-56A823CB9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B3DBD-745F-4E88-A583-543B0349F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46561-143C-425E-A6D8-EAFC90AB8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161F3-F2FD-4194-8372-5D22C67101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9613" y="-184150"/>
            <a:ext cx="1873250" cy="6430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5100" y="-184150"/>
            <a:ext cx="5472113" cy="6430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7E901-745E-4B70-B28D-881327F83B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B8767-16F5-49D2-8780-AB36D2B4F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F665A-2A64-427D-9000-132B114EDB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709F6-6FD3-487C-9E98-D3B9FEFD7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611E8-6192-4D44-A884-AE3A561D48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7B33E-2B35-47B8-9E20-7B1FC86D4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69FAE-F110-42F9-A042-90210C8D8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FE912-EEA1-458A-8EE4-5C90EB466E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148E3-B383-40DF-A46A-73479E25C9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11129-5D3A-4AD5-90BF-B5B13BC12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82EA5-6D94-47E9-9F29-6A344446A5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3A39E-818D-4DC8-907B-1BA7219D51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9613" y="-184150"/>
            <a:ext cx="1873250" cy="6430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5100" y="-184150"/>
            <a:ext cx="5472113" cy="6430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22B97-26B9-4BD8-90F7-F472CE41E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E99B8-16D2-4815-AC65-4F81761843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623A6-40BD-4AD7-A032-F80654030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121E0-1080-4397-93D0-CFF586E75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FC384-235A-4B60-B665-051A4A5C3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C47FC-0F28-4F17-B29B-C4DC0E92E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DEE44-147A-4C96-90A8-BFF905A26A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71D5F-59E5-466E-BF24-7E201DA68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95BC1-28DC-4A41-9CDE-E038D59E1F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7AE8D-82D2-4BAA-B8F7-5F88784DC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C1060-B2A4-4B8C-9FFA-C5954246A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2A36B-A39A-400F-8E0E-3EF815635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9613" y="-184150"/>
            <a:ext cx="1873250" cy="6430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5100" y="-184150"/>
            <a:ext cx="5472113" cy="6430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2AAFC-2A30-4010-A8EA-A0D82B9AE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5B9E-F61B-4903-B0E7-8E6D181C9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DA130-CFB8-4C63-9D1E-1F61AB524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8C0E8-8DE0-4856-AEE1-4333E57C9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C35CA-1E0C-49B8-90E1-F54ADC18F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C35ED-D693-493A-AC2F-D67E6BC70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7595F-2827-4FC0-BD3E-DCE90406A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29D19-71AC-4310-AE22-3B179F8D84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1AA9C-0BF4-45BF-A1B3-A488E2821B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F97DC-8FB0-4D44-BF5B-EFA17E0C1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EAD43-64E7-4FE2-9FA6-3796B1DA9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768BC-12FE-4116-A2EB-7BBAB7796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9613" y="-184150"/>
            <a:ext cx="1873250" cy="6430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5100" y="-184150"/>
            <a:ext cx="5472113" cy="6430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0ACE6-4305-4043-B4D0-5D843D241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65EB8-B59A-41B5-A46F-216A562A8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6FD2A-231E-42E8-AC62-D7B7D38AD3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D89F2-0479-4230-B497-2CF6FC5B7E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4EE6D-0734-4E87-BC52-768A2E3B8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6FF0A-5CBA-4694-A9CE-8138F18F2E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FB174-D0D3-45C1-84FB-B4AD42BB0D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42BE1-3EDA-4427-A43D-811B7AF33E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FC4E1-FB90-44DD-8FD4-C0C410DC9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83D14-538E-4231-B802-CA8886F8F0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DDF68-A4A6-42D7-9C71-AEF3E6AA2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8CABB-DAEF-41BC-94FA-9735A887A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9613" y="-184150"/>
            <a:ext cx="1873250" cy="6430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5100" y="-184150"/>
            <a:ext cx="5472113" cy="6430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936E0-CCFD-4EFE-8556-F23CE4D1FC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D9B0F-AA45-473F-8A95-28E5F2D25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2E65A-F781-498C-A8B9-C69EF3F5F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AA7A0-E214-4638-B0C1-869814BC05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98A71-35D1-4A47-9979-6D70643CE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A7CAC-53B5-4970-9DBC-067A1267E1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30175"/>
            <a:ext cx="2055813" cy="5999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0175"/>
            <a:ext cx="6019800" cy="5999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60F1A-5136-44D2-B211-058FF83857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19FE7-1AC4-4F0F-9EF2-D6CEA9013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421E7-C66F-47ED-BD02-A5BF788585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A79F5-DDFC-49CD-80EB-EBB38C10A1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8B287-8077-4F59-BEBF-886D5EFC6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9DF66-8260-48BC-8C84-AB55056496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B24A1-57D1-4D70-A82C-05D774192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24DEB-7A78-421C-A652-3906618DA4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54B7A-14D2-4708-86BF-D67A4C0A9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8E18D-96EE-44F9-9C24-2BEF4CC98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E8515-6863-4F6A-9BE3-52FDA61188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E031D-FCD8-4F7A-9ECC-4909219DF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30175"/>
            <a:ext cx="2055813" cy="5999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0175"/>
            <a:ext cx="6019800" cy="5999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C702C-CDF7-41F5-851D-65873D9CEA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B2E72-2A61-4C44-BC36-BAED8A187A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05B75-1969-44C2-A0D1-D273920C8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1FEB1-5BAC-4709-9B69-A4982EBD8D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81861-4DA5-46D3-9BD3-49BC9B9788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B5DD0-07CE-4CB4-AA9A-752DC32A5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313F3-C824-4E46-8E1F-90EE10A4C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38629-4775-4B42-93F9-E98F5FD11C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234DE-4D96-4565-A5DE-6D0189803F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DEE5E-DD0B-42BE-B8F2-1EC29113D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57FC2-91EE-47AB-A9B1-8193E7026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E4F20-9578-46DC-B19B-92A16389EC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30175"/>
            <a:ext cx="2055813" cy="5999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0175"/>
            <a:ext cx="6019800" cy="5999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4F90B-F62D-406C-B858-BA8A4C0E1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75313-ED9D-4105-866B-6A91C8BE40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E6103-2505-4004-9C01-846BFEA1CF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D38A0-DCD0-46B3-9F3D-8CFD5AEE3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C300C-E475-4155-9E86-1DC43C684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79F2F-5565-4D00-AB8C-A962EB60C7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A2AE7-5F4A-49BB-AB06-D8E2493A29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D8CB8-2DB8-4538-ACD1-00E8A74A1A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58F8C-C3DE-41BB-9DF6-74CBA496A6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679D7-8D89-43B9-9AE6-DFF139F4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06C1E-4CDE-4942-BD3D-714D25097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FB35D-0A09-44A0-84E9-0D2552524F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30175"/>
            <a:ext cx="2055813" cy="5999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0175"/>
            <a:ext cx="6019800" cy="5999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24791-FC34-491A-985C-46045CE739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E9852-2009-4E56-A205-C9A5FD2EED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6F5A0-BB48-455E-9AA5-BBA48EFAE0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7BB6D-3441-49C6-9923-DD2BF31B78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3F332-ABB4-4870-89B1-C1E870786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36C64-D8F6-4455-9A7A-56B606929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D18BC-720D-49FC-A626-AB7F94C515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5F9BF-FEEB-416B-8C85-15D9D18EF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76CF0-95D2-4CC0-B613-DE9D078A3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D31D-65DE-40FD-8016-C9EB89BF69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2AB33-70BF-4AAF-93EE-5E5C0252B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CACCC-F41A-4AD1-9D68-8A56C95D3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30175"/>
            <a:ext cx="2055813" cy="5999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0175"/>
            <a:ext cx="6019800" cy="5999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CA328-5183-4FE7-B815-B8879A4CD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2C66A-5B8E-41BC-9653-8E2A971A8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5C29F-859E-48E6-8FB7-FFD258895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035D4-201F-4073-97C3-4A9751D87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489DC-681D-47D8-885E-B301A7704C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BC636-A466-4C8C-8BF4-9E2E3F977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89F88-68AA-4260-8894-57FCBAF591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A5B9A-8662-4A03-9FF5-948765123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F2C37-D70E-47AE-AC5F-B9834B71FF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DE5A3-FE31-4E66-9F59-87D8C1CF22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A0570-1F80-4BF6-A953-C5954DF1D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0BA5C-0B57-48C1-B3A1-DF022C820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30175"/>
            <a:ext cx="2055813" cy="5999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0175"/>
            <a:ext cx="6019800" cy="5999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EBF5A-47DD-44C3-B3BE-D08696341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9900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0" y="3902075"/>
            <a:ext cx="3398838" cy="2947988"/>
            <a:chOff x="0" y="2458"/>
            <a:chExt cx="2141" cy="1857"/>
          </a:xfrm>
        </p:grpSpPr>
        <p:sp>
          <p:nvSpPr>
            <p:cNvPr id="2" name="AutoShape 2"/>
            <p:cNvSpPr>
              <a:spLocks noChangeArrowheads="1"/>
            </p:cNvSpPr>
            <p:nvPr/>
          </p:nvSpPr>
          <p:spPr bwMode="auto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  <a:gd name="T64" fmla="*/ 0 w 2135"/>
                <a:gd name="T65" fmla="*/ 0 h 1804"/>
                <a:gd name="T66" fmla="*/ 2135 w 2135"/>
                <a:gd name="T67" fmla="*/ 1804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T64" t="T65" r="T66" b="T67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50000">
                  <a:srgbClr val="010199"/>
                </a:gs>
                <a:gs pos="100000">
                  <a:srgbClr val="0000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" name="AutoShape 3"/>
            <p:cNvSpPr>
              <a:spLocks noChangeArrowheads="1"/>
            </p:cNvSpPr>
            <p:nvPr/>
          </p:nvSpPr>
          <p:spPr bwMode="auto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  <a:gd name="T10" fmla="*/ 0 w 1854"/>
                <a:gd name="T11" fmla="*/ 0 h 1858"/>
                <a:gd name="T12" fmla="*/ 1854 w 1854"/>
                <a:gd name="T13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10199"/>
                </a:gs>
                <a:gs pos="50000">
                  <a:srgbClr val="000000"/>
                </a:gs>
                <a:gs pos="100000">
                  <a:srgbClr val="010199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  <a:gd name="T50" fmla="*/ 0 w 1745"/>
                <a:gd name="T51" fmla="*/ 0 h 1577"/>
                <a:gd name="T52" fmla="*/ 1745 w 1745"/>
                <a:gd name="T53" fmla="*/ 15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50000">
                  <a:srgbClr val="010199"/>
                </a:gs>
                <a:gs pos="100000">
                  <a:srgbClr val="0000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29" name="AutoShape 5"/>
            <p:cNvSpPr>
              <a:spLocks noChangeArrowheads="1"/>
            </p:cNvSpPr>
            <p:nvPr/>
          </p:nvSpPr>
          <p:spPr bwMode="auto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  <a:gd name="T56" fmla="*/ 0 w 1745"/>
                <a:gd name="T57" fmla="*/ 0 h 1768"/>
                <a:gd name="T58" fmla="*/ 1745 w 1745"/>
                <a:gd name="T59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T56" t="T57" r="T58" b="T59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50000">
                  <a:srgbClr val="010199"/>
                </a:gs>
                <a:gs pos="100000">
                  <a:srgbClr val="0000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30" name="Oval 6"/>
            <p:cNvSpPr>
              <a:spLocks noChangeArrowheads="1"/>
            </p:cNvSpPr>
            <p:nvPr/>
          </p:nvSpPr>
          <p:spPr bwMode="auto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10199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31" name="Oval 7"/>
            <p:cNvSpPr>
              <a:spLocks noChangeArrowheads="1"/>
            </p:cNvSpPr>
            <p:nvPr/>
          </p:nvSpPr>
          <p:spPr bwMode="auto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1019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32" name="Oval 8"/>
            <p:cNvSpPr>
              <a:spLocks noChangeArrowheads="1"/>
            </p:cNvSpPr>
            <p:nvPr/>
          </p:nvSpPr>
          <p:spPr bwMode="auto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10199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0175"/>
            <a:ext cx="8228013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4EBA6B50-BA47-4FF0-95DF-EFD5A9C511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Arial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2B2B2"/>
          </a:solidFill>
          <a:latin typeface="Arial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2B2B2"/>
          </a:solidFill>
          <a:latin typeface="Arial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2B2B2"/>
          </a:solidFill>
          <a:latin typeface="Arial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2B2B2"/>
          </a:solidFill>
          <a:latin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FFFFFF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9900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0175"/>
            <a:ext cx="8228013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defRPr>
            </a:lvl1pPr>
          </a:lstStyle>
          <a:p>
            <a:pPr>
              <a:defRPr/>
            </a:pPr>
            <a:fld id="{45499B88-4BAA-48D4-AF3E-8D49F1218B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Arial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2B2B2"/>
          </a:solidFill>
          <a:latin typeface="Arial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2B2B2"/>
          </a:solidFill>
          <a:latin typeface="Arial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2B2B2"/>
          </a:solidFill>
          <a:latin typeface="Arial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2B2B2"/>
          </a:solidFill>
          <a:latin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FFFFFF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9900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0175"/>
            <a:ext cx="8228013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defRPr>
            </a:lvl1pPr>
          </a:lstStyle>
          <a:p>
            <a:pPr>
              <a:defRPr/>
            </a:pPr>
            <a:fld id="{C0DE2F9A-AB54-475C-BEE7-BF12E79E5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Arial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2B2B2"/>
          </a:solidFill>
          <a:latin typeface="Arial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2B2B2"/>
          </a:solidFill>
          <a:latin typeface="Arial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2B2B2"/>
          </a:solidFill>
          <a:latin typeface="Arial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2B2B2"/>
          </a:solidFill>
          <a:latin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FFFFFF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9900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0175"/>
            <a:ext cx="8228013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defRPr>
            </a:lvl1pPr>
          </a:lstStyle>
          <a:p>
            <a:pPr>
              <a:defRPr/>
            </a:pPr>
            <a:fld id="{E80B8510-115D-4F42-8BC4-47D66C700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Arial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2B2B2"/>
          </a:solidFill>
          <a:latin typeface="Arial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2B2B2"/>
          </a:solidFill>
          <a:latin typeface="Arial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2B2B2"/>
          </a:solidFill>
          <a:latin typeface="Arial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2B2B2"/>
          </a:solidFill>
          <a:latin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FFFFFF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9900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0175"/>
            <a:ext cx="8228013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defRPr>
            </a:lvl1pPr>
          </a:lstStyle>
          <a:p>
            <a:pPr>
              <a:defRPr/>
            </a:pPr>
            <a:fld id="{219C1A0E-3512-463A-9072-7DCA59E96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Arial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2B2B2"/>
          </a:solidFill>
          <a:latin typeface="Arial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2B2B2"/>
          </a:solidFill>
          <a:latin typeface="Arial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2B2B2"/>
          </a:solidFill>
          <a:latin typeface="Arial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2B2B2"/>
          </a:solidFill>
          <a:latin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FFFFFF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9900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0175"/>
            <a:ext cx="8228013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defRPr>
            </a:lvl1pPr>
          </a:lstStyle>
          <a:p>
            <a:pPr>
              <a:defRPr/>
            </a:pPr>
            <a:fld id="{8DFCD333-FEB8-47B6-9E6C-D657AF101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Arial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2B2B2"/>
          </a:solidFill>
          <a:latin typeface="Arial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2B2B2"/>
          </a:solidFill>
          <a:latin typeface="Arial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2B2B2"/>
          </a:solidFill>
          <a:latin typeface="Arial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2B2B2"/>
          </a:solidFill>
          <a:latin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FFFFFF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9900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3BE2DBCA-7E12-4196-B94B-FAA916E6A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9900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561400FB-4132-442C-89B5-5D4C913EF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9900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8A72F2DE-2A95-4805-9B54-32D310A84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9900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2BC2A5E5-48B6-46DD-9A79-7B73BA35C1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9900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154FE386-5EFF-43F8-B04B-F534BB3B3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9900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181E2F09-92A1-48AC-A98C-E36945D3B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9900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851AAED1-A44B-4FA0-9B20-C15E07133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9900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1327C25D-A6E4-469F-B187-6CF4A304F1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9900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7019A15C-7D81-41D6-9F85-26CA804458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9900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375582D9-3F6F-4082-91AA-481DFF6710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9900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3FE73978-542B-4FED-89C2-6B361DED99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9900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DF8D3BA1-8AE3-438E-BD24-DDABEB55B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9900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1"/>
          <p:cNvGrpSpPr>
            <a:grpSpLocks/>
          </p:cNvGrpSpPr>
          <p:nvPr/>
        </p:nvGrpSpPr>
        <p:grpSpPr bwMode="auto">
          <a:xfrm>
            <a:off x="914400" y="1408113"/>
            <a:ext cx="230188" cy="223837"/>
            <a:chOff x="576" y="887"/>
            <a:chExt cx="145" cy="141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76" y="887"/>
              <a:ext cx="146" cy="1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6627" name="Text Box 3"/>
            <p:cNvSpPr txBox="1">
              <a:spLocks noChangeArrowheads="1"/>
            </p:cNvSpPr>
            <p:nvPr/>
          </p:nvSpPr>
          <p:spPr bwMode="auto">
            <a:xfrm>
              <a:off x="600" y="910"/>
              <a:ext cx="94" cy="9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1157288" y="1344613"/>
            <a:ext cx="63500" cy="65087"/>
          </a:xfrm>
          <a:prstGeom prst="ellipse">
            <a:avLst/>
          </a:prstGeom>
          <a:noFill/>
          <a:ln w="12600">
            <a:solidFill>
              <a:srgbClr val="307F9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-184150"/>
            <a:ext cx="7497763" cy="205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66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4799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3581400" y="6303963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266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5613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SzPct val="100000"/>
              <a:buFontTx/>
              <a:buNone/>
              <a:defRPr sz="1200">
                <a:solidFill>
                  <a:srgbClr val="B5A788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1D0830CE-D035-4E33-89A8-2F70F8132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9900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-184150"/>
            <a:ext cx="7497763" cy="205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4799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581400" y="6303963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5613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SzPct val="100000"/>
              <a:buFontTx/>
              <a:buNone/>
              <a:defRPr sz="1200">
                <a:solidFill>
                  <a:srgbClr val="B5A788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31DFF015-102F-4C14-9FBF-CC8AB26880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9900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282825" y="0"/>
            <a:ext cx="6858000" cy="6858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286000" y="0"/>
            <a:ext cx="76200" cy="6858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38160" dir="10800000" algn="ctr" rotWithShape="0">
              <a:srgbClr val="706B5F">
                <a:alpha val="25041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grpSp>
        <p:nvGrpSpPr>
          <p:cNvPr id="28676" name="Group 3"/>
          <p:cNvGrpSpPr>
            <a:grpSpLocks/>
          </p:cNvGrpSpPr>
          <p:nvPr/>
        </p:nvGrpSpPr>
        <p:grpSpPr bwMode="auto">
          <a:xfrm>
            <a:off x="2163763" y="2809875"/>
            <a:ext cx="230187" cy="223838"/>
            <a:chOff x="1363" y="1770"/>
            <a:chExt cx="145" cy="141"/>
          </a:xfrm>
        </p:grpSpPr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363" y="1770"/>
              <a:ext cx="146" cy="1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8677" name="Text Box 5"/>
            <p:cNvSpPr txBox="1">
              <a:spLocks noChangeArrowheads="1"/>
            </p:cNvSpPr>
            <p:nvPr/>
          </p:nvSpPr>
          <p:spPr bwMode="auto">
            <a:xfrm>
              <a:off x="1388" y="1792"/>
              <a:ext cx="93" cy="9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2408238" y="2746375"/>
            <a:ext cx="63500" cy="63500"/>
          </a:xfrm>
          <a:prstGeom prst="ellipse">
            <a:avLst/>
          </a:prstGeom>
          <a:noFill/>
          <a:ln w="12600">
            <a:solidFill>
              <a:srgbClr val="307F9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-184150"/>
            <a:ext cx="7497763" cy="205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867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4799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3581400" y="6303963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28683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5613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SzPct val="100000"/>
              <a:buFontTx/>
              <a:buNone/>
              <a:defRPr sz="1200">
                <a:solidFill>
                  <a:srgbClr val="B5A788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481310F3-F4BC-4D47-83B3-821F75215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9900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-184150"/>
            <a:ext cx="7497763" cy="205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4799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581400" y="6303963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5613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SzPct val="100000"/>
              <a:buFontTx/>
              <a:buNone/>
              <a:defRPr sz="1200">
                <a:solidFill>
                  <a:srgbClr val="B5A788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E6C5E941-41BD-4695-9384-EBB5D8021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9900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-815975" y="-815975"/>
            <a:ext cx="1638300" cy="1638300"/>
          </a:xfrm>
          <a:custGeom>
            <a:avLst/>
            <a:gdLst>
              <a:gd name="T0" fmla="*/ 1638300 w 1638300"/>
              <a:gd name="T1" fmla="*/ 819150 h 1638300"/>
              <a:gd name="T2" fmla="*/ 819150 w 1638300"/>
              <a:gd name="T3" fmla="*/ 1638300 h 1638300"/>
              <a:gd name="T4" fmla="*/ 0 w 1638300"/>
              <a:gd name="T5" fmla="*/ 819150 h 1638300"/>
              <a:gd name="T6" fmla="*/ 819150 w 1638300"/>
              <a:gd name="T7" fmla="*/ 0 h 1638300"/>
              <a:gd name="T8" fmla="*/ 239924 w 1638300"/>
              <a:gd name="T9" fmla="*/ 239923 h 1638300"/>
              <a:gd name="T10" fmla="*/ 1398376 w 1638300"/>
              <a:gd name="T11" fmla="*/ 1398377 h 1638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638300" h="1638300">
                <a:moveTo>
                  <a:pt x="1638300" y="819150"/>
                </a:moveTo>
                <a:lnTo>
                  <a:pt x="1638300" y="819150"/>
                </a:lnTo>
                <a:cubicBezTo>
                  <a:pt x="1638300" y="1271554"/>
                  <a:pt x="1271554" y="1638300"/>
                  <a:pt x="819150" y="1638300"/>
                </a:cubicBezTo>
                <a:cubicBezTo>
                  <a:pt x="818981" y="1638300"/>
                  <a:pt x="818812" y="1638299"/>
                  <a:pt x="818644" y="1638299"/>
                </a:cubicBezTo>
                <a:lnTo>
                  <a:pt x="819150" y="819150"/>
                </a:lnTo>
                <a:close/>
              </a:path>
            </a:pathLst>
          </a:custGeom>
          <a:solidFill>
            <a:srgbClr val="FEFAF4">
              <a:alpha val="32999"/>
            </a:srgbClr>
          </a:solidFill>
          <a:ln w="3240">
            <a:solidFill>
              <a:srgbClr val="D2C39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3074" name="Oval 2"/>
          <p:cNvSpPr>
            <a:spLocks noChangeArrowheads="1"/>
          </p:cNvSpPr>
          <p:nvPr/>
        </p:nvSpPr>
        <p:spPr bwMode="auto">
          <a:xfrm>
            <a:off x="168275" y="20638"/>
            <a:ext cx="1703388" cy="1703387"/>
          </a:xfrm>
          <a:prstGeom prst="ellipse">
            <a:avLst/>
          </a:prstGeom>
          <a:noFill/>
          <a:ln w="27360">
            <a:solidFill>
              <a:srgbClr val="FFF6DB"/>
            </a:solidFill>
            <a:miter lim="800000"/>
            <a:headEnd/>
            <a:tailEnd/>
          </a:ln>
          <a:effectLst>
            <a:outerShdw dist="12600" dir="5400000" algn="ctr" rotWithShape="0">
              <a:srgbClr val="AFA58D">
                <a:alpha val="85008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165100" y="1036638"/>
            <a:ext cx="1168400" cy="1168400"/>
            <a:chOff x="104" y="653"/>
            <a:chExt cx="736" cy="736"/>
          </a:xfrm>
        </p:grpSpPr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04" y="653"/>
              <a:ext cx="737" cy="7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077" name="Text Box 5"/>
            <p:cNvSpPr txBox="1">
              <a:spLocks noChangeArrowheads="1"/>
            </p:cNvSpPr>
            <p:nvPr/>
          </p:nvSpPr>
          <p:spPr bwMode="auto">
            <a:xfrm rot="2340000">
              <a:off x="220" y="766"/>
              <a:ext cx="501" cy="4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012825" y="0"/>
            <a:ext cx="8131175" cy="6858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-184150"/>
            <a:ext cx="7497763" cy="205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7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4799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581400" y="6303963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5613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SzPct val="100000"/>
              <a:buFontTx/>
              <a:buNone/>
              <a:defRPr sz="1200">
                <a:solidFill>
                  <a:srgbClr val="B5A788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CA06FB57-5D5C-40AD-BA66-04B8115D8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1014413" y="0"/>
            <a:ext cx="73025" cy="6858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38160" dir="10800000" algn="ctr" rotWithShape="0">
              <a:srgbClr val="706B5F">
                <a:alpha val="25041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9900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-184150"/>
            <a:ext cx="7497763" cy="205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4799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581400" y="6303963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5613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SzPct val="100000"/>
              <a:buFontTx/>
              <a:buNone/>
              <a:defRPr sz="1200">
                <a:solidFill>
                  <a:srgbClr val="B5A788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8461915C-348E-4894-9D33-513258509E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9900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-184150"/>
            <a:ext cx="7497763" cy="205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4799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581400" y="6303963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5613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SzPct val="100000"/>
              <a:buFontTx/>
              <a:buNone/>
              <a:defRPr sz="1200">
                <a:solidFill>
                  <a:srgbClr val="B5A788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F62C4AD9-D175-4F2A-8B89-A1E9C64CF1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9900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014413" y="0"/>
            <a:ext cx="8129587" cy="6858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014413" y="0"/>
            <a:ext cx="73025" cy="6858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38160" dir="10800000" algn="ctr" rotWithShape="0">
              <a:srgbClr val="706B5F">
                <a:alpha val="25041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-184150"/>
            <a:ext cx="7497763" cy="205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277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4799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581400" y="6303963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5613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SzPct val="100000"/>
              <a:buFontTx/>
              <a:buNone/>
              <a:defRPr sz="1200">
                <a:solidFill>
                  <a:srgbClr val="B5A788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5024FF80-C928-4C73-B972-11047001A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9900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-184150"/>
            <a:ext cx="7497763" cy="205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4799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581400" y="6303963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5613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SzPct val="100000"/>
              <a:buFontTx/>
              <a:buNone/>
              <a:defRPr sz="1200">
                <a:solidFill>
                  <a:srgbClr val="B5A788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A117943C-2FC9-4C4C-B4D3-152DBD10BA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9900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1"/>
          <p:cNvGrpSpPr>
            <a:grpSpLocks/>
          </p:cNvGrpSpPr>
          <p:nvPr/>
        </p:nvGrpSpPr>
        <p:grpSpPr bwMode="auto">
          <a:xfrm>
            <a:off x="646113" y="969963"/>
            <a:ext cx="4802187" cy="4800600"/>
            <a:chOff x="407" y="611"/>
            <a:chExt cx="3025" cy="3024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07" y="611"/>
              <a:ext cx="3026" cy="30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4819" name="Text Box 3"/>
            <p:cNvSpPr txBox="1">
              <a:spLocks noChangeArrowheads="1"/>
            </p:cNvSpPr>
            <p:nvPr/>
          </p:nvSpPr>
          <p:spPr bwMode="auto">
            <a:xfrm>
              <a:off x="480" y="672"/>
              <a:ext cx="2880" cy="288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34820" name="AutoShape 4"/>
          <p:cNvSpPr>
            <a:spLocks noChangeArrowheads="1"/>
          </p:cNvSpPr>
          <p:nvPr/>
        </p:nvSpPr>
        <p:spPr bwMode="auto">
          <a:xfrm rot="19440000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00"/>
            </a:srgbClr>
          </a:solidFill>
          <a:ln w="6480">
            <a:solidFill>
              <a:srgbClr val="FFFFFF"/>
            </a:solidFill>
            <a:miter lim="800000"/>
            <a:headEnd/>
            <a:tailEnd/>
          </a:ln>
          <a:effectLst>
            <a:outerShdw dist="25364" dir="3324463" algn="ctr" rotWithShape="0">
              <a:srgbClr val="EBDAB1">
                <a:alpha val="40033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 rot="2100000" flipH="1">
            <a:off x="5003800" y="938213"/>
            <a:ext cx="649288" cy="204787"/>
          </a:xfrm>
          <a:prstGeom prst="flowChartProcess">
            <a:avLst/>
          </a:prstGeom>
          <a:solidFill>
            <a:srgbClr val="FBFBFB">
              <a:alpha val="45000"/>
            </a:srgbClr>
          </a:solidFill>
          <a:ln w="6480">
            <a:solidFill>
              <a:srgbClr val="FFFFFF"/>
            </a:solidFill>
            <a:miter lim="800000"/>
            <a:headEnd/>
            <a:tailEnd/>
          </a:ln>
          <a:effectLst>
            <a:outerShdw dist="25364" dir="3324463" algn="ctr" rotWithShape="0">
              <a:srgbClr val="E7DEC9">
                <a:alpha val="20044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-184150"/>
            <a:ext cx="7497763" cy="205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482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4799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3581400" y="6303963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34826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5613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SzPct val="100000"/>
              <a:buFontTx/>
              <a:buNone/>
              <a:defRPr sz="1200">
                <a:solidFill>
                  <a:srgbClr val="B5A788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3289ADB6-38D3-42C0-AF00-D4010857AA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9900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-184150"/>
            <a:ext cx="7497763" cy="205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4799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581400" y="6303963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5613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SzPct val="100000"/>
              <a:buFontTx/>
              <a:buNone/>
              <a:defRPr sz="1200">
                <a:solidFill>
                  <a:srgbClr val="B5A788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8092F21F-7D17-4CCE-92C0-5A4132F8A4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9900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-184150"/>
            <a:ext cx="7497763" cy="205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4799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581400" y="6303963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5613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SzPct val="100000"/>
              <a:buFontTx/>
              <a:buNone/>
              <a:defRPr sz="1200">
                <a:solidFill>
                  <a:srgbClr val="B5A788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2B1621CC-70F7-4BF9-8279-83CFF11A4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rbel" pitchFamily="32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rbel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9900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"/>
          <p:cNvGrpSpPr>
            <a:grpSpLocks/>
          </p:cNvGrpSpPr>
          <p:nvPr/>
        </p:nvGrpSpPr>
        <p:grpSpPr bwMode="auto">
          <a:xfrm>
            <a:off x="0" y="3902075"/>
            <a:ext cx="3398838" cy="2947988"/>
            <a:chOff x="0" y="2458"/>
            <a:chExt cx="2141" cy="1857"/>
          </a:xfrm>
        </p:grpSpPr>
        <p:sp>
          <p:nvSpPr>
            <p:cNvPr id="2" name="AutoShape 2"/>
            <p:cNvSpPr>
              <a:spLocks noChangeArrowheads="1"/>
            </p:cNvSpPr>
            <p:nvPr/>
          </p:nvSpPr>
          <p:spPr bwMode="auto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  <a:gd name="T64" fmla="*/ 0 w 2135"/>
                <a:gd name="T65" fmla="*/ 0 h 1804"/>
                <a:gd name="T66" fmla="*/ 2135 w 2135"/>
                <a:gd name="T67" fmla="*/ 1804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T64" t="T65" r="T66" b="T67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50000">
                  <a:srgbClr val="010199"/>
                </a:gs>
                <a:gs pos="100000">
                  <a:srgbClr val="0000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" name="AutoShape 3"/>
            <p:cNvSpPr>
              <a:spLocks noChangeArrowheads="1"/>
            </p:cNvSpPr>
            <p:nvPr/>
          </p:nvSpPr>
          <p:spPr bwMode="auto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  <a:gd name="T10" fmla="*/ 0 w 1854"/>
                <a:gd name="T11" fmla="*/ 0 h 1858"/>
                <a:gd name="T12" fmla="*/ 1854 w 1854"/>
                <a:gd name="T13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10199"/>
                </a:gs>
                <a:gs pos="50000">
                  <a:srgbClr val="000000"/>
                </a:gs>
                <a:gs pos="100000">
                  <a:srgbClr val="010199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  <a:gd name="T50" fmla="*/ 0 w 1745"/>
                <a:gd name="T51" fmla="*/ 0 h 1577"/>
                <a:gd name="T52" fmla="*/ 1745 w 1745"/>
                <a:gd name="T53" fmla="*/ 15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T50" t="T51" r="T52" b="T53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50000">
                  <a:srgbClr val="010199"/>
                </a:gs>
                <a:gs pos="100000">
                  <a:srgbClr val="0000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01" name="AutoShape 5"/>
            <p:cNvSpPr>
              <a:spLocks noChangeArrowheads="1"/>
            </p:cNvSpPr>
            <p:nvPr/>
          </p:nvSpPr>
          <p:spPr bwMode="auto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  <a:gd name="T56" fmla="*/ 0 w 1745"/>
                <a:gd name="T57" fmla="*/ 0 h 1768"/>
                <a:gd name="T58" fmla="*/ 1745 w 1745"/>
                <a:gd name="T59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T56" t="T57" r="T58" b="T59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50000">
                  <a:srgbClr val="010199"/>
                </a:gs>
                <a:gs pos="100000">
                  <a:srgbClr val="0000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02" name="Oval 6"/>
            <p:cNvSpPr>
              <a:spLocks noChangeArrowheads="1"/>
            </p:cNvSpPr>
            <p:nvPr/>
          </p:nvSpPr>
          <p:spPr bwMode="auto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10199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03" name="Oval 7"/>
            <p:cNvSpPr>
              <a:spLocks noChangeArrowheads="1"/>
            </p:cNvSpPr>
            <p:nvPr/>
          </p:nvSpPr>
          <p:spPr bwMode="auto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1019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04" name="Oval 8"/>
            <p:cNvSpPr>
              <a:spLocks noChangeArrowheads="1"/>
            </p:cNvSpPr>
            <p:nvPr/>
          </p:nvSpPr>
          <p:spPr bwMode="auto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10199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409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0175"/>
            <a:ext cx="8228013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410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defRPr>
            </a:lvl1pPr>
          </a:lstStyle>
          <a:p>
            <a:pPr>
              <a:defRPr/>
            </a:pPr>
            <a:fld id="{E0E26DF5-3C74-4223-991B-7E6D21B3B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Arial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2B2B2"/>
          </a:solidFill>
          <a:latin typeface="Arial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2B2B2"/>
          </a:solidFill>
          <a:latin typeface="Arial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2B2B2"/>
          </a:solidFill>
          <a:latin typeface="Arial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2B2B2"/>
          </a:solidFill>
          <a:latin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FFFFFF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9900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0175"/>
            <a:ext cx="8228013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defRPr>
            </a:lvl1pPr>
          </a:lstStyle>
          <a:p>
            <a:pPr>
              <a:defRPr/>
            </a:pPr>
            <a:fld id="{72EAB46D-3D15-42BD-8B03-68F6A73CE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Arial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2B2B2"/>
          </a:solidFill>
          <a:latin typeface="Arial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2B2B2"/>
          </a:solidFill>
          <a:latin typeface="Arial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2B2B2"/>
          </a:solidFill>
          <a:latin typeface="Arial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2B2B2"/>
          </a:solidFill>
          <a:latin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FFFFFF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9900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0175"/>
            <a:ext cx="8228013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defRPr>
            </a:lvl1pPr>
          </a:lstStyle>
          <a:p>
            <a:pPr>
              <a:defRPr/>
            </a:pPr>
            <a:fld id="{D09E6C83-460A-48D8-869D-8C71183F2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Arial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2B2B2"/>
          </a:solidFill>
          <a:latin typeface="Arial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2B2B2"/>
          </a:solidFill>
          <a:latin typeface="Arial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2B2B2"/>
          </a:solidFill>
          <a:latin typeface="Arial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2B2B2"/>
          </a:solidFill>
          <a:latin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FFFFFF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9900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0175"/>
            <a:ext cx="8228013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defRPr>
            </a:lvl1pPr>
          </a:lstStyle>
          <a:p>
            <a:pPr>
              <a:defRPr/>
            </a:pPr>
            <a:fld id="{5FF51E97-6C5F-4295-9EA3-D609BCE29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Arial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2B2B2"/>
          </a:solidFill>
          <a:latin typeface="Arial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2B2B2"/>
          </a:solidFill>
          <a:latin typeface="Arial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2B2B2"/>
          </a:solidFill>
          <a:latin typeface="Arial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2B2B2"/>
          </a:solidFill>
          <a:latin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FFFFFF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9900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0175"/>
            <a:ext cx="8228013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defRPr>
            </a:lvl1pPr>
          </a:lstStyle>
          <a:p>
            <a:pPr>
              <a:defRPr/>
            </a:pPr>
            <a:fld id="{52D6A449-1E15-4096-A275-678638ED8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Arial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2B2B2"/>
          </a:solidFill>
          <a:latin typeface="Arial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2B2B2"/>
          </a:solidFill>
          <a:latin typeface="Arial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2B2B2"/>
          </a:solidFill>
          <a:latin typeface="Arial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2B2B2"/>
          </a:solidFill>
          <a:latin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FFFFFF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9900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0175"/>
            <a:ext cx="8228013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defRPr>
            </a:lvl1pPr>
          </a:lstStyle>
          <a:p>
            <a:pPr>
              <a:defRPr/>
            </a:pPr>
            <a:fld id="{B2A5DEF2-D3EC-490E-8460-96DE20515F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B2B2B2"/>
          </a:solidFill>
          <a:latin typeface="Arial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2B2B2"/>
          </a:solidFill>
          <a:latin typeface="Arial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2B2B2"/>
          </a:solidFill>
          <a:latin typeface="Arial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2B2B2"/>
          </a:solidFill>
          <a:latin typeface="Arial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B2B2B2"/>
          </a:solidFill>
          <a:latin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FFFFFF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31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image" Target="../media/image8.wmf"/><Relationship Id="rId9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2.x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image" Target="../media/image8.wmf"/><Relationship Id="rId9" Type="http://schemas.openxmlformats.org/officeDocument/2006/relationships/image" Target="../media/image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7" Type="http://schemas.openxmlformats.org/officeDocument/2006/relationships/image" Target="../media/image60.wmf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82.xml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2.x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image" Target="../media/image8.wmf"/><Relationship Id="rId9" Type="http://schemas.openxmlformats.org/officeDocument/2006/relationships/image" Target="../media/image6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13" Type="http://schemas.openxmlformats.org/officeDocument/2006/relationships/image" Target="../media/image71.gif"/><Relationship Id="rId18" Type="http://schemas.openxmlformats.org/officeDocument/2006/relationships/image" Target="../media/image76.wmf"/><Relationship Id="rId3" Type="http://schemas.openxmlformats.org/officeDocument/2006/relationships/image" Target="../media/image61.gif"/><Relationship Id="rId21" Type="http://schemas.openxmlformats.org/officeDocument/2006/relationships/image" Target="../media/image79.gif"/><Relationship Id="rId7" Type="http://schemas.openxmlformats.org/officeDocument/2006/relationships/image" Target="../media/image65.wmf"/><Relationship Id="rId12" Type="http://schemas.openxmlformats.org/officeDocument/2006/relationships/image" Target="../media/image70.jpeg"/><Relationship Id="rId17" Type="http://schemas.openxmlformats.org/officeDocument/2006/relationships/image" Target="../media/image75.wmf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74.gif"/><Relationship Id="rId20" Type="http://schemas.openxmlformats.org/officeDocument/2006/relationships/image" Target="../media/image78.gif"/><Relationship Id="rId1" Type="http://schemas.openxmlformats.org/officeDocument/2006/relationships/slideLayout" Target="../slideLayouts/slideLayout293.xml"/><Relationship Id="rId6" Type="http://schemas.openxmlformats.org/officeDocument/2006/relationships/image" Target="../media/image64.wmf"/><Relationship Id="rId11" Type="http://schemas.openxmlformats.org/officeDocument/2006/relationships/image" Target="../media/image69.png"/><Relationship Id="rId5" Type="http://schemas.openxmlformats.org/officeDocument/2006/relationships/image" Target="../media/image63.gif"/><Relationship Id="rId15" Type="http://schemas.openxmlformats.org/officeDocument/2006/relationships/image" Target="../media/image73.wmf"/><Relationship Id="rId23" Type="http://schemas.openxmlformats.org/officeDocument/2006/relationships/image" Target="../media/image81.wmf"/><Relationship Id="rId10" Type="http://schemas.openxmlformats.org/officeDocument/2006/relationships/image" Target="../media/image68.jpeg"/><Relationship Id="rId19" Type="http://schemas.openxmlformats.org/officeDocument/2006/relationships/image" Target="../media/image77.wmf"/><Relationship Id="rId4" Type="http://schemas.openxmlformats.org/officeDocument/2006/relationships/image" Target="../media/image62.gif"/><Relationship Id="rId9" Type="http://schemas.openxmlformats.org/officeDocument/2006/relationships/image" Target="../media/image67.jpeg"/><Relationship Id="rId14" Type="http://schemas.openxmlformats.org/officeDocument/2006/relationships/image" Target="../media/image72.wmf"/><Relationship Id="rId22" Type="http://schemas.openxmlformats.org/officeDocument/2006/relationships/image" Target="../media/image8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3.x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image" Target="../media/image8.wmf"/><Relationship Id="rId9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2.x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image" Target="../media/image8.wmf"/><Relationship Id="rId9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6.wmf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1.jpeg"/><Relationship Id="rId5" Type="http://schemas.openxmlformats.org/officeDocument/2006/relationships/image" Target="../media/image17.wmf"/><Relationship Id="rId4" Type="http://schemas.openxmlformats.org/officeDocument/2006/relationships/image" Target="../media/image20.wmf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8.wmf"/><Relationship Id="rId5" Type="http://schemas.openxmlformats.org/officeDocument/2006/relationships/image" Target="../media/image27.png"/><Relationship Id="rId4" Type="http://schemas.openxmlformats.org/officeDocument/2006/relationships/image" Target="../media/image26.jpeg"/><Relationship Id="rId9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5.png"/><Relationship Id="rId5" Type="http://schemas.openxmlformats.org/officeDocument/2006/relationships/image" Target="../media/image34.wmf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13" y="1785938"/>
            <a:ext cx="9118600" cy="1298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4">
            <a:lum bright="-10000"/>
          </a:blip>
          <a:srcRect/>
          <a:stretch>
            <a:fillRect/>
          </a:stretch>
        </p:blipFill>
        <p:spPr bwMode="auto">
          <a:xfrm>
            <a:off x="214313" y="3214688"/>
            <a:ext cx="3027362" cy="345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857500" y="1000125"/>
            <a:ext cx="43576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Тема урока:</a:t>
            </a:r>
          </a:p>
        </p:txBody>
      </p:sp>
      <p:sp>
        <p:nvSpPr>
          <p:cNvPr id="37893" name="Rectangle 19"/>
          <p:cNvSpPr>
            <a:spLocks noChangeArrowheads="1"/>
          </p:cNvSpPr>
          <p:nvPr/>
        </p:nvSpPr>
        <p:spPr bwMode="auto">
          <a:xfrm>
            <a:off x="5500688" y="3214688"/>
            <a:ext cx="3643312" cy="169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indent="45085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i="1">
                <a:solidFill>
                  <a:srgbClr val="00266B"/>
                </a:solidFill>
                <a:latin typeface="Times New Roman" pitchFamily="18" charset="0"/>
              </a:rPr>
              <a:t>Я мыслю, </a:t>
            </a:r>
          </a:p>
          <a:p>
            <a:pPr indent="45085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i="1">
                <a:solidFill>
                  <a:srgbClr val="00266B"/>
                </a:solidFill>
                <a:latin typeface="Times New Roman" pitchFamily="18" charset="0"/>
              </a:rPr>
              <a:t>следовательно, </a:t>
            </a:r>
          </a:p>
          <a:p>
            <a:pPr indent="45085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i="1">
                <a:solidFill>
                  <a:srgbClr val="00266B"/>
                </a:solidFill>
                <a:latin typeface="Times New Roman" pitchFamily="18" charset="0"/>
              </a:rPr>
              <a:t>я существую</a:t>
            </a:r>
          </a:p>
          <a:p>
            <a:pPr indent="45085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FFFFFF"/>
                </a:solidFill>
              </a:rPr>
              <a:t>                     </a:t>
            </a:r>
            <a:r>
              <a:rPr lang="ru-RU">
                <a:solidFill>
                  <a:srgbClr val="004D99"/>
                </a:solidFill>
              </a:rPr>
              <a:t>Рене Декарт</a:t>
            </a:r>
          </a:p>
        </p:txBody>
      </p:sp>
      <p:sp>
        <p:nvSpPr>
          <p:cNvPr id="37894" name="TextBox 5"/>
          <p:cNvSpPr txBox="1">
            <a:spLocks noChangeArrowheads="1"/>
          </p:cNvSpPr>
          <p:nvPr/>
        </p:nvSpPr>
        <p:spPr bwMode="auto">
          <a:xfrm>
            <a:off x="1071563" y="285750"/>
            <a:ext cx="7358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000">
                <a:solidFill>
                  <a:schemeClr val="tx1"/>
                </a:solidFill>
              </a:rPr>
              <a:t>МОУ «Будаговская средняя общеобразовательная школа»</a:t>
            </a:r>
          </a:p>
        </p:txBody>
      </p:sp>
      <p:sp>
        <p:nvSpPr>
          <p:cNvPr id="37895" name="TextBox 6"/>
          <p:cNvSpPr txBox="1">
            <a:spLocks noChangeArrowheads="1"/>
          </p:cNvSpPr>
          <p:nvPr/>
        </p:nvSpPr>
        <p:spPr bwMode="auto">
          <a:xfrm>
            <a:off x="3929063" y="5643563"/>
            <a:ext cx="4857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>
                <a:solidFill>
                  <a:schemeClr val="tx1"/>
                </a:solidFill>
              </a:rPr>
              <a:t>Автор:  Габец Н.Н.- учитель информатики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CAQFDJR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750"/>
            <a:ext cx="2840038" cy="213995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iCACNG48L.jpg"/>
          <p:cNvPicPr>
            <a:picLocks noChangeAspect="1"/>
          </p:cNvPicPr>
          <p:nvPr/>
        </p:nvPicPr>
        <p:blipFill>
          <a:blip r:embed="rId4">
            <a:lum bright="-10000"/>
          </a:blip>
          <a:stretch>
            <a:fillRect/>
          </a:stretch>
        </p:blipFill>
        <p:spPr>
          <a:xfrm>
            <a:off x="3429000" y="214313"/>
            <a:ext cx="3211513" cy="2419350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iCAU05AT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563" y="3000375"/>
            <a:ext cx="2928937" cy="2468563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CAZFIHN2.jpg"/>
          <p:cNvPicPr>
            <a:picLocks noChangeAspect="1"/>
          </p:cNvPicPr>
          <p:nvPr/>
        </p:nvPicPr>
        <p:blipFill>
          <a:blip r:embed="rId6">
            <a:lum bright="-10000"/>
          </a:blip>
          <a:stretch>
            <a:fillRect/>
          </a:stretch>
        </p:blipFill>
        <p:spPr>
          <a:xfrm>
            <a:off x="3143250" y="3357563"/>
            <a:ext cx="2071688" cy="3119437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pic>
        <p:nvPicPr>
          <p:cNvPr id="9" name="Рисунок 8" descr="iCATEX93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" y="714375"/>
            <a:ext cx="2408238" cy="227965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iCATJ90T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357188"/>
            <a:ext cx="2928938" cy="2343150"/>
          </a:xfrm>
          <a:prstGeom prst="rect">
            <a:avLst/>
          </a:prstGeom>
          <a:ln w="38100" cap="sq">
            <a:solidFill>
              <a:srgbClr val="00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iCAZKX1CU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7813" y="3857625"/>
            <a:ext cx="2979737" cy="2244725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iCAWNPQX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1813" y="1857375"/>
            <a:ext cx="2286000" cy="181292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iCA099KUQ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375" y="4143375"/>
            <a:ext cx="3286125" cy="2149475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CAHUQDG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38" y="285750"/>
            <a:ext cx="2071687" cy="2543175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iCABAVMP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3" y="3714750"/>
            <a:ext cx="3128962" cy="2357438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iCA7S2SG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4563" y="428625"/>
            <a:ext cx="2571750" cy="257175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CAWFBZQK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38" y="3357563"/>
            <a:ext cx="2428875" cy="3030537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3"/>
          <p:cNvSpPr>
            <a:spLocks noChangeArrowheads="1"/>
          </p:cNvSpPr>
          <p:nvPr/>
        </p:nvSpPr>
        <p:spPr bwMode="auto">
          <a:xfrm rot="16200000" flipV="1">
            <a:off x="4143376" y="5000625"/>
            <a:ext cx="571500" cy="2428875"/>
          </a:xfrm>
          <a:prstGeom prst="upArrow">
            <a:avLst>
              <a:gd name="adj1" fmla="val 50000"/>
              <a:gd name="adj2" fmla="val 49997"/>
            </a:avLst>
          </a:prstGeom>
          <a:solidFill>
            <a:srgbClr val="3399FF"/>
          </a:solidFill>
          <a:ln w="25560">
            <a:solidFill>
              <a:srgbClr val="236FB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0179" name="AutoShape 1"/>
          <p:cNvSpPr>
            <a:spLocks noChangeArrowheads="1"/>
          </p:cNvSpPr>
          <p:nvPr/>
        </p:nvSpPr>
        <p:spPr bwMode="auto">
          <a:xfrm rot="2580000">
            <a:off x="7224713" y="3194050"/>
            <a:ext cx="571500" cy="2139950"/>
          </a:xfrm>
          <a:prstGeom prst="upArrow">
            <a:avLst>
              <a:gd name="adj1" fmla="val 50000"/>
              <a:gd name="adj2" fmla="val 49995"/>
            </a:avLst>
          </a:prstGeom>
          <a:solidFill>
            <a:srgbClr val="3399FF"/>
          </a:solidFill>
          <a:ln w="25560">
            <a:solidFill>
              <a:srgbClr val="236FB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0180" name="AutoShape 2"/>
          <p:cNvSpPr>
            <a:spLocks noChangeArrowheads="1"/>
          </p:cNvSpPr>
          <p:nvPr/>
        </p:nvSpPr>
        <p:spPr bwMode="auto">
          <a:xfrm rot="7817238">
            <a:off x="1150938" y="4260850"/>
            <a:ext cx="571500" cy="1784350"/>
          </a:xfrm>
          <a:prstGeom prst="upArrow">
            <a:avLst>
              <a:gd name="adj1" fmla="val 50000"/>
              <a:gd name="adj2" fmla="val 49999"/>
            </a:avLst>
          </a:prstGeom>
          <a:solidFill>
            <a:srgbClr val="3399FF"/>
          </a:solidFill>
          <a:ln w="25560">
            <a:solidFill>
              <a:srgbClr val="236FB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0181" name="AutoShape 3"/>
          <p:cNvSpPr>
            <a:spLocks noChangeArrowheads="1"/>
          </p:cNvSpPr>
          <p:nvPr/>
        </p:nvSpPr>
        <p:spPr bwMode="auto">
          <a:xfrm flipV="1">
            <a:off x="1285875" y="1857375"/>
            <a:ext cx="571500" cy="142875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3399FF"/>
          </a:solidFill>
          <a:ln w="25560">
            <a:solidFill>
              <a:srgbClr val="236FB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0182" name="AutoShape 4"/>
          <p:cNvSpPr>
            <a:spLocks noChangeArrowheads="1"/>
          </p:cNvSpPr>
          <p:nvPr/>
        </p:nvSpPr>
        <p:spPr bwMode="auto">
          <a:xfrm rot="-1967887">
            <a:off x="6199188" y="1398588"/>
            <a:ext cx="571500" cy="142875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3399FF"/>
          </a:solidFill>
          <a:ln w="25560">
            <a:solidFill>
              <a:srgbClr val="236FB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0183" name="Text Box 5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pic>
        <p:nvPicPr>
          <p:cNvPr id="5018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4143375"/>
            <a:ext cx="2000250" cy="2168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0185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0"/>
            <a:ext cx="2835275" cy="209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0186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705100"/>
            <a:ext cx="1500188" cy="2144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3214688" y="1714500"/>
            <a:ext cx="45720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Станция </a:t>
            </a: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«ЭРУДИТ»</a:t>
            </a: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-1571625" y="4714875"/>
            <a:ext cx="45720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Станция </a:t>
            </a: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«РЕДАКТОР»</a:t>
            </a: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4143375" y="6215063"/>
            <a:ext cx="457200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Станция </a:t>
            </a: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«ДИЗАЙНЕР»</a:t>
            </a:r>
          </a:p>
        </p:txBody>
      </p:sp>
      <p:grpSp>
        <p:nvGrpSpPr>
          <p:cNvPr id="50190" name="Group 13"/>
          <p:cNvGrpSpPr>
            <a:grpSpLocks/>
          </p:cNvGrpSpPr>
          <p:nvPr/>
        </p:nvGrpSpPr>
        <p:grpSpPr bwMode="auto">
          <a:xfrm>
            <a:off x="6786563" y="2214563"/>
            <a:ext cx="2143125" cy="1614487"/>
            <a:chOff x="4230" y="1485"/>
            <a:chExt cx="1680" cy="1242"/>
          </a:xfrm>
        </p:grpSpPr>
        <p:pic>
          <p:nvPicPr>
            <p:cNvPr id="50197" name="Picture 14"/>
            <p:cNvPicPr>
              <a:picLocks noChangeAspect="1" noChangeArrowheads="1"/>
            </p:cNvPicPr>
            <p:nvPr/>
          </p:nvPicPr>
          <p:blipFill>
            <a:blip r:embed="rId6"/>
            <a:srcRect b="23914"/>
            <a:stretch>
              <a:fillRect/>
            </a:stretch>
          </p:blipFill>
          <p:spPr bwMode="auto">
            <a:xfrm>
              <a:off x="4230" y="1485"/>
              <a:ext cx="1680" cy="9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0198" name="Text Box 15"/>
            <p:cNvSpPr txBox="1">
              <a:spLocks noChangeArrowheads="1"/>
            </p:cNvSpPr>
            <p:nvPr/>
          </p:nvSpPr>
          <p:spPr bwMode="auto">
            <a:xfrm>
              <a:off x="4230" y="1485"/>
              <a:ext cx="1680" cy="12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</p:grpSp>
      <p:sp>
        <p:nvSpPr>
          <p:cNvPr id="50191" name="AutoShape 16"/>
          <p:cNvSpPr>
            <a:spLocks noChangeArrowheads="1"/>
          </p:cNvSpPr>
          <p:nvPr/>
        </p:nvSpPr>
        <p:spPr bwMode="auto">
          <a:xfrm rot="-6000000">
            <a:off x="3629025" y="255588"/>
            <a:ext cx="571500" cy="2482850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3399FF"/>
          </a:solidFill>
          <a:ln w="25560">
            <a:solidFill>
              <a:srgbClr val="236FB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pic>
        <p:nvPicPr>
          <p:cNvPr id="39953" name="Picture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00" y="1000108"/>
            <a:ext cx="1714500" cy="127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9954" name="Rectangle 18"/>
          <p:cNvSpPr>
            <a:spLocks noChangeArrowheads="1"/>
          </p:cNvSpPr>
          <p:nvPr/>
        </p:nvSpPr>
        <p:spPr bwMode="auto">
          <a:xfrm>
            <a:off x="-1500188" y="1928813"/>
            <a:ext cx="4572001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Станция </a:t>
            </a: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«ЗНАНИЯ»</a:t>
            </a:r>
          </a:p>
        </p:txBody>
      </p:sp>
      <p:pic>
        <p:nvPicPr>
          <p:cNvPr id="50194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7375" y="4643438"/>
            <a:ext cx="1928813" cy="1643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0195" name="Рисунок 21" descr="LANDS107.WM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14875" y="-142875"/>
            <a:ext cx="1906588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214313" y="6211888"/>
            <a:ext cx="4572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Станция </a:t>
            </a: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«СПОРТИВНАЯ»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06 0.09338 L -0.07327 0.4815 " pathEditMode="relative" ptsTypes="AA">
                                      <p:cBhvr>
                                        <p:cTn id="6" dur="2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1"/>
          <p:cNvSpPr>
            <a:spLocks noChangeArrowheads="1"/>
          </p:cNvSpPr>
          <p:nvPr/>
        </p:nvSpPr>
        <p:spPr bwMode="auto">
          <a:xfrm>
            <a:off x="285750" y="214313"/>
            <a:ext cx="2928938" cy="1071562"/>
          </a:xfrm>
          <a:prstGeom prst="ribbon2">
            <a:avLst>
              <a:gd name="adj1" fmla="val 16667"/>
              <a:gd name="adj2" fmla="val 50000"/>
            </a:avLst>
          </a:prstGeom>
          <a:gradFill rotWithShape="0">
            <a:gsLst>
              <a:gs pos="0">
                <a:srgbClr val="CCCCFF"/>
              </a:gs>
              <a:gs pos="100000">
                <a:srgbClr val="CCCCFF"/>
              </a:gs>
            </a:gsLst>
            <a:lin ang="5400000" scaled="1"/>
          </a:gradFill>
          <a:ln w="25560">
            <a:solidFill>
              <a:srgbClr val="232D47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>
                <a:solidFill>
                  <a:srgbClr val="232D47"/>
                </a:solidFill>
                <a:latin typeface="Corbel" pitchFamily="34" charset="0"/>
              </a:rPr>
              <a:t>№1</a:t>
            </a: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57313"/>
            <a:ext cx="2857500" cy="2944812"/>
          </a:xfrm>
          <a:prstGeom prst="rect">
            <a:avLst/>
          </a:prstGeom>
          <a:noFill/>
          <a:ln w="9360">
            <a:solidFill>
              <a:srgbClr val="35436A"/>
            </a:solidFill>
            <a:miter lim="800000"/>
            <a:headEnd/>
            <a:tailEnd/>
          </a:ln>
        </p:spPr>
      </p:pic>
      <p:sp>
        <p:nvSpPr>
          <p:cNvPr id="51204" name="AutoShape 3"/>
          <p:cNvSpPr>
            <a:spLocks noChangeArrowheads="1"/>
          </p:cNvSpPr>
          <p:nvPr/>
        </p:nvSpPr>
        <p:spPr bwMode="auto">
          <a:xfrm>
            <a:off x="3786188" y="214313"/>
            <a:ext cx="2500312" cy="1071562"/>
          </a:xfrm>
          <a:prstGeom prst="ribbon2">
            <a:avLst>
              <a:gd name="adj1" fmla="val 16667"/>
              <a:gd name="adj2" fmla="val 50000"/>
            </a:avLst>
          </a:prstGeom>
          <a:gradFill rotWithShape="0">
            <a:gsLst>
              <a:gs pos="0">
                <a:srgbClr val="CCCCFF"/>
              </a:gs>
              <a:gs pos="100000">
                <a:srgbClr val="CCCCFF"/>
              </a:gs>
            </a:gsLst>
            <a:lin ang="5400000" scaled="1"/>
          </a:gradFill>
          <a:ln w="25560">
            <a:solidFill>
              <a:srgbClr val="232D47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>
                <a:solidFill>
                  <a:srgbClr val="232D47"/>
                </a:solidFill>
                <a:latin typeface="Corbel" pitchFamily="34" charset="0"/>
              </a:rPr>
              <a:t>№2</a:t>
            </a:r>
          </a:p>
        </p:txBody>
      </p:sp>
      <p:pic>
        <p:nvPicPr>
          <p:cNvPr id="5120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13" y="1428750"/>
            <a:ext cx="3214687" cy="2079625"/>
          </a:xfrm>
          <a:prstGeom prst="rect">
            <a:avLst/>
          </a:prstGeom>
          <a:noFill/>
          <a:ln w="9360">
            <a:solidFill>
              <a:srgbClr val="35436A"/>
            </a:solidFill>
            <a:miter lim="800000"/>
            <a:headEnd/>
            <a:tailEnd/>
          </a:ln>
        </p:spPr>
      </p:pic>
      <p:sp>
        <p:nvSpPr>
          <p:cNvPr id="51206" name="AutoShape 5"/>
          <p:cNvSpPr>
            <a:spLocks noChangeArrowheads="1"/>
          </p:cNvSpPr>
          <p:nvPr/>
        </p:nvSpPr>
        <p:spPr bwMode="auto">
          <a:xfrm>
            <a:off x="6715125" y="214313"/>
            <a:ext cx="2428875" cy="1000125"/>
          </a:xfrm>
          <a:prstGeom prst="ribbon2">
            <a:avLst>
              <a:gd name="adj1" fmla="val 16667"/>
              <a:gd name="adj2" fmla="val 50000"/>
            </a:avLst>
          </a:prstGeom>
          <a:gradFill rotWithShape="0">
            <a:gsLst>
              <a:gs pos="0">
                <a:srgbClr val="CCCCFF"/>
              </a:gs>
              <a:gs pos="100000">
                <a:srgbClr val="CCCCFF"/>
              </a:gs>
            </a:gsLst>
            <a:lin ang="5400000" scaled="1"/>
          </a:gradFill>
          <a:ln w="25560">
            <a:solidFill>
              <a:srgbClr val="232D47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>
                <a:solidFill>
                  <a:srgbClr val="232D47"/>
                </a:solidFill>
                <a:latin typeface="Corbel" pitchFamily="34" charset="0"/>
              </a:rPr>
              <a:t>№3</a:t>
            </a:r>
          </a:p>
        </p:txBody>
      </p:sp>
      <p:pic>
        <p:nvPicPr>
          <p:cNvPr id="51207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86513" y="1357313"/>
            <a:ext cx="2757487" cy="2714625"/>
          </a:xfrm>
          <a:prstGeom prst="rect">
            <a:avLst/>
          </a:prstGeom>
          <a:noFill/>
          <a:ln w="9360">
            <a:solidFill>
              <a:srgbClr val="35436A"/>
            </a:solidFill>
            <a:miter lim="800000"/>
            <a:headEnd/>
            <a:tailEnd/>
          </a:ln>
        </p:spPr>
      </p:pic>
      <p:pic>
        <p:nvPicPr>
          <p:cNvPr id="51208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1938" y="3500438"/>
            <a:ext cx="2190750" cy="1643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 rot="16200000" flipV="1">
            <a:off x="4143376" y="5000625"/>
            <a:ext cx="571500" cy="2428875"/>
          </a:xfrm>
          <a:prstGeom prst="upArrow">
            <a:avLst>
              <a:gd name="adj1" fmla="val 50000"/>
              <a:gd name="adj2" fmla="val 49997"/>
            </a:avLst>
          </a:prstGeom>
          <a:solidFill>
            <a:srgbClr val="3399FF"/>
          </a:solidFill>
          <a:ln w="25560">
            <a:solidFill>
              <a:srgbClr val="236FB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2227" name="AutoShape 1"/>
          <p:cNvSpPr>
            <a:spLocks noChangeArrowheads="1"/>
          </p:cNvSpPr>
          <p:nvPr/>
        </p:nvSpPr>
        <p:spPr bwMode="auto">
          <a:xfrm rot="2580000">
            <a:off x="7224713" y="3194050"/>
            <a:ext cx="571500" cy="2139950"/>
          </a:xfrm>
          <a:prstGeom prst="upArrow">
            <a:avLst>
              <a:gd name="adj1" fmla="val 50000"/>
              <a:gd name="adj2" fmla="val 49995"/>
            </a:avLst>
          </a:prstGeom>
          <a:solidFill>
            <a:srgbClr val="3399FF"/>
          </a:solidFill>
          <a:ln w="25560">
            <a:solidFill>
              <a:srgbClr val="236FB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2228" name="AutoShape 2"/>
          <p:cNvSpPr>
            <a:spLocks noChangeArrowheads="1"/>
          </p:cNvSpPr>
          <p:nvPr/>
        </p:nvSpPr>
        <p:spPr bwMode="auto">
          <a:xfrm rot="7817238">
            <a:off x="1150938" y="4260850"/>
            <a:ext cx="571500" cy="1784350"/>
          </a:xfrm>
          <a:prstGeom prst="upArrow">
            <a:avLst>
              <a:gd name="adj1" fmla="val 50000"/>
              <a:gd name="adj2" fmla="val 49999"/>
            </a:avLst>
          </a:prstGeom>
          <a:solidFill>
            <a:srgbClr val="3399FF"/>
          </a:solidFill>
          <a:ln w="25560">
            <a:solidFill>
              <a:srgbClr val="236FB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2229" name="AutoShape 3"/>
          <p:cNvSpPr>
            <a:spLocks noChangeArrowheads="1"/>
          </p:cNvSpPr>
          <p:nvPr/>
        </p:nvSpPr>
        <p:spPr bwMode="auto">
          <a:xfrm flipV="1">
            <a:off x="1285875" y="1857375"/>
            <a:ext cx="571500" cy="142875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3399FF"/>
          </a:solidFill>
          <a:ln w="25560">
            <a:solidFill>
              <a:srgbClr val="236FB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2230" name="AutoShape 4"/>
          <p:cNvSpPr>
            <a:spLocks noChangeArrowheads="1"/>
          </p:cNvSpPr>
          <p:nvPr/>
        </p:nvSpPr>
        <p:spPr bwMode="auto">
          <a:xfrm rot="-1967887">
            <a:off x="6199188" y="1398588"/>
            <a:ext cx="571500" cy="142875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3399FF"/>
          </a:solidFill>
          <a:ln w="25560">
            <a:solidFill>
              <a:srgbClr val="236FB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2231" name="Text Box 5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pic>
        <p:nvPicPr>
          <p:cNvPr id="5223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4143375"/>
            <a:ext cx="2000250" cy="2168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2233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0"/>
            <a:ext cx="2835275" cy="209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2234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705100"/>
            <a:ext cx="1500188" cy="2144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3214688" y="1714500"/>
            <a:ext cx="45720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Станция </a:t>
            </a: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«ЭРУДИТ»</a:t>
            </a: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-1571625" y="4714875"/>
            <a:ext cx="45720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Станция </a:t>
            </a: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«РЕДАКТОР»</a:t>
            </a: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4143375" y="6215063"/>
            <a:ext cx="457200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Станция </a:t>
            </a: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«ДИЗАЙНЕР»</a:t>
            </a:r>
          </a:p>
        </p:txBody>
      </p:sp>
      <p:grpSp>
        <p:nvGrpSpPr>
          <p:cNvPr id="52238" name="Group 13"/>
          <p:cNvGrpSpPr>
            <a:grpSpLocks/>
          </p:cNvGrpSpPr>
          <p:nvPr/>
        </p:nvGrpSpPr>
        <p:grpSpPr bwMode="auto">
          <a:xfrm>
            <a:off x="6786563" y="2214563"/>
            <a:ext cx="2143125" cy="1614487"/>
            <a:chOff x="4230" y="1485"/>
            <a:chExt cx="1680" cy="1242"/>
          </a:xfrm>
        </p:grpSpPr>
        <p:pic>
          <p:nvPicPr>
            <p:cNvPr id="52245" name="Picture 14"/>
            <p:cNvPicPr>
              <a:picLocks noChangeAspect="1" noChangeArrowheads="1"/>
            </p:cNvPicPr>
            <p:nvPr/>
          </p:nvPicPr>
          <p:blipFill>
            <a:blip r:embed="rId6"/>
            <a:srcRect b="23914"/>
            <a:stretch>
              <a:fillRect/>
            </a:stretch>
          </p:blipFill>
          <p:spPr bwMode="auto">
            <a:xfrm>
              <a:off x="4230" y="1485"/>
              <a:ext cx="1680" cy="9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2246" name="Text Box 15"/>
            <p:cNvSpPr txBox="1">
              <a:spLocks noChangeArrowheads="1"/>
            </p:cNvSpPr>
            <p:nvPr/>
          </p:nvSpPr>
          <p:spPr bwMode="auto">
            <a:xfrm>
              <a:off x="4230" y="1485"/>
              <a:ext cx="1680" cy="12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</p:grpSp>
      <p:sp>
        <p:nvSpPr>
          <p:cNvPr id="52239" name="AutoShape 16"/>
          <p:cNvSpPr>
            <a:spLocks noChangeArrowheads="1"/>
          </p:cNvSpPr>
          <p:nvPr/>
        </p:nvSpPr>
        <p:spPr bwMode="auto">
          <a:xfrm rot="-6000000">
            <a:off x="3629025" y="255588"/>
            <a:ext cx="571500" cy="2482850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3399FF"/>
          </a:solidFill>
          <a:ln w="25560">
            <a:solidFill>
              <a:srgbClr val="236FB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pic>
        <p:nvPicPr>
          <p:cNvPr id="39953" name="Picture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786190"/>
            <a:ext cx="1714500" cy="127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9954" name="Rectangle 18"/>
          <p:cNvSpPr>
            <a:spLocks noChangeArrowheads="1"/>
          </p:cNvSpPr>
          <p:nvPr/>
        </p:nvSpPr>
        <p:spPr bwMode="auto">
          <a:xfrm>
            <a:off x="-1500188" y="1928813"/>
            <a:ext cx="4572001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Станция </a:t>
            </a: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«ЗНАНИЯ»</a:t>
            </a:r>
          </a:p>
        </p:txBody>
      </p:sp>
      <p:pic>
        <p:nvPicPr>
          <p:cNvPr id="5224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7375" y="4643438"/>
            <a:ext cx="1928813" cy="1643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2243" name="Рисунок 21" descr="LANDS107.WM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14875" y="-142875"/>
            <a:ext cx="1906588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214313" y="6211888"/>
            <a:ext cx="4572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Станция </a:t>
            </a: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«СПОРТИВНАЯ»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9663 L 0.16215 0.29589 " pathEditMode="relative" ptsTypes="AA">
                                      <p:cBhvr>
                                        <p:cTn id="6" dur="2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15"/>
          <p:cNvSpPr txBox="1">
            <a:spLocks noChangeArrowheads="1"/>
          </p:cNvSpPr>
          <p:nvPr/>
        </p:nvSpPr>
        <p:spPr bwMode="auto">
          <a:xfrm>
            <a:off x="0" y="642938"/>
            <a:ext cx="9144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6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</a:p>
        </p:txBody>
      </p:sp>
      <p:pic>
        <p:nvPicPr>
          <p:cNvPr id="2" name="Рисунок 1" descr="Рисунок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1857364"/>
            <a:ext cx="264320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252" name="Рисунок 3" descr="v16ani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4786313"/>
            <a:ext cx="16430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Рисунок 4" descr="v16ani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4929188"/>
            <a:ext cx="164306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Рисунок 5" descr="J0078748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63" y="6350"/>
            <a:ext cx="4640262" cy="6851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J0078629.WMF"/>
          <p:cNvPicPr>
            <a:picLocks noChangeAspect="1"/>
          </p:cNvPicPr>
          <p:nvPr/>
        </p:nvPicPr>
        <p:blipFill>
          <a:blip r:embed="rId5"/>
          <a:srcRect r="43014"/>
          <a:stretch>
            <a:fillRect/>
          </a:stretch>
        </p:blipFill>
        <p:spPr>
          <a:xfrm>
            <a:off x="2928938" y="-14288"/>
            <a:ext cx="4786312" cy="687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53260" name="Рисунок 11" descr="J0078842.WMF"/>
          <p:cNvPicPr>
            <a:picLocks noChangeAspect="1"/>
          </p:cNvPicPr>
          <p:nvPr/>
        </p:nvPicPr>
        <p:blipFill>
          <a:blip r:embed="rId6"/>
          <a:srcRect t="14189" r="61111"/>
          <a:stretch>
            <a:fillRect/>
          </a:stretch>
        </p:blipFill>
        <p:spPr bwMode="auto">
          <a:xfrm>
            <a:off x="3143250" y="0"/>
            <a:ext cx="4786313" cy="68580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</p:pic>
      <p:pic>
        <p:nvPicPr>
          <p:cNvPr id="11" name="Рисунок 8" descr="J0078622.WM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25" y="0"/>
            <a:ext cx="4786313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Рисунок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500063"/>
            <a:ext cx="5500687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3"/>
          <p:cNvSpPr>
            <a:spLocks noChangeArrowheads="1"/>
          </p:cNvSpPr>
          <p:nvPr/>
        </p:nvSpPr>
        <p:spPr bwMode="auto">
          <a:xfrm rot="16200000" flipV="1">
            <a:off x="4143376" y="5000625"/>
            <a:ext cx="571500" cy="2428875"/>
          </a:xfrm>
          <a:prstGeom prst="upArrow">
            <a:avLst>
              <a:gd name="adj1" fmla="val 50000"/>
              <a:gd name="adj2" fmla="val 49997"/>
            </a:avLst>
          </a:prstGeom>
          <a:solidFill>
            <a:srgbClr val="3399FF"/>
          </a:solidFill>
          <a:ln w="25560">
            <a:solidFill>
              <a:srgbClr val="236FB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4275" name="AutoShape 1"/>
          <p:cNvSpPr>
            <a:spLocks noChangeArrowheads="1"/>
          </p:cNvSpPr>
          <p:nvPr/>
        </p:nvSpPr>
        <p:spPr bwMode="auto">
          <a:xfrm rot="2580000">
            <a:off x="7224713" y="3194050"/>
            <a:ext cx="571500" cy="2139950"/>
          </a:xfrm>
          <a:prstGeom prst="upArrow">
            <a:avLst>
              <a:gd name="adj1" fmla="val 50000"/>
              <a:gd name="adj2" fmla="val 49995"/>
            </a:avLst>
          </a:prstGeom>
          <a:solidFill>
            <a:srgbClr val="3399FF"/>
          </a:solidFill>
          <a:ln w="25560">
            <a:solidFill>
              <a:srgbClr val="236FB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4276" name="AutoShape 2"/>
          <p:cNvSpPr>
            <a:spLocks noChangeArrowheads="1"/>
          </p:cNvSpPr>
          <p:nvPr/>
        </p:nvSpPr>
        <p:spPr bwMode="auto">
          <a:xfrm rot="7817238">
            <a:off x="1150938" y="4260850"/>
            <a:ext cx="571500" cy="1784350"/>
          </a:xfrm>
          <a:prstGeom prst="upArrow">
            <a:avLst>
              <a:gd name="adj1" fmla="val 50000"/>
              <a:gd name="adj2" fmla="val 49999"/>
            </a:avLst>
          </a:prstGeom>
          <a:solidFill>
            <a:srgbClr val="3399FF"/>
          </a:solidFill>
          <a:ln w="25560">
            <a:solidFill>
              <a:srgbClr val="236FB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4277" name="AutoShape 3"/>
          <p:cNvSpPr>
            <a:spLocks noChangeArrowheads="1"/>
          </p:cNvSpPr>
          <p:nvPr/>
        </p:nvSpPr>
        <p:spPr bwMode="auto">
          <a:xfrm flipV="1">
            <a:off x="1285875" y="1857375"/>
            <a:ext cx="571500" cy="142875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3399FF"/>
          </a:solidFill>
          <a:ln w="25560">
            <a:solidFill>
              <a:srgbClr val="236FB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4278" name="AutoShape 4"/>
          <p:cNvSpPr>
            <a:spLocks noChangeArrowheads="1"/>
          </p:cNvSpPr>
          <p:nvPr/>
        </p:nvSpPr>
        <p:spPr bwMode="auto">
          <a:xfrm rot="-1967887">
            <a:off x="6199188" y="1398588"/>
            <a:ext cx="571500" cy="142875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3399FF"/>
          </a:solidFill>
          <a:ln w="25560">
            <a:solidFill>
              <a:srgbClr val="236FB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4279" name="Text Box 5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pic>
        <p:nvPicPr>
          <p:cNvPr id="5428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4143375"/>
            <a:ext cx="2000250" cy="2168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4281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0"/>
            <a:ext cx="2835275" cy="209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4282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705100"/>
            <a:ext cx="1500188" cy="2144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3214688" y="1714500"/>
            <a:ext cx="45720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Станция </a:t>
            </a: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«ЭРУДИТ»</a:t>
            </a: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-1571625" y="4714875"/>
            <a:ext cx="45720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Станция </a:t>
            </a: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«РЕДАКТОР»</a:t>
            </a: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4143375" y="6215063"/>
            <a:ext cx="457200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Станция </a:t>
            </a: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«ДИЗАЙНЕР»</a:t>
            </a:r>
          </a:p>
        </p:txBody>
      </p:sp>
      <p:grpSp>
        <p:nvGrpSpPr>
          <p:cNvPr id="54286" name="Group 13"/>
          <p:cNvGrpSpPr>
            <a:grpSpLocks/>
          </p:cNvGrpSpPr>
          <p:nvPr/>
        </p:nvGrpSpPr>
        <p:grpSpPr bwMode="auto">
          <a:xfrm>
            <a:off x="6786563" y="2214563"/>
            <a:ext cx="2143125" cy="1614487"/>
            <a:chOff x="4230" y="1485"/>
            <a:chExt cx="1680" cy="1242"/>
          </a:xfrm>
        </p:grpSpPr>
        <p:pic>
          <p:nvPicPr>
            <p:cNvPr id="54293" name="Picture 14"/>
            <p:cNvPicPr>
              <a:picLocks noChangeAspect="1" noChangeArrowheads="1"/>
            </p:cNvPicPr>
            <p:nvPr/>
          </p:nvPicPr>
          <p:blipFill>
            <a:blip r:embed="rId6"/>
            <a:srcRect b="23914"/>
            <a:stretch>
              <a:fillRect/>
            </a:stretch>
          </p:blipFill>
          <p:spPr bwMode="auto">
            <a:xfrm>
              <a:off x="4230" y="1485"/>
              <a:ext cx="1680" cy="9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4294" name="Text Box 15"/>
            <p:cNvSpPr txBox="1">
              <a:spLocks noChangeArrowheads="1"/>
            </p:cNvSpPr>
            <p:nvPr/>
          </p:nvSpPr>
          <p:spPr bwMode="auto">
            <a:xfrm>
              <a:off x="4230" y="1485"/>
              <a:ext cx="1680" cy="12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</p:grpSp>
      <p:sp>
        <p:nvSpPr>
          <p:cNvPr id="54287" name="AutoShape 16"/>
          <p:cNvSpPr>
            <a:spLocks noChangeArrowheads="1"/>
          </p:cNvSpPr>
          <p:nvPr/>
        </p:nvSpPr>
        <p:spPr bwMode="auto">
          <a:xfrm rot="-6000000">
            <a:off x="3629025" y="255588"/>
            <a:ext cx="571500" cy="2482850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3399FF"/>
          </a:solidFill>
          <a:ln w="25560">
            <a:solidFill>
              <a:srgbClr val="236FB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pic>
        <p:nvPicPr>
          <p:cNvPr id="39953" name="Picture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1500166" y="5586412"/>
            <a:ext cx="1500210" cy="127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9954" name="Rectangle 18"/>
          <p:cNvSpPr>
            <a:spLocks noChangeArrowheads="1"/>
          </p:cNvSpPr>
          <p:nvPr/>
        </p:nvSpPr>
        <p:spPr bwMode="auto">
          <a:xfrm>
            <a:off x="-1500188" y="1928813"/>
            <a:ext cx="4572001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Станция </a:t>
            </a: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«ЗНАНИЯ»</a:t>
            </a:r>
          </a:p>
        </p:txBody>
      </p:sp>
      <p:pic>
        <p:nvPicPr>
          <p:cNvPr id="5429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7375" y="4643438"/>
            <a:ext cx="1928813" cy="1643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4291" name="Рисунок 21" descr="LANDS107.WM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14875" y="-142875"/>
            <a:ext cx="1906588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214313" y="6211888"/>
            <a:ext cx="4572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Станция </a:t>
            </a: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«СПОРТИВНАЯ»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34 0.03375 L 0.44305 0.0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5516563"/>
            <a:ext cx="982662" cy="1028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5299" name="Rectangle 7"/>
          <p:cNvSpPr>
            <a:spLocks noChangeArrowheads="1"/>
          </p:cNvSpPr>
          <p:nvPr/>
        </p:nvSpPr>
        <p:spPr bwMode="auto">
          <a:xfrm>
            <a:off x="4643438" y="160338"/>
            <a:ext cx="4071937" cy="3163887"/>
          </a:xfrm>
          <a:prstGeom prst="rect">
            <a:avLst/>
          </a:prstGeom>
          <a:noFill/>
          <a:ln w="9360">
            <a:solidFill>
              <a:srgbClr val="FED46C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600">
              <a:solidFill>
                <a:srgbClr val="000000"/>
              </a:solidFill>
              <a:latin typeface="Book Antiqua" pitchFamily="18" charset="0"/>
            </a:endParaRPr>
          </a:p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>
                <a:solidFill>
                  <a:srgbClr val="000000"/>
                </a:solidFill>
                <a:latin typeface="Book Antiqua" pitchFamily="18" charset="0"/>
              </a:rPr>
              <a:t>                Маме</a:t>
            </a:r>
          </a:p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>
                <a:solidFill>
                  <a:srgbClr val="000000"/>
                </a:solidFill>
                <a:latin typeface="Book Antiqua" pitchFamily="18" charset="0"/>
              </a:rPr>
              <a:t>Легче всего обидеть мать,</a:t>
            </a:r>
          </a:p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>
                <a:solidFill>
                  <a:srgbClr val="000000"/>
                </a:solidFill>
                <a:latin typeface="Book Antiqua" pitchFamily="18" charset="0"/>
              </a:rPr>
              <a:t>Она только обидой не ответит,</a:t>
            </a:r>
          </a:p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>
                <a:solidFill>
                  <a:srgbClr val="000000"/>
                </a:solidFill>
                <a:latin typeface="Book Antiqua" pitchFamily="18" charset="0"/>
              </a:rPr>
              <a:t>А только будет повторять:</a:t>
            </a:r>
          </a:p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  <a:latin typeface="Book Antiqua" pitchFamily="18" charset="0"/>
              </a:rPr>
              <a:t>«</a:t>
            </a:r>
            <a:r>
              <a:rPr lang="ru-RU" sz="1600">
                <a:solidFill>
                  <a:srgbClr val="000000"/>
                </a:solidFill>
                <a:latin typeface="Book Antiqua" pitchFamily="18" charset="0"/>
              </a:rPr>
              <a:t>Не простудись, сегодня ветер</a:t>
            </a:r>
            <a:r>
              <a:rPr lang="en-US" sz="1600">
                <a:solidFill>
                  <a:srgbClr val="000000"/>
                </a:solidFill>
                <a:latin typeface="Book Antiqua" pitchFamily="18" charset="0"/>
              </a:rPr>
              <a:t>».</a:t>
            </a:r>
          </a:p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>
                <a:solidFill>
                  <a:srgbClr val="000000"/>
                </a:solidFill>
                <a:latin typeface="Book Antiqua" pitchFamily="18" charset="0"/>
              </a:rPr>
              <a:t>Легче всего обидеть мать,</a:t>
            </a:r>
          </a:p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>
                <a:solidFill>
                  <a:srgbClr val="000000"/>
                </a:solidFill>
                <a:latin typeface="Book Antiqua" pitchFamily="18" charset="0"/>
              </a:rPr>
              <a:t>Пройдут века, мы станем выше,</a:t>
            </a:r>
          </a:p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>
                <a:solidFill>
                  <a:srgbClr val="000000"/>
                </a:solidFill>
                <a:latin typeface="Book Antiqua" pitchFamily="18" charset="0"/>
              </a:rPr>
              <a:t>Но  кто-то,  губы сжав опять,</a:t>
            </a:r>
          </a:p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>
                <a:solidFill>
                  <a:srgbClr val="000000"/>
                </a:solidFill>
                <a:latin typeface="Book Antiqua" pitchFamily="18" charset="0"/>
              </a:rPr>
              <a:t>Возьмет бумагу и напишет:</a:t>
            </a:r>
          </a:p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  <a:latin typeface="Book Antiqua" pitchFamily="18" charset="0"/>
              </a:rPr>
              <a:t>«</a:t>
            </a:r>
            <a:r>
              <a:rPr lang="ru-RU" sz="1600">
                <a:solidFill>
                  <a:srgbClr val="000000"/>
                </a:solidFill>
                <a:latin typeface="Book Antiqua" pitchFamily="18" charset="0"/>
              </a:rPr>
              <a:t>Легче всего обидеть мать</a:t>
            </a:r>
            <a:r>
              <a:rPr lang="en-US" sz="1600">
                <a:solidFill>
                  <a:srgbClr val="000000"/>
                </a:solidFill>
                <a:latin typeface="Book Antiqua" pitchFamily="18" charset="0"/>
              </a:rPr>
              <a:t>».</a:t>
            </a:r>
          </a:p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>
                <a:solidFill>
                  <a:srgbClr val="000000"/>
                </a:solidFill>
                <a:latin typeface="Book Antiqua" pitchFamily="18" charset="0"/>
              </a:rPr>
              <a:t>…И может быть, его услышат.</a:t>
            </a:r>
          </a:p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>
                <a:solidFill>
                  <a:srgbClr val="000000"/>
                </a:solidFill>
                <a:latin typeface="Book Antiqua" pitchFamily="18" charset="0"/>
              </a:rPr>
              <a:t> </a:t>
            </a:r>
          </a:p>
        </p:txBody>
      </p:sp>
      <p:sp>
        <p:nvSpPr>
          <p:cNvPr id="55300" name="Rectangle 8"/>
          <p:cNvSpPr>
            <a:spLocks noChangeArrowheads="1"/>
          </p:cNvSpPr>
          <p:nvPr/>
        </p:nvSpPr>
        <p:spPr bwMode="auto">
          <a:xfrm>
            <a:off x="3000375" y="3214688"/>
            <a:ext cx="4643438" cy="1500187"/>
          </a:xfrm>
          <a:prstGeom prst="rect">
            <a:avLst/>
          </a:prstGeom>
          <a:solidFill>
            <a:srgbClr val="FFFFFF"/>
          </a:solidFill>
          <a:ln w="9360">
            <a:solidFill>
              <a:srgbClr val="C58D0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180975" indent="180975">
              <a:buSzPct val="100000"/>
              <a:tabLst>
                <a:tab pos="180975" algn="l"/>
                <a:tab pos="1095375" algn="l"/>
                <a:tab pos="2009775" algn="l"/>
                <a:tab pos="2924175" algn="l"/>
                <a:tab pos="3838575" algn="l"/>
                <a:tab pos="4752975" algn="l"/>
                <a:tab pos="5667375" algn="l"/>
                <a:tab pos="6581775" algn="l"/>
                <a:tab pos="7496175" algn="l"/>
                <a:tab pos="8410575" algn="l"/>
                <a:tab pos="9324975" algn="l"/>
                <a:tab pos="10239375" algn="l"/>
              </a:tabLst>
            </a:pPr>
            <a:r>
              <a:rPr lang="ru-RU" sz="1600">
                <a:solidFill>
                  <a:schemeClr val="tx1"/>
                </a:solidFill>
              </a:rPr>
              <a:t>Сколько звезд на ясном небе!</a:t>
            </a:r>
            <a:br>
              <a:rPr lang="ru-RU" sz="1600">
                <a:solidFill>
                  <a:schemeClr val="tx1"/>
                </a:solidFill>
              </a:rPr>
            </a:br>
            <a:r>
              <a:rPr lang="ru-RU" sz="1600">
                <a:solidFill>
                  <a:schemeClr val="tx1"/>
                </a:solidFill>
              </a:rPr>
              <a:t>Сколько колосков в полях!</a:t>
            </a:r>
            <a:br>
              <a:rPr lang="ru-RU" sz="1600">
                <a:solidFill>
                  <a:schemeClr val="tx1"/>
                </a:solidFill>
              </a:rPr>
            </a:br>
            <a:r>
              <a:rPr lang="ru-RU" sz="1600">
                <a:solidFill>
                  <a:schemeClr val="tx1"/>
                </a:solidFill>
              </a:rPr>
              <a:t>Сколько песенок y птицы!</a:t>
            </a:r>
            <a:br>
              <a:rPr lang="ru-RU" sz="1600">
                <a:solidFill>
                  <a:schemeClr val="tx1"/>
                </a:solidFill>
              </a:rPr>
            </a:br>
            <a:r>
              <a:rPr lang="ru-RU" sz="1600">
                <a:solidFill>
                  <a:schemeClr val="tx1"/>
                </a:solidFill>
              </a:rPr>
              <a:t>Сколько листьев на ветвях!</a:t>
            </a:r>
            <a:br>
              <a:rPr lang="ru-RU" sz="1600">
                <a:solidFill>
                  <a:schemeClr val="tx1"/>
                </a:solidFill>
              </a:rPr>
            </a:br>
            <a:r>
              <a:rPr lang="ru-RU" sz="1600">
                <a:solidFill>
                  <a:schemeClr val="tx1"/>
                </a:solidFill>
              </a:rPr>
              <a:t>Только солнце - одно на свете.</a:t>
            </a:r>
            <a:br>
              <a:rPr lang="ru-RU" sz="1600">
                <a:solidFill>
                  <a:schemeClr val="tx1"/>
                </a:solidFill>
              </a:rPr>
            </a:br>
            <a:r>
              <a:rPr lang="ru-RU" sz="1600">
                <a:solidFill>
                  <a:schemeClr val="tx1"/>
                </a:solidFill>
              </a:rPr>
              <a:t>Только мама - одна на свете. </a:t>
            </a:r>
            <a:r>
              <a:rPr lang="ru-RU" sz="1600">
                <a:solidFill>
                  <a:schemeClr val="tx1"/>
                </a:solidFill>
                <a:latin typeface="Book Antiqua" pitchFamily="18" charset="0"/>
              </a:rPr>
              <a:t> </a:t>
            </a:r>
          </a:p>
        </p:txBody>
      </p:sp>
      <p:sp>
        <p:nvSpPr>
          <p:cNvPr id="55301" name="Rectangle 9"/>
          <p:cNvSpPr>
            <a:spLocks noChangeArrowheads="1"/>
          </p:cNvSpPr>
          <p:nvPr/>
        </p:nvSpPr>
        <p:spPr bwMode="auto">
          <a:xfrm>
            <a:off x="2143125" y="4670425"/>
            <a:ext cx="6413500" cy="1217613"/>
          </a:xfrm>
          <a:prstGeom prst="rect">
            <a:avLst/>
          </a:prstGeom>
          <a:noFill/>
          <a:ln w="9360">
            <a:solidFill>
              <a:srgbClr val="C58D0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indent="17145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>
                <a:solidFill>
                  <a:srgbClr val="000000"/>
                </a:solidFill>
                <a:latin typeface="Book Antiqua" pitchFamily="18" charset="0"/>
              </a:rPr>
              <a:t>Мамы всегда говорят сами и освещают путь другим. Они полны нежности, беззаветной любви, а их руки творят на земле добро и справедливость, украшают жизнь, наполняют её смыслом.</a:t>
            </a:r>
          </a:p>
          <a:p>
            <a:pPr indent="171450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>
                <a:solidFill>
                  <a:srgbClr val="000000"/>
                </a:solidFill>
                <a:latin typeface="Book Antiqua" pitchFamily="18" charset="0"/>
              </a:rPr>
              <a:t> </a:t>
            </a:r>
          </a:p>
        </p:txBody>
      </p:sp>
      <p:sp>
        <p:nvSpPr>
          <p:cNvPr id="55302" name="Text Box 10"/>
          <p:cNvSpPr txBox="1">
            <a:spLocks noChangeArrowheads="1"/>
          </p:cNvSpPr>
          <p:nvPr/>
        </p:nvSpPr>
        <p:spPr bwMode="auto">
          <a:xfrm>
            <a:off x="1785938" y="571500"/>
            <a:ext cx="3571875" cy="395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36360" tIns="36360" rIns="36360" bIns="36360"/>
          <a:lstStyle/>
          <a:p>
            <a:pPr algn="just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C00000"/>
                </a:solidFill>
                <a:latin typeface="Book Antiqua" pitchFamily="18" charset="0"/>
              </a:rPr>
              <a:t>Мама, мамочка моя!</a:t>
            </a:r>
          </a:p>
        </p:txBody>
      </p:sp>
      <p:pic>
        <p:nvPicPr>
          <p:cNvPr id="55303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25" y="1643063"/>
            <a:ext cx="1495425" cy="178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5304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50" y="428625"/>
            <a:ext cx="9525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5305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500" y="928688"/>
            <a:ext cx="1111250" cy="1116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5306" name="Picture 2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2250" y="5429250"/>
            <a:ext cx="1111250" cy="103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5307" name="Picture 2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8688" y="4143375"/>
            <a:ext cx="963612" cy="2182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5308" name="Рисунок 23" descr="87831078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285750"/>
            <a:ext cx="9461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9" name="Рисунок 24" descr="0_29efb_ff807fe7_XL.jpg"/>
          <p:cNvPicPr>
            <a:picLocks noChangeAspect="1"/>
          </p:cNvPicPr>
          <p:nvPr/>
        </p:nvPicPr>
        <p:blipFill>
          <a:blip r:embed="rId10"/>
          <a:srcRect l="14063" r="35938" b="12498"/>
          <a:stretch>
            <a:fillRect/>
          </a:stretch>
        </p:blipFill>
        <p:spPr bwMode="auto">
          <a:xfrm>
            <a:off x="7837488" y="0"/>
            <a:ext cx="130651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0" name="Рисунок 26" descr="chip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14500" y="5349875"/>
            <a:ext cx="135731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1" name="Рисунок 27" descr="мма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00938" y="3357563"/>
            <a:ext cx="1428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2" name="Рисунок 29" descr="AG00595_.GI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1500" y="2928938"/>
            <a:ext cx="9620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3" name="Рисунок 30" descr="BD06518_.WMF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143375" y="5454650"/>
            <a:ext cx="1814513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4" name="Рисунок 31" descr="J0110740.WMF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1909763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5" name="Рисунок 32" descr="AG00001_.GIF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786188" y="1785938"/>
            <a:ext cx="923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6" name="Рисунок 33" descr="NA00042_.WMF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143000" y="3500438"/>
            <a:ext cx="14652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7" name="Рисунок 34" descr="SO00483_.WMF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714750" y="1214438"/>
            <a:ext cx="741363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8" name="Рисунок 35" descr="SO00735_.WMF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71500" y="4071938"/>
            <a:ext cx="172085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9" name="Рисунок 22" descr="Рисунок1.gif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929313" y="4643438"/>
            <a:ext cx="17811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20" name="Рисунок 23" descr="ябл червяк.gif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0" y="1928813"/>
            <a:ext cx="1905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21" name="Рисунок 24" descr="AIRFO001.WMF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85750" y="5286375"/>
            <a:ext cx="100012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22" name="Рисунок 25" descr="AIRFO016.WMF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857500" y="2247900"/>
            <a:ext cx="8572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3"/>
          <p:cNvSpPr>
            <a:spLocks noChangeArrowheads="1"/>
          </p:cNvSpPr>
          <p:nvPr/>
        </p:nvSpPr>
        <p:spPr bwMode="auto">
          <a:xfrm rot="16200000" flipV="1">
            <a:off x="4143376" y="5000625"/>
            <a:ext cx="571500" cy="2428875"/>
          </a:xfrm>
          <a:prstGeom prst="upArrow">
            <a:avLst>
              <a:gd name="adj1" fmla="val 50000"/>
              <a:gd name="adj2" fmla="val 49997"/>
            </a:avLst>
          </a:prstGeom>
          <a:solidFill>
            <a:srgbClr val="3399FF"/>
          </a:solidFill>
          <a:ln w="25560">
            <a:solidFill>
              <a:srgbClr val="236FB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6323" name="AutoShape 1"/>
          <p:cNvSpPr>
            <a:spLocks noChangeArrowheads="1"/>
          </p:cNvSpPr>
          <p:nvPr/>
        </p:nvSpPr>
        <p:spPr bwMode="auto">
          <a:xfrm rot="2580000">
            <a:off x="7224713" y="3194050"/>
            <a:ext cx="571500" cy="2139950"/>
          </a:xfrm>
          <a:prstGeom prst="upArrow">
            <a:avLst>
              <a:gd name="adj1" fmla="val 50000"/>
              <a:gd name="adj2" fmla="val 49995"/>
            </a:avLst>
          </a:prstGeom>
          <a:solidFill>
            <a:srgbClr val="3399FF"/>
          </a:solidFill>
          <a:ln w="25560">
            <a:solidFill>
              <a:srgbClr val="236FB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6324" name="AutoShape 2"/>
          <p:cNvSpPr>
            <a:spLocks noChangeArrowheads="1"/>
          </p:cNvSpPr>
          <p:nvPr/>
        </p:nvSpPr>
        <p:spPr bwMode="auto">
          <a:xfrm rot="7817238">
            <a:off x="1150938" y="4260850"/>
            <a:ext cx="571500" cy="1784350"/>
          </a:xfrm>
          <a:prstGeom prst="upArrow">
            <a:avLst>
              <a:gd name="adj1" fmla="val 50000"/>
              <a:gd name="adj2" fmla="val 49999"/>
            </a:avLst>
          </a:prstGeom>
          <a:solidFill>
            <a:srgbClr val="3399FF"/>
          </a:solidFill>
          <a:ln w="25560">
            <a:solidFill>
              <a:srgbClr val="236FB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6325" name="AutoShape 3"/>
          <p:cNvSpPr>
            <a:spLocks noChangeArrowheads="1"/>
          </p:cNvSpPr>
          <p:nvPr/>
        </p:nvSpPr>
        <p:spPr bwMode="auto">
          <a:xfrm flipV="1">
            <a:off x="1285875" y="1857375"/>
            <a:ext cx="571500" cy="142875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3399FF"/>
          </a:solidFill>
          <a:ln w="25560">
            <a:solidFill>
              <a:srgbClr val="236FB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6326" name="AutoShape 4"/>
          <p:cNvSpPr>
            <a:spLocks noChangeArrowheads="1"/>
          </p:cNvSpPr>
          <p:nvPr/>
        </p:nvSpPr>
        <p:spPr bwMode="auto">
          <a:xfrm rot="-1967887">
            <a:off x="6199188" y="1398588"/>
            <a:ext cx="571500" cy="142875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3399FF"/>
          </a:solidFill>
          <a:ln w="25560">
            <a:solidFill>
              <a:srgbClr val="236FB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6327" name="Text Box 5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pic>
        <p:nvPicPr>
          <p:cNvPr id="5632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4143375"/>
            <a:ext cx="2000250" cy="2168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632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0"/>
            <a:ext cx="2835275" cy="209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6330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705100"/>
            <a:ext cx="1500188" cy="2144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3214688" y="1714500"/>
            <a:ext cx="45720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Станция </a:t>
            </a: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«ЭРУДИТ»</a:t>
            </a: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-1571625" y="4714875"/>
            <a:ext cx="45720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Станция </a:t>
            </a: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«РЕДАКТОР»</a:t>
            </a: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4143375" y="6215063"/>
            <a:ext cx="457200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Станция </a:t>
            </a: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«ДИЗАЙНЕР»</a:t>
            </a:r>
          </a:p>
        </p:txBody>
      </p:sp>
      <p:grpSp>
        <p:nvGrpSpPr>
          <p:cNvPr id="56334" name="Group 13"/>
          <p:cNvGrpSpPr>
            <a:grpSpLocks/>
          </p:cNvGrpSpPr>
          <p:nvPr/>
        </p:nvGrpSpPr>
        <p:grpSpPr bwMode="auto">
          <a:xfrm>
            <a:off x="6786563" y="2214563"/>
            <a:ext cx="2143125" cy="1614487"/>
            <a:chOff x="4230" y="1485"/>
            <a:chExt cx="1680" cy="1242"/>
          </a:xfrm>
        </p:grpSpPr>
        <p:pic>
          <p:nvPicPr>
            <p:cNvPr id="56341" name="Picture 14"/>
            <p:cNvPicPr>
              <a:picLocks noChangeAspect="1" noChangeArrowheads="1"/>
            </p:cNvPicPr>
            <p:nvPr/>
          </p:nvPicPr>
          <p:blipFill>
            <a:blip r:embed="rId6"/>
            <a:srcRect b="23914"/>
            <a:stretch>
              <a:fillRect/>
            </a:stretch>
          </p:blipFill>
          <p:spPr bwMode="auto">
            <a:xfrm>
              <a:off x="4230" y="1485"/>
              <a:ext cx="1680" cy="9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6342" name="Text Box 15"/>
            <p:cNvSpPr txBox="1">
              <a:spLocks noChangeArrowheads="1"/>
            </p:cNvSpPr>
            <p:nvPr/>
          </p:nvSpPr>
          <p:spPr bwMode="auto">
            <a:xfrm>
              <a:off x="4230" y="1485"/>
              <a:ext cx="1680" cy="12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</p:grpSp>
      <p:sp>
        <p:nvSpPr>
          <p:cNvPr id="56335" name="AutoShape 16"/>
          <p:cNvSpPr>
            <a:spLocks noChangeArrowheads="1"/>
          </p:cNvSpPr>
          <p:nvPr/>
        </p:nvSpPr>
        <p:spPr bwMode="auto">
          <a:xfrm rot="-6000000">
            <a:off x="3629025" y="255588"/>
            <a:ext cx="571500" cy="2482850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3399FF"/>
          </a:solidFill>
          <a:ln w="25560">
            <a:solidFill>
              <a:srgbClr val="236FB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pic>
        <p:nvPicPr>
          <p:cNvPr id="39953" name="Picture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5786446" y="5357826"/>
            <a:ext cx="1500210" cy="127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9954" name="Rectangle 18"/>
          <p:cNvSpPr>
            <a:spLocks noChangeArrowheads="1"/>
          </p:cNvSpPr>
          <p:nvPr/>
        </p:nvSpPr>
        <p:spPr bwMode="auto">
          <a:xfrm>
            <a:off x="-1500188" y="1928813"/>
            <a:ext cx="4572001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Станция </a:t>
            </a: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«ЗНАНИЯ»</a:t>
            </a:r>
          </a:p>
        </p:txBody>
      </p:sp>
      <p:pic>
        <p:nvPicPr>
          <p:cNvPr id="56338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7375" y="4643438"/>
            <a:ext cx="1928813" cy="1643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6339" name="Рисунок 21" descr="LANDS107.WM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14875" y="-142875"/>
            <a:ext cx="1906588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214313" y="6211888"/>
            <a:ext cx="4572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Станция </a:t>
            </a: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«СПОРТИВНАЯ»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55 0.0252 L 0.16319 -0.37332 " pathEditMode="relative" ptsTypes="AA">
                                      <p:cBhvr>
                                        <p:cTn id="6" dur="2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31" name="Рисунок 21" descr="LANDS107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-142875"/>
            <a:ext cx="1906588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AutoShape 3"/>
          <p:cNvSpPr>
            <a:spLocks noChangeArrowheads="1"/>
          </p:cNvSpPr>
          <p:nvPr/>
        </p:nvSpPr>
        <p:spPr bwMode="auto">
          <a:xfrm rot="16200000" flipV="1">
            <a:off x="4143376" y="5000625"/>
            <a:ext cx="571500" cy="2428875"/>
          </a:xfrm>
          <a:prstGeom prst="upArrow">
            <a:avLst>
              <a:gd name="adj1" fmla="val 50000"/>
              <a:gd name="adj2" fmla="val 49997"/>
            </a:avLst>
          </a:prstGeom>
          <a:solidFill>
            <a:srgbClr val="3399FF"/>
          </a:solidFill>
          <a:ln w="25560">
            <a:solidFill>
              <a:srgbClr val="236FB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38915" name="AutoShape 1"/>
          <p:cNvSpPr>
            <a:spLocks noChangeArrowheads="1"/>
          </p:cNvSpPr>
          <p:nvPr/>
        </p:nvSpPr>
        <p:spPr bwMode="auto">
          <a:xfrm rot="2580000">
            <a:off x="7224713" y="3194050"/>
            <a:ext cx="571500" cy="2139950"/>
          </a:xfrm>
          <a:prstGeom prst="upArrow">
            <a:avLst>
              <a:gd name="adj1" fmla="val 50000"/>
              <a:gd name="adj2" fmla="val 49995"/>
            </a:avLst>
          </a:prstGeom>
          <a:solidFill>
            <a:srgbClr val="3399FF"/>
          </a:solidFill>
          <a:ln w="25560">
            <a:solidFill>
              <a:srgbClr val="236FB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38916" name="AutoShape 2"/>
          <p:cNvSpPr>
            <a:spLocks noChangeArrowheads="1"/>
          </p:cNvSpPr>
          <p:nvPr/>
        </p:nvSpPr>
        <p:spPr bwMode="auto">
          <a:xfrm rot="7817238">
            <a:off x="1150938" y="4260850"/>
            <a:ext cx="571500" cy="1784350"/>
          </a:xfrm>
          <a:prstGeom prst="upArrow">
            <a:avLst>
              <a:gd name="adj1" fmla="val 50000"/>
              <a:gd name="adj2" fmla="val 49999"/>
            </a:avLst>
          </a:prstGeom>
          <a:solidFill>
            <a:srgbClr val="3399FF"/>
          </a:solidFill>
          <a:ln w="25560">
            <a:solidFill>
              <a:srgbClr val="236FB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38917" name="AutoShape 3"/>
          <p:cNvSpPr>
            <a:spLocks noChangeArrowheads="1"/>
          </p:cNvSpPr>
          <p:nvPr/>
        </p:nvSpPr>
        <p:spPr bwMode="auto">
          <a:xfrm flipV="1">
            <a:off x="1285875" y="1857375"/>
            <a:ext cx="571500" cy="142875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3399FF"/>
          </a:solidFill>
          <a:ln w="25560">
            <a:solidFill>
              <a:srgbClr val="236FB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38918" name="AutoShape 4"/>
          <p:cNvSpPr>
            <a:spLocks noChangeArrowheads="1"/>
          </p:cNvSpPr>
          <p:nvPr/>
        </p:nvSpPr>
        <p:spPr bwMode="auto">
          <a:xfrm rot="-1967887">
            <a:off x="6199188" y="1398588"/>
            <a:ext cx="571500" cy="142875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3399FF"/>
          </a:solidFill>
          <a:ln w="25560">
            <a:solidFill>
              <a:srgbClr val="236FB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38919" name="Text Box 5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pic>
        <p:nvPicPr>
          <p:cNvPr id="3892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0" y="4143375"/>
            <a:ext cx="2000250" cy="2168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8921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0"/>
            <a:ext cx="2835275" cy="209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8922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705100"/>
            <a:ext cx="1500188" cy="2144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3214688" y="1714500"/>
            <a:ext cx="45720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Станция </a:t>
            </a: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«ЭРУДИТ»</a:t>
            </a: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-1571625" y="4714875"/>
            <a:ext cx="45720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Станция </a:t>
            </a: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«РЕДАКТОР»</a:t>
            </a: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4143375" y="6215063"/>
            <a:ext cx="457200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Станция </a:t>
            </a: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«ДИЗАЙНЕР»</a:t>
            </a:r>
          </a:p>
        </p:txBody>
      </p:sp>
      <p:grpSp>
        <p:nvGrpSpPr>
          <p:cNvPr id="38926" name="Group 13"/>
          <p:cNvGrpSpPr>
            <a:grpSpLocks/>
          </p:cNvGrpSpPr>
          <p:nvPr/>
        </p:nvGrpSpPr>
        <p:grpSpPr bwMode="auto">
          <a:xfrm>
            <a:off x="6786563" y="2214563"/>
            <a:ext cx="2143125" cy="1614487"/>
            <a:chOff x="4230" y="1485"/>
            <a:chExt cx="1680" cy="1242"/>
          </a:xfrm>
        </p:grpSpPr>
        <p:pic>
          <p:nvPicPr>
            <p:cNvPr id="38933" name="Picture 14"/>
            <p:cNvPicPr>
              <a:picLocks noChangeAspect="1" noChangeArrowheads="1"/>
            </p:cNvPicPr>
            <p:nvPr/>
          </p:nvPicPr>
          <p:blipFill>
            <a:blip r:embed="rId7"/>
            <a:srcRect b="23914"/>
            <a:stretch>
              <a:fillRect/>
            </a:stretch>
          </p:blipFill>
          <p:spPr bwMode="auto">
            <a:xfrm>
              <a:off x="4230" y="1485"/>
              <a:ext cx="1680" cy="9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8934" name="Text Box 15"/>
            <p:cNvSpPr txBox="1">
              <a:spLocks noChangeArrowheads="1"/>
            </p:cNvSpPr>
            <p:nvPr/>
          </p:nvSpPr>
          <p:spPr bwMode="auto">
            <a:xfrm>
              <a:off x="4230" y="1485"/>
              <a:ext cx="1680" cy="12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</p:grpSp>
      <p:sp>
        <p:nvSpPr>
          <p:cNvPr id="38927" name="AutoShape 16"/>
          <p:cNvSpPr>
            <a:spLocks noChangeArrowheads="1"/>
          </p:cNvSpPr>
          <p:nvPr/>
        </p:nvSpPr>
        <p:spPr bwMode="auto">
          <a:xfrm rot="-6000000">
            <a:off x="3629025" y="255588"/>
            <a:ext cx="571500" cy="2482850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3399FF"/>
          </a:solidFill>
          <a:ln w="25560">
            <a:solidFill>
              <a:srgbClr val="236FB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pic>
        <p:nvPicPr>
          <p:cNvPr id="39953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2250" y="3000375"/>
            <a:ext cx="1714500" cy="127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9954" name="Rectangle 18"/>
          <p:cNvSpPr>
            <a:spLocks noChangeArrowheads="1"/>
          </p:cNvSpPr>
          <p:nvPr/>
        </p:nvSpPr>
        <p:spPr bwMode="auto">
          <a:xfrm>
            <a:off x="-1500188" y="1928813"/>
            <a:ext cx="4572001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Станция </a:t>
            </a: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«ЗНАНИЯ»</a:t>
            </a:r>
          </a:p>
        </p:txBody>
      </p:sp>
      <p:pic>
        <p:nvPicPr>
          <p:cNvPr id="3893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57375" y="4643438"/>
            <a:ext cx="1928813" cy="1643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214313" y="6211888"/>
            <a:ext cx="4572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Станция </a:t>
            </a: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«СПОРТИВНАЯ»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62598E-6 L -0.16285 -0.302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-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435100" y="-28575"/>
            <a:ext cx="7499350" cy="1404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300" b="1">
                <a:solidFill>
                  <a:srgbClr val="475A8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2" charset="0"/>
              </a:rPr>
              <a:t>Станция «КОНТРОЛЕР»</a:t>
            </a:r>
          </a:p>
        </p:txBody>
      </p:sp>
      <p:sp>
        <p:nvSpPr>
          <p:cNvPr id="57347" name="Text Box 2"/>
          <p:cNvSpPr txBox="1">
            <a:spLocks noChangeArrowheads="1"/>
          </p:cNvSpPr>
          <p:nvPr/>
        </p:nvSpPr>
        <p:spPr bwMode="auto">
          <a:xfrm>
            <a:off x="357188" y="1428750"/>
            <a:ext cx="8572500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63538" indent="-282575"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>
                <a:solidFill>
                  <a:srgbClr val="000000"/>
                </a:solidFill>
                <a:latin typeface="Corbel" pitchFamily="34" charset="0"/>
              </a:rPr>
              <a:t>Для перехода к вводу нового абзаца, необходимо нажать клавишу… </a:t>
            </a:r>
          </a:p>
          <a:p>
            <a:pPr marL="363538" indent="-282575"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>
                <a:solidFill>
                  <a:srgbClr val="000000"/>
                </a:solidFill>
                <a:latin typeface="Corbel" pitchFamily="34" charset="0"/>
              </a:rPr>
              <a:t> Ошибочный символ, расположенный справа от курсора, удаляется клавишей …. </a:t>
            </a:r>
          </a:p>
          <a:p>
            <a:pPr marL="363538" indent="-282575"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>
                <a:solidFill>
                  <a:srgbClr val="000000"/>
                </a:solidFill>
                <a:latin typeface="Corbel" pitchFamily="34" charset="0"/>
              </a:rPr>
              <a:t>Какой шрифт  имеет </a:t>
            </a:r>
            <a:r>
              <a:rPr lang="ru-RU" sz="3200">
                <a:solidFill>
                  <a:srgbClr val="000000"/>
                </a:solidFill>
              </a:rPr>
              <a:t>наклон? </a:t>
            </a:r>
            <a:r>
              <a:rPr lang="ru-RU" sz="3200">
                <a:solidFill>
                  <a:srgbClr val="000000"/>
                </a:solidFill>
                <a:latin typeface="Corbel" pitchFamily="34" charset="0"/>
              </a:rPr>
              <a:t>			</a:t>
            </a:r>
          </a:p>
          <a:p>
            <a:pPr marL="363538" indent="-282575"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>
                <a:solidFill>
                  <a:srgbClr val="000000"/>
                </a:solidFill>
                <a:latin typeface="Corbel" pitchFamily="34" charset="0"/>
              </a:rPr>
              <a:t>Кто </a:t>
            </a:r>
            <a:r>
              <a:rPr lang="ru-RU" sz="3200">
                <a:solidFill>
                  <a:srgbClr val="000000"/>
                </a:solidFill>
              </a:rPr>
              <a:t>в окружающем нас мире, </a:t>
            </a:r>
            <a:r>
              <a:rPr lang="ru-RU" sz="3200">
                <a:solidFill>
                  <a:srgbClr val="000000"/>
                </a:solidFill>
                <a:latin typeface="Corbel" pitchFamily="34" charset="0"/>
              </a:rPr>
              <a:t>может обрабатывать </a:t>
            </a:r>
            <a:r>
              <a:rPr lang="ru-RU" sz="3200">
                <a:solidFill>
                  <a:srgbClr val="000000"/>
                </a:solidFill>
              </a:rPr>
              <a:t>информацию?</a:t>
            </a:r>
            <a:r>
              <a:rPr lang="ru-RU">
                <a:solidFill>
                  <a:srgbClr val="000000"/>
                </a:solidFill>
              </a:rPr>
              <a:t> </a:t>
            </a:r>
            <a:r>
              <a:rPr lang="ru-RU" sz="3200">
                <a:solidFill>
                  <a:srgbClr val="000000"/>
                </a:solidFill>
              </a:rPr>
              <a:t> </a:t>
            </a:r>
            <a:r>
              <a:rPr lang="ru-RU" sz="3200">
                <a:solidFill>
                  <a:srgbClr val="000000"/>
                </a:solidFill>
                <a:latin typeface="Corbel" pitchFamily="34" charset="0"/>
              </a:rPr>
              <a:t>							</a:t>
            </a:r>
          </a:p>
          <a:p>
            <a:pPr marL="363538" indent="-282575">
              <a:spcBef>
                <a:spcPts val="600"/>
              </a:spcBef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3200">
              <a:solidFill>
                <a:srgbClr val="000000"/>
              </a:solidFill>
              <a:latin typeface="Corbe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357563"/>
            <a:ext cx="2643187" cy="3292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2071688" y="500063"/>
            <a:ext cx="6786562" cy="3857625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CCCCFF"/>
              </a:gs>
              <a:gs pos="100000">
                <a:srgbClr val="CCCCFF"/>
              </a:gs>
            </a:gsLst>
            <a:lin ang="5400000" scaled="1"/>
          </a:gradFill>
          <a:ln w="25560">
            <a:solidFill>
              <a:srgbClr val="222268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Домашнее задание: </a:t>
            </a: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§3.14, №44, №47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3"/>
          <p:cNvSpPr>
            <a:spLocks noChangeArrowheads="1"/>
          </p:cNvSpPr>
          <p:nvPr/>
        </p:nvSpPr>
        <p:spPr bwMode="auto">
          <a:xfrm rot="16200000" flipV="1">
            <a:off x="4143376" y="5000625"/>
            <a:ext cx="571500" cy="2428875"/>
          </a:xfrm>
          <a:prstGeom prst="upArrow">
            <a:avLst>
              <a:gd name="adj1" fmla="val 50000"/>
              <a:gd name="adj2" fmla="val 49997"/>
            </a:avLst>
          </a:prstGeom>
          <a:solidFill>
            <a:srgbClr val="3399FF"/>
          </a:solidFill>
          <a:ln w="25560">
            <a:solidFill>
              <a:srgbClr val="236FB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6323" name="AutoShape 1"/>
          <p:cNvSpPr>
            <a:spLocks noChangeArrowheads="1"/>
          </p:cNvSpPr>
          <p:nvPr/>
        </p:nvSpPr>
        <p:spPr bwMode="auto">
          <a:xfrm rot="2580000">
            <a:off x="7224713" y="3194050"/>
            <a:ext cx="571500" cy="2139950"/>
          </a:xfrm>
          <a:prstGeom prst="upArrow">
            <a:avLst>
              <a:gd name="adj1" fmla="val 50000"/>
              <a:gd name="adj2" fmla="val 49995"/>
            </a:avLst>
          </a:prstGeom>
          <a:solidFill>
            <a:srgbClr val="3399FF"/>
          </a:solidFill>
          <a:ln w="25560">
            <a:solidFill>
              <a:srgbClr val="236FB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6324" name="AutoShape 2"/>
          <p:cNvSpPr>
            <a:spLocks noChangeArrowheads="1"/>
          </p:cNvSpPr>
          <p:nvPr/>
        </p:nvSpPr>
        <p:spPr bwMode="auto">
          <a:xfrm rot="7817238">
            <a:off x="1150938" y="4260850"/>
            <a:ext cx="571500" cy="1784350"/>
          </a:xfrm>
          <a:prstGeom prst="upArrow">
            <a:avLst>
              <a:gd name="adj1" fmla="val 50000"/>
              <a:gd name="adj2" fmla="val 49999"/>
            </a:avLst>
          </a:prstGeom>
          <a:solidFill>
            <a:srgbClr val="3399FF"/>
          </a:solidFill>
          <a:ln w="25560">
            <a:solidFill>
              <a:srgbClr val="236FB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6325" name="AutoShape 3"/>
          <p:cNvSpPr>
            <a:spLocks noChangeArrowheads="1"/>
          </p:cNvSpPr>
          <p:nvPr/>
        </p:nvSpPr>
        <p:spPr bwMode="auto">
          <a:xfrm flipV="1">
            <a:off x="1285875" y="1857375"/>
            <a:ext cx="571500" cy="142875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3399FF"/>
          </a:solidFill>
          <a:ln w="25560">
            <a:solidFill>
              <a:srgbClr val="236FB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6326" name="AutoShape 4"/>
          <p:cNvSpPr>
            <a:spLocks noChangeArrowheads="1"/>
          </p:cNvSpPr>
          <p:nvPr/>
        </p:nvSpPr>
        <p:spPr bwMode="auto">
          <a:xfrm rot="-1967887">
            <a:off x="6199188" y="1398588"/>
            <a:ext cx="571500" cy="142875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3399FF"/>
          </a:solidFill>
          <a:ln w="25560">
            <a:solidFill>
              <a:srgbClr val="236FB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6327" name="Text Box 5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pic>
        <p:nvPicPr>
          <p:cNvPr id="5632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4143375"/>
            <a:ext cx="2000250" cy="2168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632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0"/>
            <a:ext cx="2835275" cy="209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6330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705100"/>
            <a:ext cx="1500188" cy="2144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3214688" y="1714500"/>
            <a:ext cx="45720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Станция </a:t>
            </a: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«ЭРУДИТ»</a:t>
            </a: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-1571625" y="4714875"/>
            <a:ext cx="45720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Станция </a:t>
            </a: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«РЕДАКТОР»</a:t>
            </a: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4143375" y="6215063"/>
            <a:ext cx="457200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Станция </a:t>
            </a: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«ДИЗАЙНЕР»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786563" y="2214563"/>
            <a:ext cx="2143125" cy="1614487"/>
            <a:chOff x="4230" y="1485"/>
            <a:chExt cx="1680" cy="1242"/>
          </a:xfrm>
        </p:grpSpPr>
        <p:pic>
          <p:nvPicPr>
            <p:cNvPr id="56341" name="Picture 14"/>
            <p:cNvPicPr>
              <a:picLocks noChangeAspect="1" noChangeArrowheads="1"/>
            </p:cNvPicPr>
            <p:nvPr/>
          </p:nvPicPr>
          <p:blipFill>
            <a:blip r:embed="rId6"/>
            <a:srcRect b="23914"/>
            <a:stretch>
              <a:fillRect/>
            </a:stretch>
          </p:blipFill>
          <p:spPr bwMode="auto">
            <a:xfrm>
              <a:off x="4230" y="1485"/>
              <a:ext cx="1680" cy="9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6342" name="Text Box 15"/>
            <p:cNvSpPr txBox="1">
              <a:spLocks noChangeArrowheads="1"/>
            </p:cNvSpPr>
            <p:nvPr/>
          </p:nvSpPr>
          <p:spPr bwMode="auto">
            <a:xfrm>
              <a:off x="4230" y="1485"/>
              <a:ext cx="1680" cy="12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</p:grpSp>
      <p:sp>
        <p:nvSpPr>
          <p:cNvPr id="56335" name="AutoShape 16"/>
          <p:cNvSpPr>
            <a:spLocks noChangeArrowheads="1"/>
          </p:cNvSpPr>
          <p:nvPr/>
        </p:nvSpPr>
        <p:spPr bwMode="auto">
          <a:xfrm rot="-6000000">
            <a:off x="3629025" y="255588"/>
            <a:ext cx="571500" cy="2482850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3399FF"/>
          </a:solidFill>
          <a:ln w="25560">
            <a:solidFill>
              <a:srgbClr val="236FB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pic>
        <p:nvPicPr>
          <p:cNvPr id="39953" name="Picture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9520" y="2786058"/>
            <a:ext cx="1428728" cy="1128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9954" name="Rectangle 18"/>
          <p:cNvSpPr>
            <a:spLocks noChangeArrowheads="1"/>
          </p:cNvSpPr>
          <p:nvPr/>
        </p:nvSpPr>
        <p:spPr bwMode="auto">
          <a:xfrm>
            <a:off x="-1500188" y="1928813"/>
            <a:ext cx="4572001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Станция </a:t>
            </a: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«ЗНАНИЯ»</a:t>
            </a:r>
          </a:p>
        </p:txBody>
      </p:sp>
      <p:pic>
        <p:nvPicPr>
          <p:cNvPr id="56338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57375" y="4643438"/>
            <a:ext cx="1928813" cy="1643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6339" name="Рисунок 21" descr="LANDS107.WM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14875" y="-142875"/>
            <a:ext cx="1906588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214313" y="6211888"/>
            <a:ext cx="4572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Станция </a:t>
            </a: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«СПОРТИВНАЯ»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500063" y="1071563"/>
            <a:ext cx="8229600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 algn="ctr">
              <a:spcBef>
                <a:spcPts val="2000"/>
              </a:spcBef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8000" b="1" dirty="0">
                <a:solidFill>
                  <a:srgbClr val="2D2D8A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kazkaForSerge"/>
              </a:rPr>
              <a:t>Спасибо за урок, </a:t>
            </a:r>
          </a:p>
          <a:p>
            <a:pPr marL="342900" indent="-341313" algn="ctr">
              <a:spcBef>
                <a:spcPts val="2000"/>
              </a:spcBef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8000" b="1" dirty="0">
                <a:solidFill>
                  <a:srgbClr val="2D2D8A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kazkaForSerge"/>
              </a:rPr>
              <a:t>до свидания!</a:t>
            </a:r>
          </a:p>
          <a:p>
            <a:pPr marL="342900" indent="-341313">
              <a:spcBef>
                <a:spcPts val="2000"/>
              </a:spcBef>
              <a:buClr>
                <a:srgbClr val="2D2D8A"/>
              </a:buClr>
              <a:buSzPct val="100000"/>
              <a:buFont typeface="SkazkaForSerge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8000" b="1" dirty="0">
              <a:solidFill>
                <a:srgbClr val="2D2D8A"/>
              </a:solidFill>
              <a:latin typeface="SkazkaForSerg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400" b="1" i="1" u="sng">
                <a:solidFill>
                  <a:srgbClr val="B2B2B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ВОПРОС 1.</a:t>
            </a: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914400" y="2000250"/>
            <a:ext cx="8229600" cy="453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algn="ctr">
              <a:spcBef>
                <a:spcPts val="1000"/>
              </a:spcBef>
              <a:buSzPct val="7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Что такое информация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?</a:t>
            </a:r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3286125"/>
            <a:ext cx="2428875" cy="1462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3810000"/>
            <a:ext cx="2286000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9942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4495800"/>
            <a:ext cx="1817688" cy="1735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9943" name="Рисунок 7" descr="LANDS107.WM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906588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/>
              <a:t>ВОПРОС 2.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0188" y="1285875"/>
            <a:ext cx="8229600" cy="453072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 помощью чего </a:t>
            </a:r>
          </a:p>
          <a:p>
            <a:pPr algn="ctr" eaLnBrk="1" hangingPunct="1">
              <a:buFontTx/>
              <a:buNone/>
              <a:defRPr/>
            </a:pPr>
            <a:r>
              <a:rPr lang="ru-RU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человек получает информацию?</a:t>
            </a:r>
          </a:p>
        </p:txBody>
      </p:sp>
      <p:pic>
        <p:nvPicPr>
          <p:cNvPr id="40964" name="Рисунок 8" descr="PE03254_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46313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AutoShape 11" descr="http://im4-tub.yandex.net/i?id=97106037-02"/>
          <p:cNvSpPr>
            <a:spLocks noChangeAspect="1" noChangeArrowheads="1"/>
          </p:cNvSpPr>
          <p:nvPr/>
        </p:nvSpPr>
        <p:spPr bwMode="auto">
          <a:xfrm>
            <a:off x="155575" y="-465138"/>
            <a:ext cx="1390650" cy="981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0966" name="AutoShape 13" descr="http://im4-tub.yandex.net/i?id=97106037-02"/>
          <p:cNvSpPr>
            <a:spLocks noChangeAspect="1" noChangeArrowheads="1"/>
          </p:cNvSpPr>
          <p:nvPr/>
        </p:nvSpPr>
        <p:spPr bwMode="auto">
          <a:xfrm>
            <a:off x="155575" y="-465138"/>
            <a:ext cx="1390650" cy="981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0967" name="AutoShape 15" descr="http://im4-tub.yandex.net/i?id=97106037-02"/>
          <p:cNvSpPr>
            <a:spLocks noChangeAspect="1" noChangeArrowheads="1"/>
          </p:cNvSpPr>
          <p:nvPr/>
        </p:nvSpPr>
        <p:spPr bwMode="auto">
          <a:xfrm>
            <a:off x="155575" y="-465138"/>
            <a:ext cx="1390650" cy="981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pic>
        <p:nvPicPr>
          <p:cNvPr id="13" name="Рисунок 12" descr="f_4a9285718a0cc.jpg"/>
          <p:cNvPicPr>
            <a:picLocks noChangeAspect="1"/>
          </p:cNvPicPr>
          <p:nvPr/>
        </p:nvPicPr>
        <p:blipFill>
          <a:blip r:embed="rId4">
            <a:lum bright="-10000"/>
          </a:blip>
          <a:srcRect/>
          <a:stretch>
            <a:fillRect/>
          </a:stretch>
        </p:blipFill>
        <p:spPr bwMode="auto">
          <a:xfrm>
            <a:off x="1071563" y="2509838"/>
            <a:ext cx="6929437" cy="434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/>
              <a:t>ВОПРОС 3.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214438"/>
            <a:ext cx="8229600" cy="4906962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Что использует человек для получения более точной информации?</a:t>
            </a:r>
          </a:p>
        </p:txBody>
      </p:sp>
      <p:pic>
        <p:nvPicPr>
          <p:cNvPr id="30725" name="Picture 5" descr="MCj04338880000[1]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4071938" y="2714625"/>
            <a:ext cx="1766887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9" descr="MCj0405938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285875" y="2500313"/>
            <a:ext cx="1785938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Рисунок 12" descr="PE03254_.WM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246313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iCA5VTO2I.jpg"/>
          <p:cNvPicPr>
            <a:picLocks noChangeAspect="1"/>
          </p:cNvPicPr>
          <p:nvPr/>
        </p:nvPicPr>
        <p:blipFill>
          <a:blip r:embed="rId6">
            <a:lum bright="-10000"/>
          </a:blip>
          <a:srcRect/>
          <a:stretch>
            <a:fillRect/>
          </a:stretch>
        </p:blipFill>
        <p:spPr bwMode="auto">
          <a:xfrm>
            <a:off x="285750" y="4643438"/>
            <a:ext cx="2479675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iCAA23S6Q.jpg"/>
          <p:cNvPicPr>
            <a:picLocks noChangeAspect="1"/>
          </p:cNvPicPr>
          <p:nvPr/>
        </p:nvPicPr>
        <p:blipFill>
          <a:blip r:embed="rId7">
            <a:lum bright="-10000"/>
          </a:blip>
          <a:srcRect/>
          <a:stretch>
            <a:fillRect/>
          </a:stretch>
        </p:blipFill>
        <p:spPr bwMode="auto">
          <a:xfrm>
            <a:off x="3286125" y="4643438"/>
            <a:ext cx="26797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iCAHS9QYF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6563" y="2643188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iCAHXS9PI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86500" y="4643438"/>
            <a:ext cx="26797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/>
              <a:t>ВОПРОС 4.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57375"/>
            <a:ext cx="8229600" cy="453072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Назовите известные Вам носители информации.</a:t>
            </a:r>
            <a:r>
              <a:rPr lang="ru-RU" sz="4000" dirty="0" smtClean="0">
                <a:solidFill>
                  <a:schemeClr val="accent4"/>
                </a:solidFill>
              </a:rPr>
              <a:t> </a:t>
            </a:r>
          </a:p>
        </p:txBody>
      </p:sp>
      <p:pic>
        <p:nvPicPr>
          <p:cNvPr id="31750" name="Picture 6" descr="j0290502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5286375" y="4857750"/>
            <a:ext cx="1985963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j040288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071813"/>
            <a:ext cx="17653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9" descr="MCj0434855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75" y="335756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1" descr="MCj0281600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" y="4714875"/>
            <a:ext cx="1385888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12" descr="MCj0252147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7688" y="3286125"/>
            <a:ext cx="2071687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13" descr="MCj0351958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28938" y="3714750"/>
            <a:ext cx="121443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Рисунок 14" descr="PE03254_.WM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2246313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400" b="1" i="1">
                <a:solidFill>
                  <a:srgbClr val="B2B2B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ВОПРОС 4.</a:t>
            </a:r>
          </a:p>
        </p:txBody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457200" y="2214563"/>
            <a:ext cx="8229600" cy="3916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algn="ctr">
              <a:spcBef>
                <a:spcPts val="800"/>
              </a:spcBef>
              <a:buSzPct val="7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Что нужно для того, чтобы состоялась передача информации?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04800" y="3657600"/>
            <a:ext cx="2514600" cy="1524000"/>
          </a:xfrm>
          <a:prstGeom prst="rect">
            <a:avLst/>
          </a:prstGeom>
          <a:solidFill>
            <a:srgbClr val="2B2BFE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ИСТОЧНИК </a:t>
            </a: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ИНФОРМАЦИИ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6019800" y="3657600"/>
            <a:ext cx="2514600" cy="1524000"/>
          </a:xfrm>
          <a:prstGeom prst="rect">
            <a:avLst/>
          </a:prstGeom>
          <a:solidFill>
            <a:srgbClr val="2B2BFE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ПРИЁМНИК </a:t>
            </a:r>
            <a:b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ИНФОРМАЦИИ</a:t>
            </a:r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auto">
          <a:xfrm>
            <a:off x="3200400" y="4071938"/>
            <a:ext cx="2514600" cy="652462"/>
          </a:xfrm>
          <a:prstGeom prst="leftRightArrow">
            <a:avLst>
              <a:gd name="adj1" fmla="val 50000"/>
              <a:gd name="adj2" fmla="val 91426"/>
            </a:avLst>
          </a:prstGeom>
          <a:solidFill>
            <a:srgbClr val="002060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канал связи</a:t>
            </a:r>
          </a:p>
        </p:txBody>
      </p:sp>
      <p:pic>
        <p:nvPicPr>
          <p:cNvPr id="44039" name="Рисунок 7" descr="LANDS107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906588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75" name="Рисунок 21" descr="LANDS107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-142875"/>
            <a:ext cx="1906588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AutoShape 3"/>
          <p:cNvSpPr>
            <a:spLocks noChangeArrowheads="1"/>
          </p:cNvSpPr>
          <p:nvPr/>
        </p:nvSpPr>
        <p:spPr bwMode="auto">
          <a:xfrm rot="16200000" flipV="1">
            <a:off x="4143376" y="5000625"/>
            <a:ext cx="571500" cy="2428875"/>
          </a:xfrm>
          <a:prstGeom prst="upArrow">
            <a:avLst>
              <a:gd name="adj1" fmla="val 50000"/>
              <a:gd name="adj2" fmla="val 49997"/>
            </a:avLst>
          </a:prstGeom>
          <a:solidFill>
            <a:srgbClr val="3399FF"/>
          </a:solidFill>
          <a:ln w="25560">
            <a:solidFill>
              <a:srgbClr val="236FB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5059" name="AutoShape 1"/>
          <p:cNvSpPr>
            <a:spLocks noChangeArrowheads="1"/>
          </p:cNvSpPr>
          <p:nvPr/>
        </p:nvSpPr>
        <p:spPr bwMode="auto">
          <a:xfrm rot="2580000">
            <a:off x="7224713" y="3194050"/>
            <a:ext cx="571500" cy="2139950"/>
          </a:xfrm>
          <a:prstGeom prst="upArrow">
            <a:avLst>
              <a:gd name="adj1" fmla="val 50000"/>
              <a:gd name="adj2" fmla="val 49995"/>
            </a:avLst>
          </a:prstGeom>
          <a:solidFill>
            <a:srgbClr val="3399FF"/>
          </a:solidFill>
          <a:ln w="25560">
            <a:solidFill>
              <a:srgbClr val="236FB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5060" name="AutoShape 2"/>
          <p:cNvSpPr>
            <a:spLocks noChangeArrowheads="1"/>
          </p:cNvSpPr>
          <p:nvPr/>
        </p:nvSpPr>
        <p:spPr bwMode="auto">
          <a:xfrm rot="7817238">
            <a:off x="1150938" y="4260850"/>
            <a:ext cx="571500" cy="1784350"/>
          </a:xfrm>
          <a:prstGeom prst="upArrow">
            <a:avLst>
              <a:gd name="adj1" fmla="val 50000"/>
              <a:gd name="adj2" fmla="val 49999"/>
            </a:avLst>
          </a:prstGeom>
          <a:solidFill>
            <a:srgbClr val="3399FF"/>
          </a:solidFill>
          <a:ln w="25560">
            <a:solidFill>
              <a:srgbClr val="236FB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5061" name="AutoShape 3"/>
          <p:cNvSpPr>
            <a:spLocks noChangeArrowheads="1"/>
          </p:cNvSpPr>
          <p:nvPr/>
        </p:nvSpPr>
        <p:spPr bwMode="auto">
          <a:xfrm flipV="1">
            <a:off x="1285875" y="1857375"/>
            <a:ext cx="571500" cy="142875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3399FF"/>
          </a:solidFill>
          <a:ln w="25560">
            <a:solidFill>
              <a:srgbClr val="236FB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5062" name="AutoShape 4"/>
          <p:cNvSpPr>
            <a:spLocks noChangeArrowheads="1"/>
          </p:cNvSpPr>
          <p:nvPr/>
        </p:nvSpPr>
        <p:spPr bwMode="auto">
          <a:xfrm rot="-1967887">
            <a:off x="6199188" y="1398588"/>
            <a:ext cx="571500" cy="142875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3399FF"/>
          </a:solidFill>
          <a:ln w="25560">
            <a:solidFill>
              <a:srgbClr val="236FB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5063" name="Text Box 5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pic>
        <p:nvPicPr>
          <p:cNvPr id="4506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0" y="4143375"/>
            <a:ext cx="2000250" cy="2168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5065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0"/>
            <a:ext cx="2835275" cy="209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5066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705100"/>
            <a:ext cx="1500188" cy="2144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3214688" y="1714500"/>
            <a:ext cx="45720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Станция </a:t>
            </a: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«ЭРУДИТ»</a:t>
            </a: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-1571625" y="4714875"/>
            <a:ext cx="45720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Станция </a:t>
            </a: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«РЕДАКТОР»</a:t>
            </a: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4143375" y="6215063"/>
            <a:ext cx="457200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Станция </a:t>
            </a: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«ДИЗАЙНЕР»</a:t>
            </a:r>
          </a:p>
        </p:txBody>
      </p:sp>
      <p:grpSp>
        <p:nvGrpSpPr>
          <p:cNvPr id="45070" name="Group 13"/>
          <p:cNvGrpSpPr>
            <a:grpSpLocks/>
          </p:cNvGrpSpPr>
          <p:nvPr/>
        </p:nvGrpSpPr>
        <p:grpSpPr bwMode="auto">
          <a:xfrm>
            <a:off x="6786563" y="2214563"/>
            <a:ext cx="2143125" cy="1614487"/>
            <a:chOff x="4230" y="1485"/>
            <a:chExt cx="1680" cy="1242"/>
          </a:xfrm>
        </p:grpSpPr>
        <p:pic>
          <p:nvPicPr>
            <p:cNvPr id="45077" name="Picture 14"/>
            <p:cNvPicPr>
              <a:picLocks noChangeAspect="1" noChangeArrowheads="1"/>
            </p:cNvPicPr>
            <p:nvPr/>
          </p:nvPicPr>
          <p:blipFill>
            <a:blip r:embed="rId7"/>
            <a:srcRect b="23914"/>
            <a:stretch>
              <a:fillRect/>
            </a:stretch>
          </p:blipFill>
          <p:spPr bwMode="auto">
            <a:xfrm>
              <a:off x="4230" y="1485"/>
              <a:ext cx="1680" cy="9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5078" name="Text Box 15"/>
            <p:cNvSpPr txBox="1">
              <a:spLocks noChangeArrowheads="1"/>
            </p:cNvSpPr>
            <p:nvPr/>
          </p:nvSpPr>
          <p:spPr bwMode="auto">
            <a:xfrm>
              <a:off x="4230" y="1485"/>
              <a:ext cx="1680" cy="12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</p:grpSp>
      <p:sp>
        <p:nvSpPr>
          <p:cNvPr id="45071" name="AutoShape 16"/>
          <p:cNvSpPr>
            <a:spLocks noChangeArrowheads="1"/>
          </p:cNvSpPr>
          <p:nvPr/>
        </p:nvSpPr>
        <p:spPr bwMode="auto">
          <a:xfrm rot="-6000000">
            <a:off x="3629025" y="255588"/>
            <a:ext cx="571500" cy="2482850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3399FF"/>
          </a:solidFill>
          <a:ln w="25560">
            <a:solidFill>
              <a:srgbClr val="236FB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pic>
        <p:nvPicPr>
          <p:cNvPr id="39953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9190" y="857232"/>
            <a:ext cx="1714500" cy="127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9954" name="Rectangle 18"/>
          <p:cNvSpPr>
            <a:spLocks noChangeArrowheads="1"/>
          </p:cNvSpPr>
          <p:nvPr/>
        </p:nvSpPr>
        <p:spPr bwMode="auto">
          <a:xfrm>
            <a:off x="-1500188" y="1928813"/>
            <a:ext cx="4572001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Станция </a:t>
            </a: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«ЗНАНИЯ»</a:t>
            </a:r>
          </a:p>
        </p:txBody>
      </p:sp>
      <p:pic>
        <p:nvPicPr>
          <p:cNvPr id="4507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57375" y="4643438"/>
            <a:ext cx="1928813" cy="1643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214313" y="6211888"/>
            <a:ext cx="4572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Станция </a:t>
            </a: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«СПОРТИВНАЯ»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99815E-7 L -0.43993 0.051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CAYY10J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63" y="357188"/>
            <a:ext cx="2786062" cy="2098675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iCA2NCIJ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0" y="357188"/>
            <a:ext cx="1643063" cy="2143125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084" name="Рисунок 4" descr="HACKR019.WM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3286125"/>
            <a:ext cx="2120900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lum bright="-20000"/>
          </a:blip>
          <a:srcRect l="4687" t="46875" r="61719" b="28125"/>
          <a:stretch>
            <a:fillRect/>
          </a:stretch>
        </p:blipFill>
        <p:spPr bwMode="auto">
          <a:xfrm>
            <a:off x="2643188" y="3643313"/>
            <a:ext cx="3000375" cy="2071687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lum bright="-20000"/>
          </a:blip>
          <a:srcRect l="38281" t="25000" r="26562" b="43750"/>
          <a:stretch>
            <a:fillRect/>
          </a:stretch>
        </p:blipFill>
        <p:spPr bwMode="auto">
          <a:xfrm>
            <a:off x="5929313" y="3643313"/>
            <a:ext cx="3000375" cy="2071687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CAB7KCP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88" y="500063"/>
            <a:ext cx="2998787" cy="1992312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0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402</Words>
  <PresentationFormat>Экран (4:3)</PresentationFormat>
  <Paragraphs>138</Paragraphs>
  <Slides>22</Slides>
  <Notes>15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36</vt:i4>
      </vt:variant>
      <vt:variant>
        <vt:lpstr>Заголовки слайдов</vt:lpstr>
      </vt:variant>
      <vt:variant>
        <vt:i4>22</vt:i4>
      </vt:variant>
    </vt:vector>
  </HeadingPairs>
  <TitlesOfParts>
    <vt:vector size="65" baseType="lpstr">
      <vt:lpstr>Arial</vt:lpstr>
      <vt:lpstr>Times New Roman</vt:lpstr>
      <vt:lpstr>Corbel</vt:lpstr>
      <vt:lpstr>Wingdings</vt:lpstr>
      <vt:lpstr>Book Antiqua</vt:lpstr>
      <vt:lpstr>Wingdings 2</vt:lpstr>
      <vt:lpstr>SkazkaForSerge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7_Оформление по умолчанию</vt:lpstr>
      <vt:lpstr>8_Оформление по умолчанию</vt:lpstr>
      <vt:lpstr>9_Оформление по умолчанию</vt:lpstr>
      <vt:lpstr>10_Оформление по умолчанию</vt:lpstr>
      <vt:lpstr>11_Оформление по умолчанию</vt:lpstr>
      <vt:lpstr>12_Оформление по умолчанию</vt:lpstr>
      <vt:lpstr>13_Оформление по умолчанию</vt:lpstr>
      <vt:lpstr>14_Оформление по умолчанию</vt:lpstr>
      <vt:lpstr>15_Оформление по умолчанию</vt:lpstr>
      <vt:lpstr>16_Оформление по умолчанию</vt:lpstr>
      <vt:lpstr>17_Оформление по умолчанию</vt:lpstr>
      <vt:lpstr>18_Оформление по умолчанию</vt:lpstr>
      <vt:lpstr>19_Оформление по умолчанию</vt:lpstr>
      <vt:lpstr>20_Оформление по умолчанию</vt:lpstr>
      <vt:lpstr>21_Оформление по умолчанию</vt:lpstr>
      <vt:lpstr>22_Оформление по умолчанию</vt:lpstr>
      <vt:lpstr>23_Оформление по умолчанию</vt:lpstr>
      <vt:lpstr>24_Оформление по умолчанию</vt:lpstr>
      <vt:lpstr>25_Оформление по умолчанию</vt:lpstr>
      <vt:lpstr>26_Оформление по умолчанию</vt:lpstr>
      <vt:lpstr>27_Оформление по умолчанию</vt:lpstr>
      <vt:lpstr>28_Оформление по умолчанию</vt:lpstr>
      <vt:lpstr>29_Оформление по умолчанию</vt:lpstr>
      <vt:lpstr>30_Оформление по умолчанию</vt:lpstr>
      <vt:lpstr>31_Оформление по умолчанию</vt:lpstr>
      <vt:lpstr>32_Оформление по умолчанию</vt:lpstr>
      <vt:lpstr>33_Оформление по умолчанию</vt:lpstr>
      <vt:lpstr>34_Оформление по умолчанию</vt:lpstr>
      <vt:lpstr>35_Оформление по умолчанию</vt:lpstr>
      <vt:lpstr>Слайд 1</vt:lpstr>
      <vt:lpstr>Слайд 2</vt:lpstr>
      <vt:lpstr>Слайд 3</vt:lpstr>
      <vt:lpstr>ВОПРОС 2.</vt:lpstr>
      <vt:lpstr>ВОПРОС 3.</vt:lpstr>
      <vt:lpstr>ВОПРОС 4.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Айгуль</dc:creator>
  <cp:lastModifiedBy>shkola</cp:lastModifiedBy>
  <cp:revision>88</cp:revision>
  <cp:lastPrinted>1601-01-01T00:00:00Z</cp:lastPrinted>
  <dcterms:created xsi:type="dcterms:W3CDTF">2009-03-16T21:56:18Z</dcterms:created>
  <dcterms:modified xsi:type="dcterms:W3CDTF">2011-11-23T15:45:22Z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