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3" autoAdjust="0"/>
    <p:restoredTop sz="93439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45%20&#1084;&#1080;&#1085;&#1091;&#1090;%20&#1089;&#1083;&#1072;&#1074;&#1099;\&#1090;&#1080;&#1089;&#1083;&#1077;&#1085;&#1082;&#1086;%202013\Detskie-pesni-A-a-a-v-Afrike-gory-vot-takoy-vyshiny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ртём\Рабочий стол\Африка\1291227704_tunis_desert.jpg"/>
          <p:cNvPicPr>
            <a:picLocks noChangeAspect="1" noChangeArrowheads="1"/>
          </p:cNvPicPr>
          <p:nvPr/>
        </p:nvPicPr>
        <p:blipFill>
          <a:blip r:embed="rId3"/>
          <a:srcRect t="25833" r="25834"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52400" y="304800"/>
            <a:ext cx="929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Африка – </a:t>
            </a:r>
          </a:p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континент контрастів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Артём\Рабочий стол\Африка\anypics.ru-55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0513">
            <a:off x="4463230" y="2961432"/>
            <a:ext cx="5281976" cy="3961482"/>
          </a:xfrm>
          <a:prstGeom prst="rect">
            <a:avLst/>
          </a:prstGeom>
          <a:noFill/>
        </p:spPr>
      </p:pic>
      <p:pic>
        <p:nvPicPr>
          <p:cNvPr id="1029" name="Picture 5" descr="C:\Documents and Settings\Артём\Рабочий стол\Африка\23933-2560x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680">
            <a:off x="-518905" y="3386032"/>
            <a:ext cx="5268240" cy="32927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57200"/>
            <a:ext cx="929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фиАрак – </a:t>
            </a:r>
          </a:p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ткнотиенн ноктасрітв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Detskie-pesni-A-a-a-v-Afrike-gory-vot-takoy-vyshin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95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3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ртём\Рабочий стол\Африка\1291227704_tunis_desert.jpg"/>
          <p:cNvPicPr>
            <a:picLocks noChangeAspect="1" noChangeArrowheads="1"/>
          </p:cNvPicPr>
          <p:nvPr/>
        </p:nvPicPr>
        <p:blipFill>
          <a:blip r:embed="rId2"/>
          <a:srcRect l="-618" t="25833" r="77750"/>
          <a:stretch>
            <a:fillRect/>
          </a:stretch>
        </p:blipFill>
        <p:spPr bwMode="auto">
          <a:xfrm>
            <a:off x="6324600" y="0"/>
            <a:ext cx="2819400" cy="6857998"/>
          </a:xfrm>
          <a:prstGeom prst="rect">
            <a:avLst/>
          </a:prstGeom>
          <a:noFill/>
        </p:spPr>
      </p:pic>
      <p:pic>
        <p:nvPicPr>
          <p:cNvPr id="3" name="Picture 5" descr="C:\Documents and Settings\Артём\Рабочий стол\Африка\23933-2560x1600.jpg"/>
          <p:cNvPicPr>
            <a:picLocks noChangeAspect="1" noChangeArrowheads="1"/>
          </p:cNvPicPr>
          <p:nvPr/>
        </p:nvPicPr>
        <p:blipFill>
          <a:blip r:embed="rId3" cstate="print"/>
          <a:srcRect l="30176" r="42419" b="1344"/>
          <a:stretch>
            <a:fillRect/>
          </a:stretch>
        </p:blipFill>
        <p:spPr bwMode="auto">
          <a:xfrm>
            <a:off x="3048000" y="0"/>
            <a:ext cx="3048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Артём\Рабочий стол\Африка\anypics.ru-55819.jpg"/>
          <p:cNvPicPr>
            <a:picLocks noChangeAspect="1" noChangeArrowheads="1"/>
          </p:cNvPicPr>
          <p:nvPr/>
        </p:nvPicPr>
        <p:blipFill>
          <a:blip r:embed="rId4" cstate="print"/>
          <a:srcRect l="617" r="69481"/>
          <a:stretch>
            <a:fillRect/>
          </a:stretch>
        </p:blipFill>
        <p:spPr bwMode="auto">
          <a:xfrm>
            <a:off x="0" y="-1"/>
            <a:ext cx="2743200" cy="68804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0"/>
            <a:ext cx="5486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Природні зони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7003"/>
            <a:ext cx="2743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Вологі вічнозелені ліси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6027003"/>
            <a:ext cx="2362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Савани й рідколісся.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6027003"/>
            <a:ext cx="2362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Пустелі та напівпустелі.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Артём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 l="7583"/>
          <a:stretch>
            <a:fillRect/>
          </a:stretch>
        </p:blipFill>
        <p:spPr bwMode="auto">
          <a:xfrm>
            <a:off x="457200" y="4800600"/>
            <a:ext cx="1034169" cy="1244460"/>
          </a:xfrm>
          <a:prstGeom prst="rect">
            <a:avLst/>
          </a:prstGeom>
          <a:noFill/>
        </p:spPr>
      </p:pic>
      <p:pic>
        <p:nvPicPr>
          <p:cNvPr id="13" name="Picture 3" descr="C:\Documents and Settings\Артём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 l="7583"/>
          <a:stretch>
            <a:fillRect/>
          </a:stretch>
        </p:blipFill>
        <p:spPr bwMode="auto">
          <a:xfrm>
            <a:off x="1447800" y="4800600"/>
            <a:ext cx="1034169" cy="1244460"/>
          </a:xfrm>
          <a:prstGeom prst="rect">
            <a:avLst/>
          </a:prstGeom>
          <a:noFill/>
        </p:spPr>
      </p:pic>
      <p:pic>
        <p:nvPicPr>
          <p:cNvPr id="14" name="Picture 3" descr="C:\Documents and Settings\Артём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 l="7583"/>
          <a:stretch>
            <a:fillRect/>
          </a:stretch>
        </p:blipFill>
        <p:spPr bwMode="auto">
          <a:xfrm>
            <a:off x="3429000" y="4800600"/>
            <a:ext cx="1034169" cy="1244460"/>
          </a:xfrm>
          <a:prstGeom prst="rect">
            <a:avLst/>
          </a:prstGeom>
          <a:noFill/>
        </p:spPr>
      </p:pic>
      <p:pic>
        <p:nvPicPr>
          <p:cNvPr id="5124" name="Picture 4" descr="C:\Documents and Settings\Артём\Рабочий стол\Африка\Копия 4d6711cbb819.jpg"/>
          <p:cNvPicPr>
            <a:picLocks noChangeAspect="1" noChangeArrowheads="1"/>
          </p:cNvPicPr>
          <p:nvPr/>
        </p:nvPicPr>
        <p:blipFill>
          <a:blip r:embed="rId6"/>
          <a:srcRect l="3853" t="1975" r="65321" b="59625"/>
          <a:stretch>
            <a:fillRect/>
          </a:stretch>
        </p:blipFill>
        <p:spPr bwMode="auto">
          <a:xfrm flipV="1">
            <a:off x="4572001" y="4800600"/>
            <a:ext cx="1066800" cy="1219200"/>
          </a:xfrm>
          <a:prstGeom prst="rect">
            <a:avLst/>
          </a:prstGeom>
          <a:noFill/>
        </p:spPr>
      </p:pic>
      <p:pic>
        <p:nvPicPr>
          <p:cNvPr id="17" name="Picture 4" descr="C:\Documents and Settings\Артём\Рабочий стол\Африка\Копия 4d6711cbb819.jpg"/>
          <p:cNvPicPr>
            <a:picLocks noChangeAspect="1" noChangeArrowheads="1"/>
          </p:cNvPicPr>
          <p:nvPr/>
        </p:nvPicPr>
        <p:blipFill>
          <a:blip r:embed="rId6"/>
          <a:srcRect l="3853" t="1975" r="65321" b="59625"/>
          <a:stretch>
            <a:fillRect/>
          </a:stretch>
        </p:blipFill>
        <p:spPr bwMode="auto">
          <a:xfrm flipV="1">
            <a:off x="7772400" y="4800600"/>
            <a:ext cx="1066800" cy="1219200"/>
          </a:xfrm>
          <a:prstGeom prst="rect">
            <a:avLst/>
          </a:prstGeom>
          <a:noFill/>
        </p:spPr>
      </p:pic>
      <p:pic>
        <p:nvPicPr>
          <p:cNvPr id="18" name="Picture 4" descr="C:\Documents and Settings\Артём\Рабочий стол\Африка\Копия 4d6711cbb819.jpg"/>
          <p:cNvPicPr>
            <a:picLocks noChangeAspect="1" noChangeArrowheads="1"/>
          </p:cNvPicPr>
          <p:nvPr/>
        </p:nvPicPr>
        <p:blipFill>
          <a:blip r:embed="rId6"/>
          <a:srcRect l="3853" t="1975" r="65321" b="59625"/>
          <a:stretch>
            <a:fillRect/>
          </a:stretch>
        </p:blipFill>
        <p:spPr bwMode="auto">
          <a:xfrm flipV="1">
            <a:off x="6705600" y="4800600"/>
            <a:ext cx="1066800" cy="1219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dirty="0" smtClean="0"/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Від величезних гілок дерев-гігантів у всі боки відходять повітряні корені.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Із рослин переважають слонова трава, баобаби, зонтичні акації, мімози, пальми.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Виснажлива денна спека та порівняно низькі нічні температури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Великі травоїдні тварини: слони, носороги, жирафи, антилопи.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Лише в оазисах розвивається багата рослинність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Зелена ніч оточує людину навіть удень.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У спекотний час багато тварин зариваються глибоко в пісок, а активне життя ведуть уночі.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10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ртём\Рабочий стол\Африка\1291227704_tunis_desert.jpg"/>
          <p:cNvPicPr>
            <a:picLocks noChangeAspect="1" noChangeArrowheads="1"/>
          </p:cNvPicPr>
          <p:nvPr/>
        </p:nvPicPr>
        <p:blipFill>
          <a:blip r:embed="rId2"/>
          <a:srcRect t="25833" r="25834"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152400"/>
            <a:ext cx="83058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 1882 році (за 33 роки до «Чорного квадрата» Малевича) на виставці «Exposition des Arts» в Парижі поет Пол Біло представив картину «Битва ...........». Правда, це був не квадрат, а чорний прямокутник.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Артём\Рабочий стол\Африка\Wn3FJk0370GPGug8Wnu8UA.jpg"/>
          <p:cNvPicPr>
            <a:picLocks noChangeAspect="1" noChangeArrowheads="1"/>
          </p:cNvPicPr>
          <p:nvPr/>
        </p:nvPicPr>
        <p:blipFill>
          <a:blip r:embed="rId3"/>
          <a:srcRect l="6107" t="1650" r="5343" b="13723"/>
          <a:stretch>
            <a:fillRect/>
          </a:stretch>
        </p:blipFill>
        <p:spPr bwMode="auto">
          <a:xfrm>
            <a:off x="609600" y="3429000"/>
            <a:ext cx="2471351" cy="315310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Documents and Settings\Артём\Рабочий стол\Африка\3m5.jpg"/>
          <p:cNvPicPr>
            <a:picLocks noChangeAspect="1" noChangeArrowheads="1"/>
          </p:cNvPicPr>
          <p:nvPr/>
        </p:nvPicPr>
        <p:blipFill>
          <a:blip r:embed="rId4"/>
          <a:srcRect l="9670" t="8524" r="11039" b="14758"/>
          <a:stretch>
            <a:fillRect/>
          </a:stretch>
        </p:blipFill>
        <p:spPr bwMode="auto">
          <a:xfrm>
            <a:off x="3505200" y="3376961"/>
            <a:ext cx="5105400" cy="33620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67200" y="5943600"/>
            <a:ext cx="3505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ртём\Рабочий стол\Африка\1291227704_tunis_desert.jpg"/>
          <p:cNvPicPr>
            <a:picLocks noChangeAspect="1" noChangeArrowheads="1"/>
          </p:cNvPicPr>
          <p:nvPr/>
        </p:nvPicPr>
        <p:blipFill>
          <a:blip r:embed="rId2"/>
          <a:srcRect t="25833" r="25834"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</p:spPr>
      </p:pic>
      <p:pic>
        <p:nvPicPr>
          <p:cNvPr id="3074" name="Picture 2" descr="C:\Documents and Settings\Артём\Рабочий стол\Африка\0003-001-Proverka-domashnego-zadanija-1.-Rasskazat-o-geograficheskom-polozhen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05781" cy="6858000"/>
          </a:xfrm>
          <a:prstGeom prst="rect">
            <a:avLst/>
          </a:prstGeom>
          <a:noFill/>
        </p:spPr>
      </p:pic>
      <p:pic>
        <p:nvPicPr>
          <p:cNvPr id="6" name="Picture 3" descr="C:\Documents and Settings\Артём\Рабочий стол\Африка\tonnel_to_mos.jpeg"/>
          <p:cNvPicPr>
            <a:picLocks noChangeAspect="1" noChangeArrowheads="1"/>
          </p:cNvPicPr>
          <p:nvPr/>
        </p:nvPicPr>
        <p:blipFill>
          <a:blip r:embed="rId4"/>
          <a:srcRect r="51923" b="51728"/>
          <a:stretch>
            <a:fillRect/>
          </a:stretch>
        </p:blipFill>
        <p:spPr bwMode="auto">
          <a:xfrm>
            <a:off x="533400" y="1295400"/>
            <a:ext cx="1905000" cy="1066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81600" y="152400"/>
            <a:ext cx="381000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Найбільша пустеля Африки?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Артём\Рабочий стол\Африка\tonnel_to_mos.jpeg"/>
          <p:cNvPicPr>
            <a:picLocks noChangeAspect="1" noChangeArrowheads="1"/>
          </p:cNvPicPr>
          <p:nvPr/>
        </p:nvPicPr>
        <p:blipFill>
          <a:blip r:embed="rId4"/>
          <a:srcRect l="46154" t="44824" r="3846"/>
          <a:stretch>
            <a:fillRect/>
          </a:stretch>
        </p:blipFill>
        <p:spPr bwMode="auto">
          <a:xfrm>
            <a:off x="2362200" y="2362200"/>
            <a:ext cx="1981200" cy="1219365"/>
          </a:xfrm>
          <a:prstGeom prst="rect">
            <a:avLst/>
          </a:prstGeom>
          <a:noFill/>
        </p:spPr>
      </p:pic>
      <p:pic>
        <p:nvPicPr>
          <p:cNvPr id="11" name="Picture 3" descr="C:\Documents and Settings\Артём\Рабочий стол\Африка\tonnel_to_mos.jpeg"/>
          <p:cNvPicPr>
            <a:picLocks noChangeAspect="1" noChangeArrowheads="1"/>
          </p:cNvPicPr>
          <p:nvPr/>
        </p:nvPicPr>
        <p:blipFill>
          <a:blip r:embed="rId4"/>
          <a:srcRect t="41376" r="53846" b="3455"/>
          <a:stretch>
            <a:fillRect/>
          </a:stretch>
        </p:blipFill>
        <p:spPr bwMode="auto">
          <a:xfrm>
            <a:off x="533400" y="2362200"/>
            <a:ext cx="1828800" cy="1219200"/>
          </a:xfrm>
          <a:prstGeom prst="rect">
            <a:avLst/>
          </a:prstGeom>
          <a:noFill/>
        </p:spPr>
      </p:pic>
      <p:pic>
        <p:nvPicPr>
          <p:cNvPr id="12" name="Picture 3" descr="C:\Documents and Settings\Артём\Рабочий стол\Африка\tonnel_to_mos.jpeg"/>
          <p:cNvPicPr>
            <a:picLocks noChangeAspect="1" noChangeArrowheads="1"/>
          </p:cNvPicPr>
          <p:nvPr/>
        </p:nvPicPr>
        <p:blipFill>
          <a:blip r:embed="rId4"/>
          <a:srcRect l="51923" b="51728"/>
          <a:stretch>
            <a:fillRect/>
          </a:stretch>
        </p:blipFill>
        <p:spPr bwMode="auto">
          <a:xfrm>
            <a:off x="2438400" y="1295400"/>
            <a:ext cx="1905000" cy="1066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181600" y="228600"/>
            <a:ext cx="381000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Найдовша річка в світі?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1600" y="228600"/>
            <a:ext cx="3810000" cy="68634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Найбільше в Африці озеро, Відкрив і назвав його на честь Королеви Вікторії британський мандрівник Давід Лівінгстон в1858 році. 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ртём\Рабочий стол\Африка\nigeria_004.jpg"/>
          <p:cNvPicPr>
            <a:picLocks noChangeAspect="1" noChangeArrowheads="1"/>
          </p:cNvPicPr>
          <p:nvPr/>
        </p:nvPicPr>
        <p:blipFill>
          <a:blip r:embed="rId5"/>
          <a:srcRect t="16628"/>
          <a:stretch>
            <a:fillRect/>
          </a:stretch>
        </p:blipFill>
        <p:spPr bwMode="auto">
          <a:xfrm>
            <a:off x="1752600" y="3505200"/>
            <a:ext cx="1915554" cy="11525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181600" y="228600"/>
            <a:ext cx="3810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Річка що двічі перетинає екватор? 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1600" y="228600"/>
            <a:ext cx="3810000" cy="5016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Ріка на території держав Гвінея, Малі, Нігер, Нігерія, третя за довжиною і площі басейну в Африці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ртём\Рабочий стол\Африка\1291227704_tunis_desert.jpg"/>
          <p:cNvPicPr>
            <a:picLocks noChangeAspect="1" noChangeArrowheads="1"/>
          </p:cNvPicPr>
          <p:nvPr/>
        </p:nvPicPr>
        <p:blipFill>
          <a:blip r:embed="rId2"/>
          <a:srcRect t="25833" r="25834"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152400"/>
            <a:ext cx="83058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 1882 році (за 33 роки до «Чорного квадрата» Малевича) на виставці «Exposition des Arts» в Парижі поет Пол Біло представив картину «Битва ...........». Правда, це був не квадрат, а чорний прямокутник.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Артём\Рабочий стол\Африка\Wn3FJk0370GPGug8Wnu8UA.jpg"/>
          <p:cNvPicPr>
            <a:picLocks noChangeAspect="1" noChangeArrowheads="1"/>
          </p:cNvPicPr>
          <p:nvPr/>
        </p:nvPicPr>
        <p:blipFill>
          <a:blip r:embed="rId3"/>
          <a:srcRect l="6107" t="1650" r="5343" b="13723"/>
          <a:stretch>
            <a:fillRect/>
          </a:stretch>
        </p:blipFill>
        <p:spPr bwMode="auto">
          <a:xfrm>
            <a:off x="609600" y="3429000"/>
            <a:ext cx="2471351" cy="315310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Documents and Settings\Артём\Рабочий стол\Африка\3m5.jpg"/>
          <p:cNvPicPr>
            <a:picLocks noChangeAspect="1" noChangeArrowheads="1"/>
          </p:cNvPicPr>
          <p:nvPr/>
        </p:nvPicPr>
        <p:blipFill>
          <a:blip r:embed="rId4"/>
          <a:srcRect l="9670" t="8524" r="11039" b="14758"/>
          <a:stretch>
            <a:fillRect/>
          </a:stretch>
        </p:blipFill>
        <p:spPr bwMode="auto">
          <a:xfrm>
            <a:off x="3505200" y="3376961"/>
            <a:ext cx="5105400" cy="33620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67200" y="5943600"/>
            <a:ext cx="3505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Артём\Рабочий стол\Африка\3m5.jpg"/>
          <p:cNvPicPr>
            <a:picLocks noChangeAspect="1" noChangeArrowheads="1"/>
          </p:cNvPicPr>
          <p:nvPr/>
        </p:nvPicPr>
        <p:blipFill>
          <a:blip r:embed="rId4"/>
          <a:srcRect l="9670" t="8524" r="11039" b="14758"/>
          <a:stretch>
            <a:fillRect/>
          </a:stretch>
        </p:blipFill>
        <p:spPr bwMode="auto">
          <a:xfrm>
            <a:off x="-152400" y="228600"/>
            <a:ext cx="9604022" cy="632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Артём\Рабочий стол\Африка\tonnel_to_mo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85800"/>
            <a:ext cx="7848600" cy="4377431"/>
          </a:xfrm>
          <a:prstGeom prst="rect">
            <a:avLst/>
          </a:prstGeom>
          <a:noFill/>
        </p:spPr>
      </p:pic>
      <p:pic>
        <p:nvPicPr>
          <p:cNvPr id="18434" name="Picture 2" descr="C:\Documents and Settings\Артём\Рабочий стол\Африка\nigeria_004.jpg"/>
          <p:cNvPicPr>
            <a:picLocks noChangeAspect="1" noChangeArrowheads="1"/>
          </p:cNvPicPr>
          <p:nvPr/>
        </p:nvPicPr>
        <p:blipFill>
          <a:blip r:embed="rId6"/>
          <a:srcRect t="16628"/>
          <a:stretch>
            <a:fillRect/>
          </a:stretch>
        </p:blipFill>
        <p:spPr bwMode="auto">
          <a:xfrm>
            <a:off x="4419600" y="2590800"/>
            <a:ext cx="4068573" cy="24479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38400" y="5943600"/>
            <a:ext cx="5029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«Битва негрів в тунелі»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249</Words>
  <Application>Microsoft Office PowerPoint</Application>
  <PresentationFormat>Экран (4:3)</PresentationFormat>
  <Paragraphs>23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49</cp:revision>
  <dcterms:modified xsi:type="dcterms:W3CDTF">2015-11-09T18:56:07Z</dcterms:modified>
</cp:coreProperties>
</file>