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9" r:id="rId3"/>
    <p:sldId id="258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slide" Target="slide7.xml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4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s://www.colourbox.com/preview/2081758-transparent-rulers-and-protractors-against-a-beige-background-as-an-abstract-mathematical-backgrou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658" y="0"/>
            <a:ext cx="9145658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691680" y="404664"/>
            <a:ext cx="559787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Виды углов.</a:t>
            </a:r>
          </a:p>
          <a:p>
            <a:pPr algn="ctr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Измерение углов.</a:t>
            </a:r>
            <a:endParaRPr lang="ru-RU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44208" y="5517232"/>
            <a:ext cx="23623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 класс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2" descr="http://atstudio.kiev.ua/wp-content/uploads/816bcee9d791_AFE8/P100083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71400"/>
            <a:ext cx="9144000" cy="7029400"/>
          </a:xfrm>
          <a:prstGeom prst="rect">
            <a:avLst/>
          </a:prstGeom>
          <a:noFill/>
        </p:spPr>
      </p:pic>
      <p:grpSp>
        <p:nvGrpSpPr>
          <p:cNvPr id="2" name="Группа 27"/>
          <p:cNvGrpSpPr/>
          <p:nvPr/>
        </p:nvGrpSpPr>
        <p:grpSpPr>
          <a:xfrm>
            <a:off x="827584" y="332656"/>
            <a:ext cx="4968551" cy="1656184"/>
            <a:chOff x="827584" y="332656"/>
            <a:chExt cx="4968551" cy="1656184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>
              <a:off x="899592" y="404664"/>
              <a:ext cx="1944216" cy="0"/>
            </a:xfrm>
            <a:prstGeom prst="line">
              <a:avLst/>
            </a:prstGeom>
            <a:ln w="444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Овал 17"/>
            <p:cNvSpPr/>
            <p:nvPr/>
          </p:nvSpPr>
          <p:spPr>
            <a:xfrm>
              <a:off x="827584" y="332656"/>
              <a:ext cx="144015" cy="14401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Овал 18"/>
            <p:cNvSpPr/>
            <p:nvPr/>
          </p:nvSpPr>
          <p:spPr>
            <a:xfrm>
              <a:off x="2771800" y="332656"/>
              <a:ext cx="144015" cy="14401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Овал 19"/>
            <p:cNvSpPr/>
            <p:nvPr/>
          </p:nvSpPr>
          <p:spPr>
            <a:xfrm>
              <a:off x="827584" y="1844824"/>
              <a:ext cx="144015" cy="14401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Овал 20"/>
            <p:cNvSpPr/>
            <p:nvPr/>
          </p:nvSpPr>
          <p:spPr>
            <a:xfrm>
              <a:off x="5652120" y="1844824"/>
              <a:ext cx="144015" cy="14401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3" name="Прямая соединительная линия 22"/>
            <p:cNvCxnSpPr/>
            <p:nvPr/>
          </p:nvCxnSpPr>
          <p:spPr>
            <a:xfrm flipH="1">
              <a:off x="899592" y="1916832"/>
              <a:ext cx="4824536" cy="0"/>
            </a:xfrm>
            <a:prstGeom prst="line">
              <a:avLst/>
            </a:prstGeom>
            <a:ln w="444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Группа 34"/>
          <p:cNvGrpSpPr/>
          <p:nvPr/>
        </p:nvGrpSpPr>
        <p:grpSpPr>
          <a:xfrm>
            <a:off x="323528" y="0"/>
            <a:ext cx="2983868" cy="707886"/>
            <a:chOff x="323528" y="0"/>
            <a:chExt cx="2983868" cy="707886"/>
          </a:xfrm>
        </p:grpSpPr>
        <p:sp>
          <p:nvSpPr>
            <p:cNvPr id="10" name="TextBox 9"/>
            <p:cNvSpPr txBox="1"/>
            <p:nvPr/>
          </p:nvSpPr>
          <p:spPr>
            <a:xfrm>
              <a:off x="323528" y="0"/>
              <a:ext cx="48122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000" dirty="0" smtClean="0"/>
                <a:t>А</a:t>
              </a:r>
              <a:endParaRPr lang="ru-RU" sz="40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843808" y="0"/>
              <a:ext cx="46358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000" dirty="0" smtClean="0"/>
                <a:t>В</a:t>
              </a:r>
              <a:endParaRPr lang="ru-RU" sz="4000" dirty="0"/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395536" y="1412776"/>
            <a:ext cx="5835334" cy="851902"/>
            <a:chOff x="395536" y="1412776"/>
            <a:chExt cx="5835334" cy="851902"/>
          </a:xfrm>
        </p:grpSpPr>
        <p:sp>
          <p:nvSpPr>
            <p:cNvPr id="13" name="TextBox 12"/>
            <p:cNvSpPr txBox="1"/>
            <p:nvPr/>
          </p:nvSpPr>
          <p:spPr>
            <a:xfrm>
              <a:off x="395536" y="1412776"/>
              <a:ext cx="46358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000" dirty="0" smtClean="0"/>
                <a:t>К</a:t>
              </a:r>
              <a:endParaRPr lang="ru-RU" sz="40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796136" y="1556792"/>
              <a:ext cx="43473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000" dirty="0" smtClean="0"/>
                <a:t>Т</a:t>
              </a:r>
              <a:endParaRPr lang="ru-RU" sz="4000" dirty="0"/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467544" y="2780928"/>
            <a:ext cx="3444644" cy="2004030"/>
            <a:chOff x="467544" y="2780928"/>
            <a:chExt cx="3444644" cy="2004030"/>
          </a:xfrm>
        </p:grpSpPr>
        <p:cxnSp>
          <p:nvCxnSpPr>
            <p:cNvPr id="16" name="Прямая соединительная линия 15"/>
            <p:cNvCxnSpPr/>
            <p:nvPr/>
          </p:nvCxnSpPr>
          <p:spPr>
            <a:xfrm flipV="1">
              <a:off x="899592" y="3501008"/>
              <a:ext cx="2304256" cy="864096"/>
            </a:xfrm>
            <a:prstGeom prst="line">
              <a:avLst/>
            </a:prstGeom>
            <a:ln w="412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899592" y="4365104"/>
              <a:ext cx="2592288" cy="0"/>
            </a:xfrm>
            <a:prstGeom prst="line">
              <a:avLst/>
            </a:prstGeom>
            <a:ln w="412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2771800" y="2780928"/>
              <a:ext cx="524503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smtClean="0"/>
                <a:t>O</a:t>
              </a:r>
              <a:endParaRPr lang="ru-RU" sz="40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67544" y="3933056"/>
              <a:ext cx="44916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smtClean="0"/>
                <a:t>P</a:t>
              </a:r>
              <a:endParaRPr lang="ru-RU" sz="40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491880" y="4077072"/>
              <a:ext cx="42030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smtClean="0"/>
                <a:t>F</a:t>
              </a:r>
              <a:endParaRPr lang="ru-RU" sz="4000" dirty="0"/>
            </a:p>
          </p:txBody>
        </p:sp>
      </p:grpSp>
      <p:grpSp>
        <p:nvGrpSpPr>
          <p:cNvPr id="27" name="Группа 26"/>
          <p:cNvGrpSpPr/>
          <p:nvPr/>
        </p:nvGrpSpPr>
        <p:grpSpPr>
          <a:xfrm>
            <a:off x="4067944" y="2204864"/>
            <a:ext cx="3857456" cy="3300174"/>
            <a:chOff x="4067944" y="2204864"/>
            <a:chExt cx="3857456" cy="3300174"/>
          </a:xfrm>
        </p:grpSpPr>
        <p:cxnSp>
          <p:nvCxnSpPr>
            <p:cNvPr id="24" name="Прямая соединительная линия 23"/>
            <p:cNvCxnSpPr/>
            <p:nvPr/>
          </p:nvCxnSpPr>
          <p:spPr>
            <a:xfrm flipV="1">
              <a:off x="4283968" y="2492896"/>
              <a:ext cx="936104" cy="2376264"/>
            </a:xfrm>
            <a:prstGeom prst="line">
              <a:avLst/>
            </a:prstGeom>
            <a:ln w="412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>
              <a:off x="4283968" y="4869160"/>
              <a:ext cx="3168352" cy="0"/>
            </a:xfrm>
            <a:prstGeom prst="line">
              <a:avLst/>
            </a:prstGeom>
            <a:ln w="412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5292080" y="2204864"/>
              <a:ext cx="45878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smtClean="0"/>
                <a:t>C</a:t>
              </a:r>
              <a:endParaRPr lang="ru-RU" sz="40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067944" y="4797152"/>
              <a:ext cx="50045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smtClean="0"/>
                <a:t>D</a:t>
              </a:r>
              <a:endParaRPr lang="ru-RU" sz="40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524328" y="4725144"/>
              <a:ext cx="40107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smtClean="0"/>
                <a:t>L</a:t>
              </a:r>
              <a:endParaRPr lang="ru-RU" sz="4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Группа 14"/>
          <p:cNvGrpSpPr/>
          <p:nvPr/>
        </p:nvGrpSpPr>
        <p:grpSpPr>
          <a:xfrm rot="20728552">
            <a:off x="354914" y="2086996"/>
            <a:ext cx="3672408" cy="144016"/>
            <a:chOff x="1043608" y="1340768"/>
            <a:chExt cx="3672408" cy="144016"/>
          </a:xfrm>
        </p:grpSpPr>
        <p:sp>
          <p:nvSpPr>
            <p:cNvPr id="6" name="Овал 5"/>
            <p:cNvSpPr/>
            <p:nvPr/>
          </p:nvSpPr>
          <p:spPr>
            <a:xfrm>
              <a:off x="1043608" y="1340768"/>
              <a:ext cx="144015" cy="14401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 flipH="1">
              <a:off x="1043608" y="1412776"/>
              <a:ext cx="3672408" cy="0"/>
            </a:xfrm>
            <a:prstGeom prst="line">
              <a:avLst/>
            </a:prstGeom>
            <a:ln w="444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Группа 34"/>
          <p:cNvGrpSpPr/>
          <p:nvPr/>
        </p:nvGrpSpPr>
        <p:grpSpPr>
          <a:xfrm>
            <a:off x="827584" y="5445224"/>
            <a:ext cx="7560840" cy="144016"/>
            <a:chOff x="827584" y="5445224"/>
            <a:chExt cx="7560840" cy="144016"/>
          </a:xfrm>
        </p:grpSpPr>
        <p:cxnSp>
          <p:nvCxnSpPr>
            <p:cNvPr id="3" name="Прямая соединительная линия 2"/>
            <p:cNvCxnSpPr/>
            <p:nvPr/>
          </p:nvCxnSpPr>
          <p:spPr>
            <a:xfrm>
              <a:off x="4788024" y="5517232"/>
              <a:ext cx="3600400" cy="0"/>
            </a:xfrm>
            <a:prstGeom prst="line">
              <a:avLst/>
            </a:prstGeom>
            <a:ln w="444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Овал 3"/>
            <p:cNvSpPr/>
            <p:nvPr/>
          </p:nvSpPr>
          <p:spPr>
            <a:xfrm>
              <a:off x="4716016" y="5445224"/>
              <a:ext cx="144015" cy="14401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9" name="Прямая соединительная линия 8"/>
            <p:cNvCxnSpPr/>
            <p:nvPr/>
          </p:nvCxnSpPr>
          <p:spPr>
            <a:xfrm>
              <a:off x="827584" y="5517232"/>
              <a:ext cx="3888432" cy="0"/>
            </a:xfrm>
            <a:prstGeom prst="line">
              <a:avLst/>
            </a:prstGeom>
            <a:ln w="444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Группа 15"/>
          <p:cNvGrpSpPr/>
          <p:nvPr/>
        </p:nvGrpSpPr>
        <p:grpSpPr>
          <a:xfrm rot="513460">
            <a:off x="385807" y="3197378"/>
            <a:ext cx="3672408" cy="144016"/>
            <a:chOff x="1043608" y="1340768"/>
            <a:chExt cx="3672408" cy="144016"/>
          </a:xfrm>
        </p:grpSpPr>
        <p:sp>
          <p:nvSpPr>
            <p:cNvPr id="17" name="Овал 16"/>
            <p:cNvSpPr/>
            <p:nvPr/>
          </p:nvSpPr>
          <p:spPr>
            <a:xfrm>
              <a:off x="1043608" y="1340768"/>
              <a:ext cx="144015" cy="14401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8" name="Прямая соединительная линия 17"/>
            <p:cNvCxnSpPr/>
            <p:nvPr/>
          </p:nvCxnSpPr>
          <p:spPr>
            <a:xfrm flipH="1">
              <a:off x="1043608" y="1412776"/>
              <a:ext cx="3672408" cy="0"/>
            </a:xfrm>
            <a:prstGeom prst="line">
              <a:avLst/>
            </a:prstGeom>
            <a:ln w="444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Группа 18"/>
          <p:cNvGrpSpPr/>
          <p:nvPr/>
        </p:nvGrpSpPr>
        <p:grpSpPr>
          <a:xfrm rot="4084518">
            <a:off x="4197092" y="1834506"/>
            <a:ext cx="3672408" cy="144016"/>
            <a:chOff x="1043608" y="1340768"/>
            <a:chExt cx="3672408" cy="144016"/>
          </a:xfrm>
        </p:grpSpPr>
        <p:sp>
          <p:nvSpPr>
            <p:cNvPr id="20" name="Овал 19"/>
            <p:cNvSpPr/>
            <p:nvPr/>
          </p:nvSpPr>
          <p:spPr>
            <a:xfrm>
              <a:off x="1043608" y="1340768"/>
              <a:ext cx="144015" cy="14401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1" name="Прямая соединительная линия 20"/>
            <p:cNvCxnSpPr/>
            <p:nvPr/>
          </p:nvCxnSpPr>
          <p:spPr>
            <a:xfrm flipH="1">
              <a:off x="1043608" y="1412776"/>
              <a:ext cx="3672408" cy="0"/>
            </a:xfrm>
            <a:prstGeom prst="line">
              <a:avLst/>
            </a:prstGeom>
            <a:ln w="444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Группа 26"/>
          <p:cNvGrpSpPr/>
          <p:nvPr/>
        </p:nvGrpSpPr>
        <p:grpSpPr>
          <a:xfrm rot="17697793">
            <a:off x="6168310" y="2603774"/>
            <a:ext cx="3672408" cy="144016"/>
            <a:chOff x="971600" y="3212976"/>
            <a:chExt cx="3672408" cy="144016"/>
          </a:xfrm>
        </p:grpSpPr>
        <p:sp>
          <p:nvSpPr>
            <p:cNvPr id="23" name="Овал 22"/>
            <p:cNvSpPr/>
            <p:nvPr/>
          </p:nvSpPr>
          <p:spPr>
            <a:xfrm>
              <a:off x="971600" y="3212976"/>
              <a:ext cx="144015" cy="14401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4" name="Прямая соединительная линия 23"/>
            <p:cNvCxnSpPr/>
            <p:nvPr/>
          </p:nvCxnSpPr>
          <p:spPr>
            <a:xfrm flipH="1">
              <a:off x="971600" y="3284984"/>
              <a:ext cx="3672408" cy="0"/>
            </a:xfrm>
            <a:prstGeom prst="line">
              <a:avLst/>
            </a:prstGeom>
            <a:ln w="444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Овал 25"/>
          <p:cNvSpPr/>
          <p:nvPr/>
        </p:nvSpPr>
        <p:spPr>
          <a:xfrm>
            <a:off x="7740352" y="2996952"/>
            <a:ext cx="144015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8" name="Группа 27"/>
          <p:cNvGrpSpPr/>
          <p:nvPr/>
        </p:nvGrpSpPr>
        <p:grpSpPr>
          <a:xfrm rot="6503341">
            <a:off x="3887446" y="1881790"/>
            <a:ext cx="3672408" cy="144016"/>
            <a:chOff x="1043608" y="1340768"/>
            <a:chExt cx="3672408" cy="144016"/>
          </a:xfrm>
        </p:grpSpPr>
        <p:sp>
          <p:nvSpPr>
            <p:cNvPr id="29" name="Овал 28"/>
            <p:cNvSpPr/>
            <p:nvPr/>
          </p:nvSpPr>
          <p:spPr>
            <a:xfrm>
              <a:off x="1043608" y="1340768"/>
              <a:ext cx="144015" cy="14401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0" name="Прямая соединительная линия 29"/>
            <p:cNvCxnSpPr/>
            <p:nvPr/>
          </p:nvCxnSpPr>
          <p:spPr>
            <a:xfrm flipH="1">
              <a:off x="1043608" y="1412776"/>
              <a:ext cx="3672408" cy="0"/>
            </a:xfrm>
            <a:prstGeom prst="line">
              <a:avLst/>
            </a:prstGeom>
            <a:ln w="444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xtBox 30"/>
          <p:cNvSpPr txBox="1"/>
          <p:nvPr/>
        </p:nvSpPr>
        <p:spPr>
          <a:xfrm>
            <a:off x="395536" y="3212976"/>
            <a:ext cx="5068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a)</a:t>
            </a:r>
            <a:endParaRPr lang="ru-RU" sz="3200" dirty="0"/>
          </a:p>
        </p:txBody>
      </p:sp>
      <p:sp>
        <p:nvSpPr>
          <p:cNvPr id="32" name="TextBox 31"/>
          <p:cNvSpPr txBox="1"/>
          <p:nvPr/>
        </p:nvSpPr>
        <p:spPr>
          <a:xfrm>
            <a:off x="5652120" y="3356992"/>
            <a:ext cx="5277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б)</a:t>
            </a:r>
            <a:endParaRPr lang="ru-RU" sz="3200" dirty="0"/>
          </a:p>
        </p:txBody>
      </p:sp>
      <p:sp>
        <p:nvSpPr>
          <p:cNvPr id="33" name="TextBox 32"/>
          <p:cNvSpPr txBox="1"/>
          <p:nvPr/>
        </p:nvSpPr>
        <p:spPr>
          <a:xfrm>
            <a:off x="7668344" y="3789040"/>
            <a:ext cx="5068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в)</a:t>
            </a:r>
            <a:endParaRPr lang="ru-RU" sz="3200" dirty="0"/>
          </a:p>
        </p:txBody>
      </p:sp>
      <p:sp>
        <p:nvSpPr>
          <p:cNvPr id="34" name="TextBox 33"/>
          <p:cNvSpPr txBox="1"/>
          <p:nvPr/>
        </p:nvSpPr>
        <p:spPr>
          <a:xfrm>
            <a:off x="4499992" y="5589240"/>
            <a:ext cx="4523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г)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atstudio.kiev.ua/wp-content/uploads/816bcee9d791_AFE8/P100083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71400"/>
            <a:ext cx="9144000" cy="7029400"/>
          </a:xfrm>
          <a:prstGeom prst="rect">
            <a:avLst/>
          </a:prstGeom>
          <a:noFill/>
        </p:spPr>
      </p:pic>
      <p:grpSp>
        <p:nvGrpSpPr>
          <p:cNvPr id="3" name="Группа 2"/>
          <p:cNvGrpSpPr/>
          <p:nvPr/>
        </p:nvGrpSpPr>
        <p:grpSpPr>
          <a:xfrm>
            <a:off x="395536" y="1340768"/>
            <a:ext cx="7560840" cy="144016"/>
            <a:chOff x="827584" y="5445224"/>
            <a:chExt cx="7560840" cy="144016"/>
          </a:xfrm>
        </p:grpSpPr>
        <p:cxnSp>
          <p:nvCxnSpPr>
            <p:cNvPr id="4" name="Прямая соединительная линия 3"/>
            <p:cNvCxnSpPr/>
            <p:nvPr/>
          </p:nvCxnSpPr>
          <p:spPr>
            <a:xfrm>
              <a:off x="4788024" y="5517232"/>
              <a:ext cx="3600400" cy="0"/>
            </a:xfrm>
            <a:prstGeom prst="line">
              <a:avLst/>
            </a:prstGeom>
            <a:ln w="444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Овал 4"/>
            <p:cNvSpPr/>
            <p:nvPr/>
          </p:nvSpPr>
          <p:spPr>
            <a:xfrm>
              <a:off x="4716016" y="5445224"/>
              <a:ext cx="144015" cy="14401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6" name="Прямая соединительная линия 5"/>
            <p:cNvCxnSpPr/>
            <p:nvPr/>
          </p:nvCxnSpPr>
          <p:spPr>
            <a:xfrm>
              <a:off x="827584" y="5517232"/>
              <a:ext cx="3888432" cy="0"/>
            </a:xfrm>
            <a:prstGeom prst="line">
              <a:avLst/>
            </a:prstGeom>
            <a:ln w="444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Box 6"/>
          <p:cNvSpPr txBox="1"/>
          <p:nvPr/>
        </p:nvSpPr>
        <p:spPr>
          <a:xfrm>
            <a:off x="323528" y="1556792"/>
            <a:ext cx="4219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А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4067944" y="1484784"/>
            <a:ext cx="4571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О</a:t>
            </a: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7596336" y="1412776"/>
            <a:ext cx="4074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В</a:t>
            </a:r>
            <a:endParaRPr lang="ru-RU" sz="3200" dirty="0"/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467544" y="2780928"/>
          <a:ext cx="1895071" cy="736972"/>
        </p:xfrm>
        <a:graphic>
          <a:graphicData uri="http://schemas.openxmlformats.org/presentationml/2006/ole">
            <p:oleObj spid="_x0000_s1026" name="Формула" r:id="rId4" imgW="457200" imgH="17748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195736" y="2780928"/>
            <a:ext cx="390683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- развернутый</a:t>
            </a:r>
            <a:endParaRPr lang="ru-RU" sz="4800" dirty="0"/>
          </a:p>
        </p:txBody>
      </p:sp>
      <p:sp>
        <p:nvSpPr>
          <p:cNvPr id="12" name="Стрелка вправо 11">
            <a:hlinkClick r:id="rId5" action="ppaction://hlinksldjump"/>
          </p:cNvPr>
          <p:cNvSpPr/>
          <p:nvPr/>
        </p:nvSpPr>
        <p:spPr>
          <a:xfrm>
            <a:off x="7884368" y="594928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25600"/>
            </a:gs>
            <a:gs pos="13000">
              <a:srgbClr val="FFA800"/>
            </a:gs>
            <a:gs pos="28000">
              <a:srgbClr val="825600"/>
            </a:gs>
            <a:gs pos="42999">
              <a:srgbClr val="FFA800"/>
            </a:gs>
            <a:gs pos="58000">
              <a:srgbClr val="825600"/>
            </a:gs>
            <a:gs pos="72000">
              <a:srgbClr val="FFA800"/>
            </a:gs>
            <a:gs pos="87000">
              <a:srgbClr val="825600"/>
            </a:gs>
            <a:gs pos="100000">
              <a:srgbClr val="FFA8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avadata.ru/uploads/posts/2013-07/13732716558423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3959"/>
            <a:ext cx="6948264" cy="68440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40" name="Picture 8" descr="http://xn----ntbbkw8e.xn--p1ai/productimg/product/90002752.jpg"/>
          <p:cNvPicPr>
            <a:picLocks noChangeAspect="1" noChangeArrowheads="1"/>
          </p:cNvPicPr>
          <p:nvPr/>
        </p:nvPicPr>
        <p:blipFill>
          <a:blip r:embed="rId2" cstate="print"/>
          <a:srcRect t="13440" b="26081"/>
          <a:stretch>
            <a:fillRect/>
          </a:stretch>
        </p:blipFill>
        <p:spPr bwMode="auto">
          <a:xfrm>
            <a:off x="4139952" y="3501008"/>
            <a:ext cx="4286250" cy="2592288"/>
          </a:xfrm>
          <a:prstGeom prst="rect">
            <a:avLst/>
          </a:prstGeom>
          <a:noFill/>
        </p:spPr>
      </p:pic>
      <p:pic>
        <p:nvPicPr>
          <p:cNvPr id="18434" name="Picture 2" descr="http://www.artsupply.com/assets/images/58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12120" y="1052736"/>
            <a:ext cx="3843448" cy="1960159"/>
          </a:xfrm>
          <a:prstGeom prst="rect">
            <a:avLst/>
          </a:prstGeom>
          <a:noFill/>
        </p:spPr>
      </p:pic>
      <p:pic>
        <p:nvPicPr>
          <p:cNvPr id="18436" name="Picture 4" descr="http://www.vofis.by/upload/Product/Images/Medium/4/102633.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112" y="476672"/>
            <a:ext cx="2973710" cy="297371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339752" y="188640"/>
            <a:ext cx="40129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Транспортир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8438" name="Picture 6" descr="http://ampby.org/test/wp-content/uploads/2015/02/4.jpg"/>
          <p:cNvPicPr>
            <a:picLocks noChangeAspect="1" noChangeArrowheads="1"/>
          </p:cNvPicPr>
          <p:nvPr/>
        </p:nvPicPr>
        <p:blipFill>
          <a:blip r:embed="rId5" cstate="print"/>
          <a:srcRect l="10974" t="14663" r="10988" b="21270"/>
          <a:stretch>
            <a:fillRect/>
          </a:stretch>
        </p:blipFill>
        <p:spPr bwMode="auto">
          <a:xfrm>
            <a:off x="0" y="3284984"/>
            <a:ext cx="3874551" cy="2118895"/>
          </a:xfrm>
          <a:prstGeom prst="rect">
            <a:avLst/>
          </a:prstGeom>
          <a:noFill/>
        </p:spPr>
      </p:pic>
      <p:sp>
        <p:nvSpPr>
          <p:cNvPr id="7" name="Стрелка вправо 6">
            <a:hlinkClick r:id="rId6" action="ppaction://hlinksldjump"/>
          </p:cNvPr>
          <p:cNvSpPr/>
          <p:nvPr/>
        </p:nvSpPr>
        <p:spPr>
          <a:xfrm>
            <a:off x="8028384" y="623731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://ampby.org/test/wp-content/uploads/2015/02/4.jpg"/>
          <p:cNvPicPr>
            <a:picLocks noChangeAspect="1" noChangeArrowheads="1"/>
          </p:cNvPicPr>
          <p:nvPr/>
        </p:nvPicPr>
        <p:blipFill>
          <a:blip r:embed="rId2" cstate="print"/>
          <a:srcRect l="11478" t="14663" r="10988" b="21270"/>
          <a:stretch>
            <a:fillRect/>
          </a:stretch>
        </p:blipFill>
        <p:spPr bwMode="auto">
          <a:xfrm>
            <a:off x="827584" y="1484784"/>
            <a:ext cx="5615608" cy="3091003"/>
          </a:xfrm>
          <a:prstGeom prst="rect">
            <a:avLst/>
          </a:prstGeom>
          <a:noFill/>
        </p:spPr>
      </p:pic>
      <p:grpSp>
        <p:nvGrpSpPr>
          <p:cNvPr id="16" name="Группа 15"/>
          <p:cNvGrpSpPr/>
          <p:nvPr/>
        </p:nvGrpSpPr>
        <p:grpSpPr>
          <a:xfrm>
            <a:off x="3563888" y="980728"/>
            <a:ext cx="5256584" cy="3948246"/>
            <a:chOff x="2627784" y="488866"/>
            <a:chExt cx="5832648" cy="4512116"/>
          </a:xfrm>
        </p:grpSpPr>
        <p:cxnSp>
          <p:nvCxnSpPr>
            <p:cNvPr id="4" name="Прямая соединительная линия 3"/>
            <p:cNvCxnSpPr/>
            <p:nvPr/>
          </p:nvCxnSpPr>
          <p:spPr>
            <a:xfrm>
              <a:off x="2771800" y="4293096"/>
              <a:ext cx="5472608" cy="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 flipV="1">
              <a:off x="2771800" y="908720"/>
              <a:ext cx="3960440" cy="3384376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2627784" y="4293096"/>
              <a:ext cx="524503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000" dirty="0" smtClean="0"/>
                <a:t>О</a:t>
              </a:r>
              <a:endParaRPr lang="ru-RU" sz="40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084168" y="488866"/>
              <a:ext cx="623889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000" dirty="0" smtClean="0"/>
                <a:t>М</a:t>
              </a:r>
              <a:endParaRPr lang="ru-RU" sz="40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956376" y="4221088"/>
              <a:ext cx="50405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000" dirty="0" smtClean="0"/>
                <a:t>К</a:t>
              </a:r>
              <a:endParaRPr lang="ru-RU" sz="4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 descr="http://ampby.org/test/wp-content/uploads/2015/02/4.jpg"/>
          <p:cNvPicPr>
            <a:picLocks noChangeAspect="1" noChangeArrowheads="1"/>
          </p:cNvPicPr>
          <p:nvPr/>
        </p:nvPicPr>
        <p:blipFill>
          <a:blip r:embed="rId2" cstate="print"/>
          <a:srcRect l="10974" t="14663" r="10988" b="21270"/>
          <a:stretch>
            <a:fillRect/>
          </a:stretch>
        </p:blipFill>
        <p:spPr bwMode="auto">
          <a:xfrm>
            <a:off x="1907704" y="1268760"/>
            <a:ext cx="5652120" cy="3091003"/>
          </a:xfrm>
          <a:prstGeom prst="rect">
            <a:avLst/>
          </a:prstGeom>
          <a:noFill/>
        </p:spPr>
      </p:pic>
      <p:cxnSp>
        <p:nvCxnSpPr>
          <p:cNvPr id="2" name="Прямая соединительная линия 1"/>
          <p:cNvCxnSpPr/>
          <p:nvPr/>
        </p:nvCxnSpPr>
        <p:spPr>
          <a:xfrm flipV="1">
            <a:off x="4788024" y="1484784"/>
            <a:ext cx="2664296" cy="266429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>
            <a:off x="971600" y="4149080"/>
            <a:ext cx="3816424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11560" y="4221088"/>
            <a:ext cx="4812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А</a:t>
            </a:r>
            <a:endParaRPr lang="ru-RU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4499992" y="4149080"/>
            <a:ext cx="4635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В</a:t>
            </a:r>
            <a:endParaRPr lang="ru-RU" sz="4000" dirty="0"/>
          </a:p>
        </p:txBody>
      </p:sp>
      <p:sp>
        <p:nvSpPr>
          <p:cNvPr id="11" name="TextBox 10"/>
          <p:cNvSpPr txBox="1"/>
          <p:nvPr/>
        </p:nvSpPr>
        <p:spPr>
          <a:xfrm>
            <a:off x="6948264" y="980728"/>
            <a:ext cx="4587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С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39</Words>
  <Application>Microsoft Office PowerPoint</Application>
  <PresentationFormat>Экран (4:3)</PresentationFormat>
  <Paragraphs>28</Paragraphs>
  <Slides>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Тема Office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Ольга</cp:lastModifiedBy>
  <cp:revision>20</cp:revision>
  <dcterms:created xsi:type="dcterms:W3CDTF">2015-10-22T18:02:28Z</dcterms:created>
  <dcterms:modified xsi:type="dcterms:W3CDTF">2015-11-13T19:29:19Z</dcterms:modified>
</cp:coreProperties>
</file>