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-fotki.yandex.ru/get/6213/83813999.5b6/0_9bef6_d71d6c07_XL.png"/>
          <p:cNvPicPr>
            <a:picLocks noChangeAspect="1" noChangeArrowheads="1"/>
          </p:cNvPicPr>
          <p:nvPr/>
        </p:nvPicPr>
        <p:blipFill>
          <a:blip r:embed="rId2" cstate="print"/>
          <a:srcRect l="68814"/>
          <a:stretch>
            <a:fillRect/>
          </a:stretch>
        </p:blipFill>
        <p:spPr bwMode="auto">
          <a:xfrm>
            <a:off x="5364088" y="0"/>
            <a:ext cx="2316932" cy="2943225"/>
          </a:xfrm>
          <a:prstGeom prst="rect">
            <a:avLst/>
          </a:prstGeom>
          <a:noFill/>
        </p:spPr>
      </p:pic>
      <p:pic>
        <p:nvPicPr>
          <p:cNvPr id="8" name="Picture 4" descr="http://img-fotki.yandex.ru/get/6213/83813999.5b6/0_9bef6_d71d6c07_XL.png"/>
          <p:cNvPicPr>
            <a:picLocks noChangeAspect="1" noChangeArrowheads="1"/>
          </p:cNvPicPr>
          <p:nvPr/>
        </p:nvPicPr>
        <p:blipFill>
          <a:blip r:embed="rId2" cstate="print"/>
          <a:srcRect t="22019" r="87400"/>
          <a:stretch>
            <a:fillRect/>
          </a:stretch>
        </p:blipFill>
        <p:spPr bwMode="auto">
          <a:xfrm>
            <a:off x="4139952" y="332656"/>
            <a:ext cx="936104" cy="2295153"/>
          </a:xfrm>
          <a:prstGeom prst="rect">
            <a:avLst/>
          </a:prstGeom>
          <a:noFill/>
        </p:spPr>
      </p:pic>
      <p:pic>
        <p:nvPicPr>
          <p:cNvPr id="9" name="Picture 4" descr="http://img-fotki.yandex.ru/get/6213/83813999.5b6/0_9bef6_d71d6c07_XL.png"/>
          <p:cNvPicPr>
            <a:picLocks noChangeAspect="1" noChangeArrowheads="1"/>
          </p:cNvPicPr>
          <p:nvPr/>
        </p:nvPicPr>
        <p:blipFill>
          <a:blip r:embed="rId2" cstate="print"/>
          <a:srcRect l="33923" r="51539" b="21710"/>
          <a:stretch>
            <a:fillRect/>
          </a:stretch>
        </p:blipFill>
        <p:spPr bwMode="auto">
          <a:xfrm>
            <a:off x="7812360" y="0"/>
            <a:ext cx="1080120" cy="2304256"/>
          </a:xfrm>
          <a:prstGeom prst="rect">
            <a:avLst/>
          </a:prstGeom>
          <a:noFill/>
        </p:spPr>
      </p:pic>
      <p:pic>
        <p:nvPicPr>
          <p:cNvPr id="10" name="Picture 4" descr="http://img-fotki.yandex.ru/get/6213/83813999.5b6/0_9bef6_d71d6c07_XL.png"/>
          <p:cNvPicPr>
            <a:picLocks noChangeAspect="1" noChangeArrowheads="1"/>
          </p:cNvPicPr>
          <p:nvPr/>
        </p:nvPicPr>
        <p:blipFill>
          <a:blip r:embed="rId2" cstate="print"/>
          <a:srcRect l="86260" t="29359"/>
          <a:stretch>
            <a:fillRect/>
          </a:stretch>
        </p:blipFill>
        <p:spPr bwMode="auto">
          <a:xfrm>
            <a:off x="6228184" y="3717032"/>
            <a:ext cx="1164804" cy="2372459"/>
          </a:xfrm>
          <a:prstGeom prst="rect">
            <a:avLst/>
          </a:prstGeom>
          <a:noFill/>
        </p:spPr>
      </p:pic>
      <p:pic>
        <p:nvPicPr>
          <p:cNvPr id="11" name="Picture 4" descr="http://img-fotki.yandex.ru/get/6213/83813999.5b6/0_9bef6_d71d6c07_XL.png"/>
          <p:cNvPicPr>
            <a:picLocks noChangeAspect="1" noChangeArrowheads="1"/>
          </p:cNvPicPr>
          <p:nvPr/>
        </p:nvPicPr>
        <p:blipFill>
          <a:blip r:embed="rId2" cstate="print"/>
          <a:srcRect l="68814" t="7340" r="17617" b="26603"/>
          <a:stretch>
            <a:fillRect/>
          </a:stretch>
        </p:blipFill>
        <p:spPr bwMode="auto">
          <a:xfrm>
            <a:off x="683568" y="2924944"/>
            <a:ext cx="1224136" cy="2360834"/>
          </a:xfrm>
          <a:prstGeom prst="rect">
            <a:avLst/>
          </a:prstGeom>
          <a:noFill/>
        </p:spPr>
      </p:pic>
      <p:pic>
        <p:nvPicPr>
          <p:cNvPr id="12" name="Picture 4" descr="http://img-fotki.yandex.ru/get/6213/83813999.5b6/0_9bef6_d71d6c07_XL.png"/>
          <p:cNvPicPr>
            <a:picLocks noChangeAspect="1" noChangeArrowheads="1"/>
          </p:cNvPicPr>
          <p:nvPr/>
        </p:nvPicPr>
        <p:blipFill>
          <a:blip r:embed="rId2" cstate="print"/>
          <a:srcRect t="22019" r="87400"/>
          <a:stretch>
            <a:fillRect/>
          </a:stretch>
        </p:blipFill>
        <p:spPr bwMode="auto">
          <a:xfrm>
            <a:off x="7596336" y="2636912"/>
            <a:ext cx="1018551" cy="249729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11960" y="476672"/>
            <a:ext cx="776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4077072"/>
            <a:ext cx="410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332656"/>
            <a:ext cx="50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1124744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12360" y="292494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28384" y="260648"/>
            <a:ext cx="615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http://img-fotki.yandex.ru/get/6213/83813999.5b6/0_9bef6_d71d6c07_XL.png"/>
          <p:cNvPicPr>
            <a:picLocks noChangeAspect="1" noChangeArrowheads="1"/>
          </p:cNvPicPr>
          <p:nvPr/>
        </p:nvPicPr>
        <p:blipFill>
          <a:blip r:embed="rId2" cstate="print"/>
          <a:srcRect r="51539"/>
          <a:stretch>
            <a:fillRect/>
          </a:stretch>
        </p:blipFill>
        <p:spPr bwMode="auto">
          <a:xfrm>
            <a:off x="251520" y="0"/>
            <a:ext cx="3600400" cy="29432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43608" y="3140968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836712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18864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3808" y="260648"/>
            <a:ext cx="628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39752" y="2924944"/>
            <a:ext cx="3600400" cy="2943225"/>
            <a:chOff x="2411760" y="3501008"/>
            <a:chExt cx="3600400" cy="2943225"/>
          </a:xfrm>
        </p:grpSpPr>
        <p:pic>
          <p:nvPicPr>
            <p:cNvPr id="13" name="Picture 4" descr="http://img-fotki.yandex.ru/get/6213/83813999.5b6/0_9bef6_d71d6c07_XL.png"/>
            <p:cNvPicPr>
              <a:picLocks noChangeAspect="1" noChangeArrowheads="1"/>
            </p:cNvPicPr>
            <p:nvPr/>
          </p:nvPicPr>
          <p:blipFill>
            <a:blip r:embed="rId2" cstate="print"/>
            <a:srcRect r="51539"/>
            <a:stretch>
              <a:fillRect/>
            </a:stretch>
          </p:blipFill>
          <p:spPr bwMode="auto">
            <a:xfrm>
              <a:off x="2411760" y="3501008"/>
              <a:ext cx="3600400" cy="2943225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3851920" y="3645024"/>
              <a:ext cx="61587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Н</a:t>
              </a:r>
              <a:endPara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627784" y="4293096"/>
              <a:ext cx="4828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148064" y="3717032"/>
              <a:ext cx="56137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71600" y="522920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78</a:t>
            </a:r>
            <a:endParaRPr lang="ru-RU" sz="4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91680" y="184482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20272" y="558924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0</a:t>
            </a:r>
            <a:endParaRPr lang="ru-RU" sz="4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19872" y="4869160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100</a:t>
            </a:r>
            <a:endParaRPr lang="ru-RU" sz="4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27784" y="198884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7897</a:t>
            </a:r>
            <a:endParaRPr lang="ru-RU" sz="4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652120" y="191683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076056" y="494116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60</a:t>
            </a:r>
            <a:endParaRPr lang="ru-RU" sz="4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49289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2</a:t>
            </a:r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12360" y="4725144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12</a:t>
            </a:r>
            <a:endParaRPr lang="ru-RU" sz="4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195736" y="5445224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180</a:t>
            </a:r>
            <a:endParaRPr lang="ru-RU" sz="4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27984" y="198884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90</a:t>
            </a:r>
            <a:endParaRPr lang="ru-RU" sz="4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516216" y="263691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43</a:t>
            </a:r>
            <a:endParaRPr lang="ru-RU" sz="4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172400" y="177281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27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12776"/>
            <a:ext cx="66309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Многоугольники.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Равные ф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игуры.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5517232"/>
            <a:ext cx="2362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1403648" y="1340768"/>
            <a:ext cx="1549050" cy="13681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131840" y="3429000"/>
            <a:ext cx="1749268" cy="72008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121302" y="2348880"/>
            <a:ext cx="946642" cy="107147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38648" y="1340768"/>
            <a:ext cx="1129296" cy="10801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21 0.06273 L -0.1901 -0.1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1331640" y="1340768"/>
            <a:ext cx="1621058" cy="13681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331640" y="2708920"/>
            <a:ext cx="1800200" cy="72008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121302" y="2348880"/>
            <a:ext cx="946642" cy="107147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38648" y="1340768"/>
            <a:ext cx="1129296" cy="10801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16216" y="5661248"/>
            <a:ext cx="1872208" cy="698376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6</a:t>
            </a:r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>
            <a:off x="7524328" y="3356992"/>
            <a:ext cx="1274440" cy="122413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012160" y="1556792"/>
            <a:ext cx="1564760" cy="1512168"/>
          </a:xfrm>
          <a:prstGeom prst="triangle">
            <a:avLst/>
          </a:prstGeom>
          <a:solidFill>
            <a:srgbClr val="008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4860032" y="3645024"/>
            <a:ext cx="1584176" cy="1296144"/>
          </a:xfrm>
          <a:prstGeom prst="snip1Rect">
            <a:avLst>
              <a:gd name="adj" fmla="val 50000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5" name="Ромб 14"/>
          <p:cNvSpPr/>
          <p:nvPr/>
        </p:nvSpPr>
        <p:spPr>
          <a:xfrm>
            <a:off x="7956376" y="332656"/>
            <a:ext cx="914400" cy="1850504"/>
          </a:xfrm>
          <a:prstGeom prst="diamond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6" name="Блок-схема: ручное управление 15"/>
          <p:cNvSpPr/>
          <p:nvPr/>
        </p:nvSpPr>
        <p:spPr>
          <a:xfrm>
            <a:off x="5364088" y="260648"/>
            <a:ext cx="1058416" cy="1224136"/>
          </a:xfrm>
          <a:prstGeom prst="flowChartManualOperation">
            <a:avLst/>
          </a:prstGeom>
          <a:solidFill>
            <a:srgbClr val="FF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21328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764704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067944" y="2132856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987824" y="3429000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2075" t="27400" r="12326" b="30600"/>
          <a:stretch>
            <a:fillRect/>
          </a:stretch>
        </p:blipFill>
        <p:spPr bwMode="auto">
          <a:xfrm>
            <a:off x="395536" y="188640"/>
            <a:ext cx="850270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15750" t="35800" r="14951" b="25640"/>
          <a:stretch>
            <a:fillRect/>
          </a:stretch>
        </p:blipFill>
        <p:spPr bwMode="auto">
          <a:xfrm>
            <a:off x="971600" y="3573016"/>
            <a:ext cx="7488832" cy="260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8028384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51520" y="260648"/>
            <a:ext cx="8270656" cy="5707796"/>
            <a:chOff x="251520" y="260648"/>
            <a:chExt cx="8270656" cy="5707796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1916832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ru-RU" sz="2800" dirty="0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67544" y="620688"/>
              <a:ext cx="8054632" cy="5347756"/>
              <a:chOff x="467544" y="620688"/>
              <a:chExt cx="8054632" cy="5347756"/>
            </a:xfrm>
          </p:grpSpPr>
          <p:sp>
            <p:nvSpPr>
              <p:cNvPr id="2" name="Параллелограмм 1"/>
              <p:cNvSpPr/>
              <p:nvPr/>
            </p:nvSpPr>
            <p:spPr>
              <a:xfrm>
                <a:off x="611560" y="980728"/>
                <a:ext cx="2592288" cy="1130424"/>
              </a:xfrm>
              <a:prstGeom prst="parallelogram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авильный пятиугольник 2"/>
              <p:cNvSpPr/>
              <p:nvPr/>
            </p:nvSpPr>
            <p:spPr>
              <a:xfrm>
                <a:off x="6156176" y="620688"/>
                <a:ext cx="1584176" cy="1800200"/>
              </a:xfrm>
              <a:prstGeom prst="pentagon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Шестиугольник 3"/>
              <p:cNvSpPr/>
              <p:nvPr/>
            </p:nvSpPr>
            <p:spPr>
              <a:xfrm>
                <a:off x="3491880" y="2924944"/>
                <a:ext cx="2016224" cy="1800200"/>
              </a:xfrm>
              <a:prstGeom prst="hexagon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Равнобедренный треугольник 4"/>
              <p:cNvSpPr/>
              <p:nvPr/>
            </p:nvSpPr>
            <p:spPr>
              <a:xfrm>
                <a:off x="1043608" y="3501008"/>
                <a:ext cx="1800200" cy="2160240"/>
              </a:xfrm>
              <a:prstGeom prst="triangl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444208" y="4005064"/>
                <a:ext cx="1691680" cy="1706488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7544" y="620688"/>
                <a:ext cx="380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ru-RU" sz="2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03848" y="620688"/>
                <a:ext cx="375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ru-RU" sz="28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987824" y="1844824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ru-RU" sz="28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1560" y="5373216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ru-RU" sz="2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79712" y="3140968"/>
                <a:ext cx="417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ru-RU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71800" y="5373216"/>
                <a:ext cx="370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K</a:t>
                </a:r>
                <a:endParaRPr lang="ru-RU" sz="28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84168" y="5373216"/>
                <a:ext cx="375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ru-RU" sz="28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00192" y="3501008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ru-RU" sz="2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028384" y="3501008"/>
                <a:ext cx="4314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</a:t>
                </a:r>
                <a:endParaRPr lang="ru-RU" sz="28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172400" y="5445224"/>
                <a:ext cx="3497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</a:t>
                </a:r>
                <a:endParaRPr lang="ru-RU" sz="2800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635896" y="4509120"/>
                <a:ext cx="3930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ru-RU" sz="2800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131840" y="3501008"/>
                <a:ext cx="3802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ru-RU" sz="28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635896" y="2564904"/>
                <a:ext cx="375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ru-RU" sz="28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004048" y="2564904"/>
                <a:ext cx="405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ru-RU" sz="2800" dirty="0" smtClean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36096" y="3429000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</a:t>
                </a:r>
                <a:endParaRPr lang="ru-RU" sz="2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076056" y="4509120"/>
                <a:ext cx="3497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</a:t>
                </a:r>
                <a:endParaRPr lang="ru-RU" sz="28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724128" y="1052736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ru-RU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48264" y="260648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ru-RU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68344" y="11967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ru-RU" sz="2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52320" y="2276872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K</a:t>
              </a:r>
              <a:endParaRPr lang="ru-RU" sz="2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84168" y="2276872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1432167" y="3118699"/>
            <a:ext cx="3706391" cy="2048897"/>
          </a:xfrm>
          <a:prstGeom prst="hexagon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91680" y="5085184"/>
            <a:ext cx="722548" cy="595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3789040"/>
            <a:ext cx="698974" cy="595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696909" y="2708920"/>
            <a:ext cx="690136" cy="595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2636912"/>
            <a:ext cx="746123" cy="59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ru-RU" sz="2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006187" y="3692391"/>
            <a:ext cx="660668" cy="595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3968" y="5157192"/>
            <a:ext cx="642987" cy="595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188640"/>
            <a:ext cx="6018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периметр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ногоугольника.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5816" y="24208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5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7824" y="515719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5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8024" y="443711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5616" y="43651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8024" y="3068960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59632" y="31409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82</Words>
  <Application>Microsoft Office PowerPoint</Application>
  <PresentationFormat>Экран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18</cp:revision>
  <dcterms:created xsi:type="dcterms:W3CDTF">2015-10-28T17:06:25Z</dcterms:created>
  <dcterms:modified xsi:type="dcterms:W3CDTF">2015-10-28T20:36:03Z</dcterms:modified>
</cp:coreProperties>
</file>