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60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cs5920.vk.me/u138778022/-14/x_88db4fd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2276872"/>
            <a:ext cx="8152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Построение треугольника.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5517232"/>
            <a:ext cx="2362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http://ampby.org/test/wp-content/uploads/2015/02/4.jpg"/>
          <p:cNvPicPr>
            <a:picLocks noChangeAspect="1" noChangeArrowheads="1"/>
          </p:cNvPicPr>
          <p:nvPr/>
        </p:nvPicPr>
        <p:blipFill>
          <a:blip r:embed="rId2" cstate="print"/>
          <a:srcRect l="11478" t="14663" r="10988" b="21270"/>
          <a:stretch>
            <a:fillRect/>
          </a:stretch>
        </p:blipFill>
        <p:spPr bwMode="auto">
          <a:xfrm>
            <a:off x="539552" y="2636912"/>
            <a:ext cx="5615608" cy="3091003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3347864" y="5373216"/>
            <a:ext cx="5163485" cy="144016"/>
            <a:chOff x="2555776" y="4653136"/>
            <a:chExt cx="5163485" cy="144016"/>
          </a:xfrm>
        </p:grpSpPr>
        <p:sp>
          <p:nvSpPr>
            <p:cNvPr id="5" name="Овал 4"/>
            <p:cNvSpPr/>
            <p:nvPr/>
          </p:nvSpPr>
          <p:spPr>
            <a:xfrm>
              <a:off x="2555776" y="4653136"/>
              <a:ext cx="144016" cy="14401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2555776" y="4725144"/>
              <a:ext cx="5163485" cy="1054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72432" y="188640"/>
            <a:ext cx="87715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С помощью линейки и транспортира постройте </a:t>
            </a:r>
          </a:p>
          <a:p>
            <a:pPr marL="342900" indent="-342900"/>
            <a:r>
              <a:rPr lang="ru-RU" sz="2800" b="1" dirty="0" smtClean="0"/>
              <a:t>треугольник, две стороны которого  равны 3 см и 2 см,</a:t>
            </a:r>
          </a:p>
          <a:p>
            <a:pPr marL="342900" indent="-342900"/>
            <a:r>
              <a:rPr lang="ru-RU" sz="2800" b="1" dirty="0" smtClean="0"/>
              <a:t> а угол между ними - 50˚.</a:t>
            </a:r>
            <a:endParaRPr lang="ru-RU" sz="28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347864" y="1844824"/>
            <a:ext cx="3168352" cy="36004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517232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/>
          <p:nvPr/>
        </p:nvGrpSpPr>
        <p:grpSpPr>
          <a:xfrm>
            <a:off x="3347864" y="5373216"/>
            <a:ext cx="5163485" cy="144016"/>
            <a:chOff x="2555776" y="4653136"/>
            <a:chExt cx="5163485" cy="144016"/>
          </a:xfrm>
        </p:grpSpPr>
        <p:sp>
          <p:nvSpPr>
            <p:cNvPr id="5" name="Овал 4"/>
            <p:cNvSpPr/>
            <p:nvPr/>
          </p:nvSpPr>
          <p:spPr>
            <a:xfrm>
              <a:off x="2555776" y="4653136"/>
              <a:ext cx="144016" cy="14401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2555776" y="4725144"/>
              <a:ext cx="5163485" cy="1054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72432" y="188640"/>
            <a:ext cx="87715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С помощью линейки и транспортира постройте </a:t>
            </a:r>
          </a:p>
          <a:p>
            <a:pPr marL="342900" indent="-342900"/>
            <a:r>
              <a:rPr lang="ru-RU" sz="2800" b="1" dirty="0" smtClean="0"/>
              <a:t>треугольник, две стороны которого  равны 3 см и 2 см,</a:t>
            </a:r>
          </a:p>
          <a:p>
            <a:pPr marL="342900" indent="-342900"/>
            <a:r>
              <a:rPr lang="ru-RU" sz="2800" b="1" dirty="0" smtClean="0"/>
              <a:t> а угол между ними - 50˚.</a:t>
            </a:r>
            <a:endParaRPr lang="ru-RU" sz="28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347864" y="1844824"/>
            <a:ext cx="3168352" cy="36004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517232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88224" y="5517232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12" name="Овал 11"/>
          <p:cNvSpPr/>
          <p:nvPr/>
        </p:nvSpPr>
        <p:spPr>
          <a:xfrm>
            <a:off x="6804248" y="53732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32040" y="35010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572000" y="2780928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cxnSp>
        <p:nvCxnSpPr>
          <p:cNvPr id="18" name="Прямая соединительная линия 17"/>
          <p:cNvCxnSpPr>
            <a:endCxn id="12" idx="2"/>
          </p:cNvCxnSpPr>
          <p:nvPr/>
        </p:nvCxnSpPr>
        <p:spPr>
          <a:xfrm>
            <a:off x="5004048" y="3573016"/>
            <a:ext cx="1800200" cy="187220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0" y="5589240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 см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19872" y="3933056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 см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5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2432" y="188640"/>
            <a:ext cx="87715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С помощью линейки и транспортира постройте </a:t>
            </a:r>
          </a:p>
          <a:p>
            <a:pPr marL="342900" indent="-342900"/>
            <a:r>
              <a:rPr lang="ru-RU" sz="2800" b="1" dirty="0" smtClean="0"/>
              <a:t>треугольник, две стороны которого  равны 3 см и 2 см,</a:t>
            </a:r>
          </a:p>
          <a:p>
            <a:pPr marL="342900" indent="-342900"/>
            <a:r>
              <a:rPr lang="ru-RU" sz="2800" b="1" dirty="0" smtClean="0"/>
              <a:t> а угол между ними - 50˚.</a:t>
            </a:r>
            <a:endParaRPr lang="ru-RU" sz="2800" b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3203848" y="1844824"/>
            <a:ext cx="5307501" cy="4318739"/>
            <a:chOff x="3203848" y="1844824"/>
            <a:chExt cx="5307501" cy="4318739"/>
          </a:xfrm>
        </p:grpSpPr>
        <p:grpSp>
          <p:nvGrpSpPr>
            <p:cNvPr id="2" name="Группа 10"/>
            <p:cNvGrpSpPr/>
            <p:nvPr/>
          </p:nvGrpSpPr>
          <p:grpSpPr>
            <a:xfrm>
              <a:off x="3347864" y="5373216"/>
              <a:ext cx="5163485" cy="144016"/>
              <a:chOff x="2555776" y="4653136"/>
              <a:chExt cx="5163485" cy="144016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2555776" y="4653136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2555776" y="4725144"/>
                <a:ext cx="5163485" cy="10545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3347864" y="1844824"/>
              <a:ext cx="3168352" cy="36004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203848" y="5517232"/>
              <a:ext cx="4651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88224" y="5517232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6804248" y="537321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4932040" y="35010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2000" y="2780928"/>
              <a:ext cx="4026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С</a:t>
              </a:r>
              <a:endParaRPr lang="ru-RU" sz="3200" b="1" dirty="0"/>
            </a:p>
          </p:txBody>
        </p:sp>
        <p:cxnSp>
          <p:nvCxnSpPr>
            <p:cNvPr id="18" name="Прямая соединительная линия 17"/>
            <p:cNvCxnSpPr>
              <a:stCxn id="14" idx="2"/>
              <a:endCxn id="12" idx="1"/>
            </p:cNvCxnSpPr>
            <p:nvPr/>
          </p:nvCxnSpPr>
          <p:spPr>
            <a:xfrm>
              <a:off x="4932040" y="3573016"/>
              <a:ext cx="1893299" cy="182129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Прямая соединительная линия 19"/>
          <p:cNvCxnSpPr>
            <a:stCxn id="14" idx="3"/>
            <a:endCxn id="5" idx="2"/>
          </p:cNvCxnSpPr>
          <p:nvPr/>
        </p:nvCxnSpPr>
        <p:spPr>
          <a:xfrm flipH="1">
            <a:off x="3347864" y="3623933"/>
            <a:ext cx="1605267" cy="182129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2"/>
            <a:endCxn id="12" idx="6"/>
          </p:cNvCxnSpPr>
          <p:nvPr/>
        </p:nvCxnSpPr>
        <p:spPr>
          <a:xfrm>
            <a:off x="3347864" y="5445224"/>
            <a:ext cx="3600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http://ampby.org/test/wp-content/uploads/2015/02/4.jpg"/>
          <p:cNvPicPr>
            <a:picLocks noChangeAspect="1" noChangeArrowheads="1"/>
          </p:cNvPicPr>
          <p:nvPr/>
        </p:nvPicPr>
        <p:blipFill>
          <a:blip r:embed="rId3" cstate="print"/>
          <a:srcRect l="11478" t="14663" r="10988" b="21270"/>
          <a:stretch>
            <a:fillRect/>
          </a:stretch>
        </p:blipFill>
        <p:spPr bwMode="auto">
          <a:xfrm>
            <a:off x="251520" y="2204864"/>
            <a:ext cx="5615608" cy="30910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797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С помощью линейки и транспортира постройте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0" y="692696"/>
          <a:ext cx="1187624" cy="432048"/>
        </p:xfrm>
        <a:graphic>
          <a:graphicData uri="http://schemas.openxmlformats.org/presentationml/2006/ole">
            <p:oleObj spid="_x0000_s1026" name="Формула" r:id="rId4" imgW="431640" imgH="177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692696"/>
            <a:ext cx="375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так,  чтобы АВ = 2см, а 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44008" y="692696"/>
          <a:ext cx="4248472" cy="503523"/>
        </p:xfrm>
        <a:graphic>
          <a:graphicData uri="http://schemas.openxmlformats.org/presentationml/2006/ole">
            <p:oleObj spid="_x0000_s1027" name="Формула" r:id="rId5" imgW="1714320" imgH="203040" progId="Equation.3">
              <p:embed/>
            </p:oleObj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2915816" y="5013176"/>
            <a:ext cx="3439834" cy="893713"/>
            <a:chOff x="2915816" y="5013176"/>
            <a:chExt cx="3439834" cy="893713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3059832" y="5013176"/>
              <a:ext cx="3096344" cy="144016"/>
              <a:chOff x="3059832" y="5013176"/>
              <a:chExt cx="3096344" cy="144016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3059832" y="5013176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6012160" y="5013176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единительная линия 10"/>
              <p:cNvCxnSpPr>
                <a:endCxn id="9" idx="2"/>
              </p:cNvCxnSpPr>
              <p:nvPr/>
            </p:nvCxnSpPr>
            <p:spPr>
              <a:xfrm>
                <a:off x="3131840" y="5085184"/>
                <a:ext cx="2880320" cy="0"/>
              </a:xfrm>
              <a:prstGeom prst="line">
                <a:avLst/>
              </a:prstGeom>
              <a:ln w="508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915816" y="5085184"/>
              <a:ext cx="4331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0152" y="5085184"/>
              <a:ext cx="415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В</a:t>
              </a:r>
              <a:endParaRPr lang="ru-RU" sz="3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2" y="5445224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2 СМ</a:t>
              </a:r>
              <a:endParaRPr lang="ru-RU" sz="2400" b="1" dirty="0"/>
            </a:p>
          </p:txBody>
        </p:sp>
      </p:grpSp>
      <p:cxnSp>
        <p:nvCxnSpPr>
          <p:cNvPr id="20" name="Прямая соединительная линия 19"/>
          <p:cNvCxnSpPr>
            <a:stCxn id="14" idx="0"/>
          </p:cNvCxnSpPr>
          <p:nvPr/>
        </p:nvCxnSpPr>
        <p:spPr>
          <a:xfrm flipV="1">
            <a:off x="3132382" y="2708920"/>
            <a:ext cx="2663754" cy="2376264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>
            <a:stCxn id="14" idx="0"/>
          </p:cNvCxnSpPr>
          <p:nvPr/>
        </p:nvCxnSpPr>
        <p:spPr>
          <a:xfrm flipV="1">
            <a:off x="3132382" y="2708920"/>
            <a:ext cx="2663754" cy="2376264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 descr="http://ampby.org/test/wp-content/uploads/2015/02/4.jpg"/>
          <p:cNvPicPr>
            <a:picLocks noChangeAspect="1" noChangeArrowheads="1"/>
          </p:cNvPicPr>
          <p:nvPr/>
        </p:nvPicPr>
        <p:blipFill>
          <a:blip r:embed="rId3" cstate="print"/>
          <a:srcRect l="11478" t="14663" r="10988" b="21270"/>
          <a:stretch>
            <a:fillRect/>
          </a:stretch>
        </p:blipFill>
        <p:spPr bwMode="auto">
          <a:xfrm>
            <a:off x="3203848" y="2204864"/>
            <a:ext cx="5615608" cy="30910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797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С помощью линейки и транспортира постройте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0" y="692696"/>
          <a:ext cx="1187624" cy="432048"/>
        </p:xfrm>
        <a:graphic>
          <a:graphicData uri="http://schemas.openxmlformats.org/presentationml/2006/ole">
            <p:oleObj spid="_x0000_s2050" name="Формула" r:id="rId4" imgW="431640" imgH="177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692696"/>
            <a:ext cx="375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так,  чтобы АВ = 2см, а 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44008" y="692696"/>
          <a:ext cx="4248472" cy="503523"/>
        </p:xfrm>
        <a:graphic>
          <a:graphicData uri="http://schemas.openxmlformats.org/presentationml/2006/ole">
            <p:oleObj spid="_x0000_s2051" name="Формула" r:id="rId5" imgW="1714320" imgH="203040" progId="Equation.3">
              <p:embed/>
            </p:oleObj>
          </a:graphicData>
        </a:graphic>
      </p:graphicFrame>
      <p:grpSp>
        <p:nvGrpSpPr>
          <p:cNvPr id="2" name="Группа 16"/>
          <p:cNvGrpSpPr/>
          <p:nvPr/>
        </p:nvGrpSpPr>
        <p:grpSpPr>
          <a:xfrm>
            <a:off x="2915816" y="5013176"/>
            <a:ext cx="3439834" cy="893713"/>
            <a:chOff x="2915816" y="5013176"/>
            <a:chExt cx="3439834" cy="893713"/>
          </a:xfrm>
        </p:grpSpPr>
        <p:grpSp>
          <p:nvGrpSpPr>
            <p:cNvPr id="4" name="Группа 12"/>
            <p:cNvGrpSpPr/>
            <p:nvPr/>
          </p:nvGrpSpPr>
          <p:grpSpPr>
            <a:xfrm>
              <a:off x="3059832" y="5013176"/>
              <a:ext cx="3096344" cy="144016"/>
              <a:chOff x="3059832" y="5013176"/>
              <a:chExt cx="3096344" cy="144016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3059832" y="5013176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6012160" y="5013176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единительная линия 10"/>
              <p:cNvCxnSpPr>
                <a:endCxn id="9" idx="2"/>
              </p:cNvCxnSpPr>
              <p:nvPr/>
            </p:nvCxnSpPr>
            <p:spPr>
              <a:xfrm>
                <a:off x="3131840" y="5085184"/>
                <a:ext cx="2880320" cy="0"/>
              </a:xfrm>
              <a:prstGeom prst="line">
                <a:avLst/>
              </a:prstGeom>
              <a:ln w="508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915816" y="5085184"/>
              <a:ext cx="4331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0152" y="5085184"/>
              <a:ext cx="415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В</a:t>
              </a:r>
              <a:endParaRPr lang="ru-RU" sz="3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2" y="5445224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2 СМ</a:t>
              </a:r>
              <a:endParaRPr lang="ru-RU" sz="2400" b="1" dirty="0"/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 flipH="1">
            <a:off x="6084168" y="2060848"/>
            <a:ext cx="1080120" cy="2952328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>
            <a:stCxn id="14" idx="0"/>
          </p:cNvCxnSpPr>
          <p:nvPr/>
        </p:nvCxnSpPr>
        <p:spPr>
          <a:xfrm flipV="1">
            <a:off x="3132382" y="2708920"/>
            <a:ext cx="2663754" cy="2376264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3528" y="188640"/>
            <a:ext cx="797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С помощью линейки и транспортира постройте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0" y="692696"/>
          <a:ext cx="1187624" cy="432048"/>
        </p:xfrm>
        <a:graphic>
          <a:graphicData uri="http://schemas.openxmlformats.org/presentationml/2006/ole">
            <p:oleObj spid="_x0000_s3074" name="Формула" r:id="rId3" imgW="431640" imgH="177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692696"/>
            <a:ext cx="375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так,  чтобы АВ = 2см, а 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44008" y="692696"/>
          <a:ext cx="4248472" cy="503523"/>
        </p:xfrm>
        <a:graphic>
          <a:graphicData uri="http://schemas.openxmlformats.org/presentationml/2006/ole">
            <p:oleObj spid="_x0000_s3075" name="Формула" r:id="rId4" imgW="1714320" imgH="203040" progId="Equation.3">
              <p:embed/>
            </p:oleObj>
          </a:graphicData>
        </a:graphic>
      </p:graphicFrame>
      <p:grpSp>
        <p:nvGrpSpPr>
          <p:cNvPr id="2" name="Группа 16"/>
          <p:cNvGrpSpPr/>
          <p:nvPr/>
        </p:nvGrpSpPr>
        <p:grpSpPr>
          <a:xfrm>
            <a:off x="2915816" y="5013176"/>
            <a:ext cx="3439834" cy="893713"/>
            <a:chOff x="2915816" y="5013176"/>
            <a:chExt cx="3439834" cy="893713"/>
          </a:xfrm>
        </p:grpSpPr>
        <p:grpSp>
          <p:nvGrpSpPr>
            <p:cNvPr id="4" name="Группа 12"/>
            <p:cNvGrpSpPr/>
            <p:nvPr/>
          </p:nvGrpSpPr>
          <p:grpSpPr>
            <a:xfrm>
              <a:off x="3059832" y="5013176"/>
              <a:ext cx="3096344" cy="144016"/>
              <a:chOff x="3059832" y="5013176"/>
              <a:chExt cx="3096344" cy="144016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3059832" y="5013176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6012160" y="5013176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единительная линия 10"/>
              <p:cNvCxnSpPr>
                <a:endCxn id="9" idx="2"/>
              </p:cNvCxnSpPr>
              <p:nvPr/>
            </p:nvCxnSpPr>
            <p:spPr>
              <a:xfrm>
                <a:off x="3131840" y="5085184"/>
                <a:ext cx="2880320" cy="0"/>
              </a:xfrm>
              <a:prstGeom prst="line">
                <a:avLst/>
              </a:prstGeom>
              <a:ln w="508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915816" y="5085184"/>
              <a:ext cx="4331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0152" y="5085184"/>
              <a:ext cx="415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В</a:t>
              </a:r>
              <a:endParaRPr lang="ru-RU" sz="3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2" y="5445224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2 СМ</a:t>
              </a:r>
              <a:endParaRPr lang="ru-RU" sz="2400" b="1" dirty="0"/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 flipH="1">
            <a:off x="6084168" y="2060848"/>
            <a:ext cx="1080120" cy="2952328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>
            <a:stCxn id="14" idx="0"/>
          </p:cNvCxnSpPr>
          <p:nvPr/>
        </p:nvCxnSpPr>
        <p:spPr>
          <a:xfrm flipV="1">
            <a:off x="3132382" y="1196752"/>
            <a:ext cx="4319938" cy="3888432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3528" y="188640"/>
            <a:ext cx="797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С помощью линейки и транспортира постройте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0" y="692696"/>
          <a:ext cx="1187624" cy="432048"/>
        </p:xfrm>
        <a:graphic>
          <a:graphicData uri="http://schemas.openxmlformats.org/presentationml/2006/ole">
            <p:oleObj spid="_x0000_s4098" name="Формула" r:id="rId3" imgW="431640" imgH="177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692696"/>
            <a:ext cx="375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так,  чтобы АВ = 2см, а 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44008" y="692696"/>
          <a:ext cx="4248472" cy="503523"/>
        </p:xfrm>
        <a:graphic>
          <a:graphicData uri="http://schemas.openxmlformats.org/presentationml/2006/ole">
            <p:oleObj spid="_x0000_s4099" name="Формула" r:id="rId4" imgW="1714320" imgH="203040" progId="Equation.3">
              <p:embed/>
            </p:oleObj>
          </a:graphicData>
        </a:graphic>
      </p:graphicFrame>
      <p:grpSp>
        <p:nvGrpSpPr>
          <p:cNvPr id="2" name="Группа 16"/>
          <p:cNvGrpSpPr/>
          <p:nvPr/>
        </p:nvGrpSpPr>
        <p:grpSpPr>
          <a:xfrm>
            <a:off x="2915816" y="5013176"/>
            <a:ext cx="3439834" cy="893713"/>
            <a:chOff x="2915816" y="5013176"/>
            <a:chExt cx="3439834" cy="893713"/>
          </a:xfrm>
        </p:grpSpPr>
        <p:grpSp>
          <p:nvGrpSpPr>
            <p:cNvPr id="4" name="Группа 12"/>
            <p:cNvGrpSpPr/>
            <p:nvPr/>
          </p:nvGrpSpPr>
          <p:grpSpPr>
            <a:xfrm>
              <a:off x="3059832" y="5013176"/>
              <a:ext cx="3096344" cy="144016"/>
              <a:chOff x="3059832" y="5013176"/>
              <a:chExt cx="3096344" cy="144016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3059832" y="5013176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6012160" y="5013176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единительная линия 10"/>
              <p:cNvCxnSpPr>
                <a:endCxn id="9" idx="2"/>
              </p:cNvCxnSpPr>
              <p:nvPr/>
            </p:nvCxnSpPr>
            <p:spPr>
              <a:xfrm>
                <a:off x="3131840" y="5085184"/>
                <a:ext cx="2880320" cy="0"/>
              </a:xfrm>
              <a:prstGeom prst="line">
                <a:avLst/>
              </a:prstGeom>
              <a:ln w="508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915816" y="5085184"/>
              <a:ext cx="4331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0152" y="5085184"/>
              <a:ext cx="415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/>
                <a:t>В</a:t>
              </a:r>
              <a:endParaRPr lang="ru-RU" sz="3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2" y="5445224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2 СМ</a:t>
              </a:r>
              <a:endParaRPr lang="ru-RU" sz="2400" b="1" dirty="0"/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 flipH="1">
            <a:off x="6084168" y="1196752"/>
            <a:ext cx="1368152" cy="3816424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80312" y="1124744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178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10</cp:revision>
  <dcterms:created xsi:type="dcterms:W3CDTF">2015-11-10T17:35:48Z</dcterms:created>
  <dcterms:modified xsi:type="dcterms:W3CDTF">2015-11-13T19:21:04Z</dcterms:modified>
</cp:coreProperties>
</file>