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3" r:id="rId17"/>
    <p:sldId id="274" r:id="rId18"/>
    <p:sldId id="275" r:id="rId19"/>
    <p:sldId id="283" r:id="rId20"/>
    <p:sldId id="276" r:id="rId21"/>
    <p:sldId id="277" r:id="rId22"/>
    <p:sldId id="278" r:id="rId23"/>
    <p:sldId id="279" r:id="rId24"/>
    <p:sldId id="280" r:id="rId25"/>
    <p:sldId id="288" r:id="rId26"/>
    <p:sldId id="289" r:id="rId27"/>
    <p:sldId id="290" r:id="rId28"/>
    <p:sldId id="291" r:id="rId29"/>
    <p:sldId id="292" r:id="rId30"/>
    <p:sldId id="294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D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66117-D144-4127-95A0-720AAC5E573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0EF64-0290-4A50-8AF6-8DA4E792E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66117-D144-4127-95A0-720AAC5E573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0EF64-0290-4A50-8AF6-8DA4E792E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66117-D144-4127-95A0-720AAC5E573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0EF64-0290-4A50-8AF6-8DA4E792E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66117-D144-4127-95A0-720AAC5E573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0EF64-0290-4A50-8AF6-8DA4E792E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66117-D144-4127-95A0-720AAC5E573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0EF64-0290-4A50-8AF6-8DA4E792E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66117-D144-4127-95A0-720AAC5E573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0EF64-0290-4A50-8AF6-8DA4E792E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66117-D144-4127-95A0-720AAC5E573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0EF64-0290-4A50-8AF6-8DA4E792E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66117-D144-4127-95A0-720AAC5E573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0EF64-0290-4A50-8AF6-8DA4E792E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66117-D144-4127-95A0-720AAC5E573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0EF64-0290-4A50-8AF6-8DA4E792E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66117-D144-4127-95A0-720AAC5E573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0EF64-0290-4A50-8AF6-8DA4E792E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66117-D144-4127-95A0-720AAC5E573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0EF64-0290-4A50-8AF6-8DA4E792E6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966117-D144-4127-95A0-720AAC5E573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800EF64-0290-4A50-8AF6-8DA4E792E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28604"/>
            <a:ext cx="7772400" cy="29289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rgbClr val="C00000"/>
                </a:solidFill>
              </a:rPr>
              <a:t/>
            </a:r>
            <a:br>
              <a:rPr lang="ru-RU" b="0" dirty="0" smtClean="0">
                <a:solidFill>
                  <a:srgbClr val="C00000"/>
                </a:solidFill>
              </a:rPr>
            </a:br>
            <a:r>
              <a:rPr lang="ru-RU" b="0" dirty="0" smtClean="0">
                <a:solidFill>
                  <a:srgbClr val="C00000"/>
                </a:solidFill>
              </a:rPr>
              <a:t/>
            </a:r>
            <a:br>
              <a:rPr lang="ru-RU" b="0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Планы местности и их чтение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Program Files\Microsoft Office\MEDIA\CAGCAT10\j03351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14818"/>
            <a:ext cx="1643074" cy="164307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19872" y="4849586"/>
            <a:ext cx="5003994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2000" b="1" i="1" dirty="0" smtClean="0"/>
              <a:t>Выполнила учитель географии </a:t>
            </a:r>
            <a:r>
              <a:rPr lang="ru-RU" sz="2000" b="1" i="1" dirty="0" smtClean="0"/>
              <a:t>  МКОУ </a:t>
            </a:r>
            <a:r>
              <a:rPr lang="ru-RU" sz="2000" b="1" i="1" dirty="0" smtClean="0"/>
              <a:t>«</a:t>
            </a:r>
            <a:r>
              <a:rPr lang="ru-RU" sz="2000" b="1" i="1" dirty="0" err="1" smtClean="0"/>
              <a:t>Нороворотаевская</a:t>
            </a:r>
            <a:r>
              <a:rPr lang="ru-RU" sz="2000" b="1" i="1" dirty="0" smtClean="0"/>
              <a:t> ООШ» </a:t>
            </a:r>
            <a:r>
              <a:rPr lang="ru-RU" sz="2000" b="1" i="1" dirty="0" err="1" smtClean="0"/>
              <a:t>Нижнедевицкого</a:t>
            </a:r>
            <a:r>
              <a:rPr lang="ru-RU" sz="2000" b="1" i="1" dirty="0" smtClean="0"/>
              <a:t> района </a:t>
            </a:r>
            <a:r>
              <a:rPr lang="ru-RU" sz="2000" b="1" i="1" dirty="0" err="1" smtClean="0"/>
              <a:t>Л.А.Лопатина</a:t>
            </a:r>
            <a:endParaRPr lang="ru-RU" sz="2000" b="1" i="1" dirty="0"/>
          </a:p>
        </p:txBody>
      </p:sp>
      <p:pic>
        <p:nvPicPr>
          <p:cNvPr id="6" name="Рисунок 5" descr="j0237248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83" y="3858430"/>
            <a:ext cx="2714625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0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ГРУНТОВАЯ  (ПРОСЕЛОЧНАЯ) ДОРОГА</a:t>
            </a:r>
            <a:endParaRPr lang="ru-RU" sz="3000" dirty="0"/>
          </a:p>
        </p:txBody>
      </p:sp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428596" y="1785926"/>
            <a:ext cx="8358246" cy="4643470"/>
            <a:chOff x="1401" y="8934"/>
            <a:chExt cx="9900" cy="6744"/>
          </a:xfrm>
          <a:solidFill>
            <a:schemeClr val="bg1"/>
          </a:solidFill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1401" y="8934"/>
              <a:ext cx="9900" cy="674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2601" y="11574"/>
              <a:ext cx="7740" cy="180"/>
            </a:xfrm>
            <a:prstGeom prst="line">
              <a:avLst/>
            </a:prstGeom>
            <a:grp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ЛУГ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428596" y="1357298"/>
            <a:ext cx="8358246" cy="5072098"/>
            <a:chOff x="1161" y="8334"/>
            <a:chExt cx="9900" cy="6840"/>
          </a:xfrm>
          <a:solidFill>
            <a:schemeClr val="bg1"/>
          </a:solidFill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1161" y="8334"/>
              <a:ext cx="9900" cy="68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8196" name="Group 4"/>
            <p:cNvGrpSpPr>
              <a:grpSpLocks/>
            </p:cNvGrpSpPr>
            <p:nvPr/>
          </p:nvGrpSpPr>
          <p:grpSpPr bwMode="auto">
            <a:xfrm>
              <a:off x="1881" y="9054"/>
              <a:ext cx="8820" cy="5941"/>
              <a:chOff x="1881" y="9054"/>
              <a:chExt cx="8820" cy="5941"/>
            </a:xfrm>
            <a:grpFill/>
          </p:grpSpPr>
          <p:sp>
            <p:nvSpPr>
              <p:cNvPr id="8197" name="Line 5"/>
              <p:cNvSpPr>
                <a:spLocks noChangeShapeType="1"/>
              </p:cNvSpPr>
              <p:nvPr/>
            </p:nvSpPr>
            <p:spPr bwMode="auto">
              <a:xfrm>
                <a:off x="1881" y="905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98" name="Line 6"/>
              <p:cNvSpPr>
                <a:spLocks noChangeShapeType="1"/>
              </p:cNvSpPr>
              <p:nvPr/>
            </p:nvSpPr>
            <p:spPr bwMode="auto">
              <a:xfrm>
                <a:off x="2061" y="905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99" name="Line 7"/>
              <p:cNvSpPr>
                <a:spLocks noChangeShapeType="1"/>
              </p:cNvSpPr>
              <p:nvPr/>
            </p:nvSpPr>
            <p:spPr bwMode="auto">
              <a:xfrm>
                <a:off x="1881" y="1229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00" name="Line 8"/>
              <p:cNvSpPr>
                <a:spLocks noChangeShapeType="1"/>
              </p:cNvSpPr>
              <p:nvPr/>
            </p:nvSpPr>
            <p:spPr bwMode="auto">
              <a:xfrm>
                <a:off x="2061" y="1229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01" name="Line 9"/>
              <p:cNvSpPr>
                <a:spLocks noChangeShapeType="1"/>
              </p:cNvSpPr>
              <p:nvPr/>
            </p:nvSpPr>
            <p:spPr bwMode="auto">
              <a:xfrm>
                <a:off x="2601" y="1067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02" name="Line 10"/>
              <p:cNvSpPr>
                <a:spLocks noChangeShapeType="1"/>
              </p:cNvSpPr>
              <p:nvPr/>
            </p:nvSpPr>
            <p:spPr bwMode="auto">
              <a:xfrm>
                <a:off x="2781" y="1067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03" name="Line 11"/>
              <p:cNvSpPr>
                <a:spLocks noChangeShapeType="1"/>
              </p:cNvSpPr>
              <p:nvPr/>
            </p:nvSpPr>
            <p:spPr bwMode="auto">
              <a:xfrm>
                <a:off x="3501" y="905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04" name="Line 12"/>
              <p:cNvSpPr>
                <a:spLocks noChangeShapeType="1"/>
              </p:cNvSpPr>
              <p:nvPr/>
            </p:nvSpPr>
            <p:spPr bwMode="auto">
              <a:xfrm>
                <a:off x="3681" y="905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05" name="Line 13"/>
              <p:cNvSpPr>
                <a:spLocks noChangeShapeType="1"/>
              </p:cNvSpPr>
              <p:nvPr/>
            </p:nvSpPr>
            <p:spPr bwMode="auto">
              <a:xfrm>
                <a:off x="3501" y="1229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06" name="Line 14"/>
              <p:cNvSpPr>
                <a:spLocks noChangeShapeType="1"/>
              </p:cNvSpPr>
              <p:nvPr/>
            </p:nvSpPr>
            <p:spPr bwMode="auto">
              <a:xfrm>
                <a:off x="3681" y="1229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07" name="Line 15"/>
              <p:cNvSpPr>
                <a:spLocks noChangeShapeType="1"/>
              </p:cNvSpPr>
              <p:nvPr/>
            </p:nvSpPr>
            <p:spPr bwMode="auto">
              <a:xfrm>
                <a:off x="2601" y="1409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08" name="Line 16"/>
              <p:cNvSpPr>
                <a:spLocks noChangeShapeType="1"/>
              </p:cNvSpPr>
              <p:nvPr/>
            </p:nvSpPr>
            <p:spPr bwMode="auto">
              <a:xfrm>
                <a:off x="2781" y="1409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09" name="Line 17"/>
              <p:cNvSpPr>
                <a:spLocks noChangeShapeType="1"/>
              </p:cNvSpPr>
              <p:nvPr/>
            </p:nvSpPr>
            <p:spPr bwMode="auto">
              <a:xfrm>
                <a:off x="4401" y="1409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10" name="Line 18"/>
              <p:cNvSpPr>
                <a:spLocks noChangeShapeType="1"/>
              </p:cNvSpPr>
              <p:nvPr/>
            </p:nvSpPr>
            <p:spPr bwMode="auto">
              <a:xfrm>
                <a:off x="4581" y="1409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11" name="Line 19"/>
              <p:cNvSpPr>
                <a:spLocks noChangeShapeType="1"/>
              </p:cNvSpPr>
              <p:nvPr/>
            </p:nvSpPr>
            <p:spPr bwMode="auto">
              <a:xfrm>
                <a:off x="4401" y="1049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12" name="Line 20"/>
              <p:cNvSpPr>
                <a:spLocks noChangeShapeType="1"/>
              </p:cNvSpPr>
              <p:nvPr/>
            </p:nvSpPr>
            <p:spPr bwMode="auto">
              <a:xfrm>
                <a:off x="4581" y="1049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13" name="Line 21"/>
              <p:cNvSpPr>
                <a:spLocks noChangeShapeType="1"/>
              </p:cNvSpPr>
              <p:nvPr/>
            </p:nvSpPr>
            <p:spPr bwMode="auto">
              <a:xfrm>
                <a:off x="5301" y="905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14" name="Line 22"/>
              <p:cNvSpPr>
                <a:spLocks noChangeShapeType="1"/>
              </p:cNvSpPr>
              <p:nvPr/>
            </p:nvSpPr>
            <p:spPr bwMode="auto">
              <a:xfrm>
                <a:off x="5481" y="905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15" name="Line 23"/>
              <p:cNvSpPr>
                <a:spLocks noChangeShapeType="1"/>
              </p:cNvSpPr>
              <p:nvPr/>
            </p:nvSpPr>
            <p:spPr bwMode="auto">
              <a:xfrm>
                <a:off x="5121" y="1229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16" name="Line 24"/>
              <p:cNvSpPr>
                <a:spLocks noChangeShapeType="1"/>
              </p:cNvSpPr>
              <p:nvPr/>
            </p:nvSpPr>
            <p:spPr bwMode="auto">
              <a:xfrm>
                <a:off x="5301" y="1229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17" name="Line 25"/>
              <p:cNvSpPr>
                <a:spLocks noChangeShapeType="1"/>
              </p:cNvSpPr>
              <p:nvPr/>
            </p:nvSpPr>
            <p:spPr bwMode="auto">
              <a:xfrm>
                <a:off x="8721" y="905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18" name="Line 26"/>
              <p:cNvSpPr>
                <a:spLocks noChangeShapeType="1"/>
              </p:cNvSpPr>
              <p:nvPr/>
            </p:nvSpPr>
            <p:spPr bwMode="auto">
              <a:xfrm>
                <a:off x="8541" y="905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19" name="Line 27"/>
              <p:cNvSpPr>
                <a:spLocks noChangeShapeType="1"/>
              </p:cNvSpPr>
              <p:nvPr/>
            </p:nvSpPr>
            <p:spPr bwMode="auto">
              <a:xfrm>
                <a:off x="7821" y="1049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20" name="Line 28"/>
              <p:cNvSpPr>
                <a:spLocks noChangeShapeType="1"/>
              </p:cNvSpPr>
              <p:nvPr/>
            </p:nvSpPr>
            <p:spPr bwMode="auto">
              <a:xfrm>
                <a:off x="7641" y="1049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21" name="Line 29"/>
              <p:cNvSpPr>
                <a:spLocks noChangeShapeType="1"/>
              </p:cNvSpPr>
              <p:nvPr/>
            </p:nvSpPr>
            <p:spPr bwMode="auto">
              <a:xfrm>
                <a:off x="6201" y="1049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22" name="Line 30"/>
              <p:cNvSpPr>
                <a:spLocks noChangeShapeType="1"/>
              </p:cNvSpPr>
              <p:nvPr/>
            </p:nvSpPr>
            <p:spPr bwMode="auto">
              <a:xfrm>
                <a:off x="6021" y="1049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23" name="Line 31"/>
              <p:cNvSpPr>
                <a:spLocks noChangeShapeType="1"/>
              </p:cNvSpPr>
              <p:nvPr/>
            </p:nvSpPr>
            <p:spPr bwMode="auto">
              <a:xfrm>
                <a:off x="6921" y="905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24" name="Line 32"/>
              <p:cNvSpPr>
                <a:spLocks noChangeShapeType="1"/>
              </p:cNvSpPr>
              <p:nvPr/>
            </p:nvSpPr>
            <p:spPr bwMode="auto">
              <a:xfrm>
                <a:off x="6741" y="905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25" name="Line 33"/>
              <p:cNvSpPr>
                <a:spLocks noChangeShapeType="1"/>
              </p:cNvSpPr>
              <p:nvPr/>
            </p:nvSpPr>
            <p:spPr bwMode="auto">
              <a:xfrm>
                <a:off x="6741" y="1211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26" name="Line 34"/>
              <p:cNvSpPr>
                <a:spLocks noChangeShapeType="1"/>
              </p:cNvSpPr>
              <p:nvPr/>
            </p:nvSpPr>
            <p:spPr bwMode="auto">
              <a:xfrm>
                <a:off x="10521" y="905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27" name="Line 35"/>
              <p:cNvSpPr>
                <a:spLocks noChangeShapeType="1"/>
              </p:cNvSpPr>
              <p:nvPr/>
            </p:nvSpPr>
            <p:spPr bwMode="auto">
              <a:xfrm>
                <a:off x="10701" y="905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28" name="Line 36"/>
              <p:cNvSpPr>
                <a:spLocks noChangeShapeType="1"/>
              </p:cNvSpPr>
              <p:nvPr/>
            </p:nvSpPr>
            <p:spPr bwMode="auto">
              <a:xfrm>
                <a:off x="9801" y="1031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29" name="Line 37"/>
              <p:cNvSpPr>
                <a:spLocks noChangeShapeType="1"/>
              </p:cNvSpPr>
              <p:nvPr/>
            </p:nvSpPr>
            <p:spPr bwMode="auto">
              <a:xfrm>
                <a:off x="9621" y="1031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30" name="Line 38"/>
              <p:cNvSpPr>
                <a:spLocks noChangeShapeType="1"/>
              </p:cNvSpPr>
              <p:nvPr/>
            </p:nvSpPr>
            <p:spPr bwMode="auto">
              <a:xfrm>
                <a:off x="10341" y="1175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31" name="Line 39"/>
              <p:cNvSpPr>
                <a:spLocks noChangeShapeType="1"/>
              </p:cNvSpPr>
              <p:nvPr/>
            </p:nvSpPr>
            <p:spPr bwMode="auto">
              <a:xfrm>
                <a:off x="8721" y="1193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32" name="Line 40"/>
              <p:cNvSpPr>
                <a:spLocks noChangeShapeType="1"/>
              </p:cNvSpPr>
              <p:nvPr/>
            </p:nvSpPr>
            <p:spPr bwMode="auto">
              <a:xfrm>
                <a:off x="8901" y="1193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33" name="Line 41"/>
              <p:cNvSpPr>
                <a:spLocks noChangeShapeType="1"/>
              </p:cNvSpPr>
              <p:nvPr/>
            </p:nvSpPr>
            <p:spPr bwMode="auto">
              <a:xfrm>
                <a:off x="6921" y="1211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34" name="Line 42"/>
              <p:cNvSpPr>
                <a:spLocks noChangeShapeType="1"/>
              </p:cNvSpPr>
              <p:nvPr/>
            </p:nvSpPr>
            <p:spPr bwMode="auto">
              <a:xfrm>
                <a:off x="6201" y="1391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35" name="Line 43"/>
              <p:cNvSpPr>
                <a:spLocks noChangeShapeType="1"/>
              </p:cNvSpPr>
              <p:nvPr/>
            </p:nvSpPr>
            <p:spPr bwMode="auto">
              <a:xfrm>
                <a:off x="6021" y="1391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36" name="Line 44"/>
              <p:cNvSpPr>
                <a:spLocks noChangeShapeType="1"/>
              </p:cNvSpPr>
              <p:nvPr/>
            </p:nvSpPr>
            <p:spPr bwMode="auto">
              <a:xfrm>
                <a:off x="10521" y="1175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37" name="Line 45"/>
              <p:cNvSpPr>
                <a:spLocks noChangeShapeType="1"/>
              </p:cNvSpPr>
              <p:nvPr/>
            </p:nvSpPr>
            <p:spPr bwMode="auto">
              <a:xfrm>
                <a:off x="9981" y="1391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38" name="Line 46"/>
              <p:cNvSpPr>
                <a:spLocks noChangeShapeType="1"/>
              </p:cNvSpPr>
              <p:nvPr/>
            </p:nvSpPr>
            <p:spPr bwMode="auto">
              <a:xfrm>
                <a:off x="8001" y="1391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39" name="Line 47"/>
              <p:cNvSpPr>
                <a:spLocks noChangeShapeType="1"/>
              </p:cNvSpPr>
              <p:nvPr/>
            </p:nvSpPr>
            <p:spPr bwMode="auto">
              <a:xfrm>
                <a:off x="8181" y="1391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40" name="Line 48"/>
              <p:cNvSpPr>
                <a:spLocks noChangeShapeType="1"/>
              </p:cNvSpPr>
              <p:nvPr/>
            </p:nvSpPr>
            <p:spPr bwMode="auto">
              <a:xfrm>
                <a:off x="9801" y="13914"/>
                <a:ext cx="0" cy="9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МОСТ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428596" y="1500174"/>
            <a:ext cx="8358246" cy="5072098"/>
            <a:chOff x="801" y="774"/>
            <a:chExt cx="9900" cy="6840"/>
          </a:xfrm>
          <a:solidFill>
            <a:schemeClr val="bg1"/>
          </a:solidFill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auto">
            <a:xfrm>
              <a:off x="801" y="774"/>
              <a:ext cx="9900" cy="684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auto">
            <a:xfrm>
              <a:off x="2241" y="2214"/>
              <a:ext cx="6940" cy="10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16" y="1017"/>
                </a:cxn>
                <a:cxn ang="0">
                  <a:pos x="6020" y="1020"/>
                </a:cxn>
                <a:cxn ang="0">
                  <a:pos x="6940" y="100"/>
                </a:cxn>
              </a:cxnLst>
              <a:rect l="0" t="0" r="r" b="b"/>
              <a:pathLst>
                <a:path w="6940" h="1020">
                  <a:moveTo>
                    <a:pt x="0" y="0"/>
                  </a:moveTo>
                  <a:lnTo>
                    <a:pt x="1016" y="1017"/>
                  </a:lnTo>
                  <a:lnTo>
                    <a:pt x="6020" y="1020"/>
                  </a:lnTo>
                  <a:lnTo>
                    <a:pt x="6940" y="100"/>
                  </a:lnTo>
                </a:path>
              </a:pathLst>
            </a:custGeom>
            <a:grpFill/>
            <a:ln w="76200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auto">
            <a:xfrm rot="10800000">
              <a:off x="2241" y="4914"/>
              <a:ext cx="6940" cy="10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16" y="1017"/>
                </a:cxn>
                <a:cxn ang="0">
                  <a:pos x="6020" y="1020"/>
                </a:cxn>
                <a:cxn ang="0">
                  <a:pos x="6940" y="100"/>
                </a:cxn>
              </a:cxnLst>
              <a:rect l="0" t="0" r="r" b="b"/>
              <a:pathLst>
                <a:path w="6940" h="1020">
                  <a:moveTo>
                    <a:pt x="0" y="0"/>
                  </a:moveTo>
                  <a:lnTo>
                    <a:pt x="1016" y="1017"/>
                  </a:lnTo>
                  <a:lnTo>
                    <a:pt x="6020" y="1020"/>
                  </a:lnTo>
                  <a:lnTo>
                    <a:pt x="6940" y="100"/>
                  </a:lnTo>
                </a:path>
              </a:pathLst>
            </a:custGeom>
            <a:grpFill/>
            <a:ln w="76200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ЖЕЛЕЗНОДОРОЖНЫЙ МОСТ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/>
          </a:p>
        </p:txBody>
      </p:sp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428596" y="1285860"/>
            <a:ext cx="8358246" cy="5072098"/>
            <a:chOff x="981" y="8334"/>
            <a:chExt cx="9900" cy="6840"/>
          </a:xfrm>
          <a:solidFill>
            <a:schemeClr val="bg1"/>
          </a:solidFill>
        </p:grpSpPr>
        <p:sp>
          <p:nvSpPr>
            <p:cNvPr id="10243" name="AutoShape 3"/>
            <p:cNvSpPr>
              <a:spLocks noChangeAspect="1" noChangeArrowheads="1"/>
            </p:cNvSpPr>
            <p:nvPr/>
          </p:nvSpPr>
          <p:spPr bwMode="auto">
            <a:xfrm>
              <a:off x="1521" y="9138"/>
              <a:ext cx="9180" cy="55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981" y="8334"/>
              <a:ext cx="9900" cy="684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245" name="Group 5"/>
            <p:cNvGrpSpPr>
              <a:grpSpLocks/>
            </p:cNvGrpSpPr>
            <p:nvPr/>
          </p:nvGrpSpPr>
          <p:grpSpPr bwMode="auto">
            <a:xfrm>
              <a:off x="2241" y="9054"/>
              <a:ext cx="7480" cy="4680"/>
              <a:chOff x="2241" y="9054"/>
              <a:chExt cx="7480" cy="4680"/>
            </a:xfrm>
            <a:grpFill/>
          </p:grpSpPr>
          <p:sp>
            <p:nvSpPr>
              <p:cNvPr id="10246" name="Freeform 6"/>
              <p:cNvSpPr>
                <a:spLocks/>
              </p:cNvSpPr>
              <p:nvPr/>
            </p:nvSpPr>
            <p:spPr bwMode="auto">
              <a:xfrm>
                <a:off x="2421" y="9054"/>
                <a:ext cx="7021" cy="12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16" y="1017"/>
                  </a:cxn>
                  <a:cxn ang="0">
                    <a:pos x="6020" y="1020"/>
                  </a:cxn>
                  <a:cxn ang="0">
                    <a:pos x="6940" y="100"/>
                  </a:cxn>
                </a:cxnLst>
                <a:rect l="0" t="0" r="r" b="b"/>
                <a:pathLst>
                  <a:path w="6940" h="1020">
                    <a:moveTo>
                      <a:pt x="0" y="0"/>
                    </a:moveTo>
                    <a:lnTo>
                      <a:pt x="1016" y="1017"/>
                    </a:lnTo>
                    <a:lnTo>
                      <a:pt x="6020" y="1020"/>
                    </a:lnTo>
                    <a:lnTo>
                      <a:pt x="6940" y="100"/>
                    </a:lnTo>
                  </a:path>
                </a:pathLst>
              </a:custGeom>
              <a:grpFill/>
              <a:ln w="76200" cmpd="sng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0247" name="Group 7"/>
              <p:cNvGrpSpPr>
                <a:grpSpLocks/>
              </p:cNvGrpSpPr>
              <p:nvPr/>
            </p:nvGrpSpPr>
            <p:grpSpPr bwMode="auto">
              <a:xfrm>
                <a:off x="2241" y="10314"/>
                <a:ext cx="7480" cy="3420"/>
                <a:chOff x="2241" y="10314"/>
                <a:chExt cx="7480" cy="3420"/>
              </a:xfrm>
              <a:grpFill/>
            </p:grpSpPr>
            <p:sp>
              <p:nvSpPr>
                <p:cNvPr id="10248" name="Freeform 8"/>
                <p:cNvSpPr>
                  <a:spLocks/>
                </p:cNvSpPr>
                <p:nvPr/>
              </p:nvSpPr>
              <p:spPr bwMode="auto">
                <a:xfrm rot="10800000">
                  <a:off x="2241" y="12294"/>
                  <a:ext cx="7480" cy="144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16" y="1017"/>
                    </a:cxn>
                    <a:cxn ang="0">
                      <a:pos x="6020" y="1020"/>
                    </a:cxn>
                    <a:cxn ang="0">
                      <a:pos x="6940" y="100"/>
                    </a:cxn>
                  </a:cxnLst>
                  <a:rect l="0" t="0" r="r" b="b"/>
                  <a:pathLst>
                    <a:path w="6940" h="1020">
                      <a:moveTo>
                        <a:pt x="0" y="0"/>
                      </a:moveTo>
                      <a:lnTo>
                        <a:pt x="1016" y="1017"/>
                      </a:lnTo>
                      <a:lnTo>
                        <a:pt x="6020" y="1020"/>
                      </a:lnTo>
                      <a:lnTo>
                        <a:pt x="6940" y="100"/>
                      </a:lnTo>
                    </a:path>
                  </a:pathLst>
                </a:custGeom>
                <a:grpFill/>
                <a:ln w="76200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0249" name="Group 9"/>
                <p:cNvGrpSpPr>
                  <a:grpSpLocks/>
                </p:cNvGrpSpPr>
                <p:nvPr/>
              </p:nvGrpSpPr>
              <p:grpSpPr bwMode="auto">
                <a:xfrm>
                  <a:off x="3321" y="10314"/>
                  <a:ext cx="5220" cy="2000"/>
                  <a:chOff x="3321" y="10314"/>
                  <a:chExt cx="5220" cy="2000"/>
                </a:xfrm>
                <a:grpFill/>
              </p:grpSpPr>
              <p:sp>
                <p:nvSpPr>
                  <p:cNvPr id="10250" name="Freeform 10"/>
                  <p:cNvSpPr>
                    <a:spLocks/>
                  </p:cNvSpPr>
                  <p:nvPr/>
                </p:nvSpPr>
                <p:spPr bwMode="auto">
                  <a:xfrm>
                    <a:off x="3501" y="10314"/>
                    <a:ext cx="5040" cy="2000"/>
                  </a:xfrm>
                  <a:custGeom>
                    <a:avLst/>
                    <a:gdLst/>
                    <a:ahLst/>
                    <a:cxnLst>
                      <a:cxn ang="0">
                        <a:pos x="0" y="74"/>
                      </a:cxn>
                      <a:cxn ang="0">
                        <a:pos x="499" y="1460"/>
                      </a:cxn>
                      <a:cxn ang="0">
                        <a:pos x="1239" y="100"/>
                      </a:cxn>
                      <a:cxn ang="0">
                        <a:pos x="2219" y="1460"/>
                      </a:cxn>
                      <a:cxn ang="0">
                        <a:pos x="2839" y="80"/>
                      </a:cxn>
                      <a:cxn ang="0">
                        <a:pos x="2879" y="0"/>
                      </a:cxn>
                    </a:cxnLst>
                    <a:rect l="0" t="0" r="r" b="b"/>
                    <a:pathLst>
                      <a:path w="2879" h="1460">
                        <a:moveTo>
                          <a:pt x="0" y="74"/>
                        </a:moveTo>
                        <a:lnTo>
                          <a:pt x="499" y="1460"/>
                        </a:lnTo>
                        <a:lnTo>
                          <a:pt x="1239" y="100"/>
                        </a:lnTo>
                        <a:lnTo>
                          <a:pt x="2219" y="1460"/>
                        </a:lnTo>
                        <a:lnTo>
                          <a:pt x="2839" y="80"/>
                        </a:lnTo>
                        <a:lnTo>
                          <a:pt x="2879" y="0"/>
                        </a:lnTo>
                      </a:path>
                    </a:pathLst>
                  </a:custGeom>
                  <a:grpFill/>
                  <a:ln w="57150" cmpd="sng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251" name="Freeform 11"/>
                  <p:cNvSpPr>
                    <a:spLocks/>
                  </p:cNvSpPr>
                  <p:nvPr/>
                </p:nvSpPr>
                <p:spPr bwMode="auto">
                  <a:xfrm>
                    <a:off x="3321" y="10314"/>
                    <a:ext cx="5220" cy="1980"/>
                  </a:xfrm>
                  <a:custGeom>
                    <a:avLst/>
                    <a:gdLst/>
                    <a:ahLst/>
                    <a:cxnLst>
                      <a:cxn ang="0">
                        <a:pos x="0" y="1916"/>
                      </a:cxn>
                      <a:cxn ang="0">
                        <a:pos x="1179" y="0"/>
                      </a:cxn>
                      <a:cxn ang="0">
                        <a:pos x="2859" y="1920"/>
                      </a:cxn>
                      <a:cxn ang="0">
                        <a:pos x="3959" y="0"/>
                      </a:cxn>
                      <a:cxn ang="0">
                        <a:pos x="5499" y="1880"/>
                      </a:cxn>
                    </a:cxnLst>
                    <a:rect l="0" t="0" r="r" b="b"/>
                    <a:pathLst>
                      <a:path w="5499" h="1920">
                        <a:moveTo>
                          <a:pt x="0" y="1916"/>
                        </a:moveTo>
                        <a:lnTo>
                          <a:pt x="1179" y="0"/>
                        </a:lnTo>
                        <a:lnTo>
                          <a:pt x="2859" y="1920"/>
                        </a:lnTo>
                        <a:lnTo>
                          <a:pt x="3959" y="0"/>
                        </a:lnTo>
                        <a:lnTo>
                          <a:pt x="5499" y="1880"/>
                        </a:lnTo>
                      </a:path>
                    </a:pathLst>
                  </a:custGeom>
                  <a:grpFill/>
                  <a:ln w="57150" cmpd="sng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</p:grp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2678893" y="3607595"/>
            <a:ext cx="785818" cy="42862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3214678" y="3500438"/>
            <a:ext cx="785818" cy="64294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5679289" y="3607595"/>
            <a:ext cx="642942" cy="57150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5072066" y="3571876"/>
            <a:ext cx="642942" cy="64294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98384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 ЛЕСНИКА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/>
          </a:p>
        </p:txBody>
      </p:sp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428596" y="1571612"/>
            <a:ext cx="8358246" cy="4929222"/>
            <a:chOff x="1341" y="1314"/>
            <a:chExt cx="9900" cy="6744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1341" y="1314"/>
              <a:ext cx="9900" cy="6744"/>
            </a:xfrm>
            <a:prstGeom prst="rect">
              <a:avLst/>
            </a:prstGeom>
            <a:solidFill>
              <a:srgbClr val="99CC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 rot="1764794">
              <a:off x="4581" y="3294"/>
              <a:ext cx="1260" cy="306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 rot="1753155">
              <a:off x="5121" y="6174"/>
              <a:ext cx="1260" cy="67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ЛИСТВЕННЫЙ ЛЕС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28596" y="1643050"/>
            <a:ext cx="8358246" cy="4857784"/>
          </a:xfrm>
          <a:prstGeom prst="rect">
            <a:avLst/>
          </a:prstGeom>
          <a:solidFill>
            <a:srgbClr val="99CC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3143551" y="2143116"/>
            <a:ext cx="3143250" cy="3929380"/>
            <a:chOff x="3164" y="9414"/>
            <a:chExt cx="4950" cy="6188"/>
          </a:xfrm>
        </p:grpSpPr>
        <p:sp>
          <p:nvSpPr>
            <p:cNvPr id="12292" name="AutoShape 4"/>
            <p:cNvSpPr>
              <a:spLocks noChangeAspect="1" noChangeArrowheads="1"/>
            </p:cNvSpPr>
            <p:nvPr/>
          </p:nvSpPr>
          <p:spPr bwMode="auto">
            <a:xfrm>
              <a:off x="3164" y="9414"/>
              <a:ext cx="4950" cy="6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5660" y="10051"/>
              <a:ext cx="1" cy="494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2294" name="Group 6"/>
            <p:cNvGrpSpPr>
              <a:grpSpLocks/>
            </p:cNvGrpSpPr>
            <p:nvPr/>
          </p:nvGrpSpPr>
          <p:grpSpPr bwMode="auto">
            <a:xfrm>
              <a:off x="3861" y="9954"/>
              <a:ext cx="3714" cy="4222"/>
              <a:chOff x="3920" y="10034"/>
              <a:chExt cx="2913" cy="3269"/>
            </a:xfrm>
          </p:grpSpPr>
          <p:sp>
            <p:nvSpPr>
              <p:cNvPr id="12295" name="Freeform 7"/>
              <p:cNvSpPr>
                <a:spLocks/>
              </p:cNvSpPr>
              <p:nvPr/>
            </p:nvSpPr>
            <p:spPr bwMode="auto">
              <a:xfrm>
                <a:off x="3920" y="10065"/>
                <a:ext cx="1448" cy="3238"/>
              </a:xfrm>
              <a:custGeom>
                <a:avLst/>
                <a:gdLst/>
                <a:ahLst/>
                <a:cxnLst>
                  <a:cxn ang="0">
                    <a:pos x="1846" y="43"/>
                  </a:cxn>
                  <a:cxn ang="0">
                    <a:pos x="1006" y="183"/>
                  </a:cxn>
                  <a:cxn ang="0">
                    <a:pos x="966" y="243"/>
                  </a:cxn>
                  <a:cxn ang="0">
                    <a:pos x="906" y="283"/>
                  </a:cxn>
                  <a:cxn ang="0">
                    <a:pos x="826" y="383"/>
                  </a:cxn>
                  <a:cxn ang="0">
                    <a:pos x="806" y="443"/>
                  </a:cxn>
                  <a:cxn ang="0">
                    <a:pos x="826" y="943"/>
                  </a:cxn>
                  <a:cxn ang="0">
                    <a:pos x="906" y="1143"/>
                  </a:cxn>
                  <a:cxn ang="0">
                    <a:pos x="1006" y="1163"/>
                  </a:cxn>
                  <a:cxn ang="0">
                    <a:pos x="986" y="1263"/>
                  </a:cxn>
                  <a:cxn ang="0">
                    <a:pos x="546" y="1303"/>
                  </a:cxn>
                  <a:cxn ang="0">
                    <a:pos x="486" y="1343"/>
                  </a:cxn>
                  <a:cxn ang="0">
                    <a:pos x="466" y="1403"/>
                  </a:cxn>
                  <a:cxn ang="0">
                    <a:pos x="366" y="1523"/>
                  </a:cxn>
                  <a:cxn ang="0">
                    <a:pos x="346" y="1583"/>
                  </a:cxn>
                  <a:cxn ang="0">
                    <a:pos x="306" y="1643"/>
                  </a:cxn>
                  <a:cxn ang="0">
                    <a:pos x="266" y="1763"/>
                  </a:cxn>
                  <a:cxn ang="0">
                    <a:pos x="286" y="2463"/>
                  </a:cxn>
                  <a:cxn ang="0">
                    <a:pos x="466" y="2683"/>
                  </a:cxn>
                  <a:cxn ang="0">
                    <a:pos x="526" y="2743"/>
                  </a:cxn>
                  <a:cxn ang="0">
                    <a:pos x="686" y="2763"/>
                  </a:cxn>
                  <a:cxn ang="0">
                    <a:pos x="966" y="2783"/>
                  </a:cxn>
                  <a:cxn ang="0">
                    <a:pos x="1026" y="2803"/>
                  </a:cxn>
                  <a:cxn ang="0">
                    <a:pos x="966" y="2823"/>
                  </a:cxn>
                  <a:cxn ang="0">
                    <a:pos x="466" y="2843"/>
                  </a:cxn>
                  <a:cxn ang="0">
                    <a:pos x="406" y="2883"/>
                  </a:cxn>
                  <a:cxn ang="0">
                    <a:pos x="306" y="2963"/>
                  </a:cxn>
                  <a:cxn ang="0">
                    <a:pos x="126" y="3143"/>
                  </a:cxn>
                  <a:cxn ang="0">
                    <a:pos x="46" y="3263"/>
                  </a:cxn>
                  <a:cxn ang="0">
                    <a:pos x="26" y="3703"/>
                  </a:cxn>
                  <a:cxn ang="0">
                    <a:pos x="126" y="3883"/>
                  </a:cxn>
                  <a:cxn ang="0">
                    <a:pos x="206" y="4003"/>
                  </a:cxn>
                  <a:cxn ang="0">
                    <a:pos x="326" y="4103"/>
                  </a:cxn>
                  <a:cxn ang="0">
                    <a:pos x="886" y="4163"/>
                  </a:cxn>
                  <a:cxn ang="0">
                    <a:pos x="1846" y="4163"/>
                  </a:cxn>
                </a:cxnLst>
                <a:rect l="0" t="0" r="r" b="b"/>
                <a:pathLst>
                  <a:path w="1846" h="4183">
                    <a:moveTo>
                      <a:pt x="1846" y="43"/>
                    </a:moveTo>
                    <a:cubicBezTo>
                      <a:pt x="1455" y="56"/>
                      <a:pt x="1281" y="0"/>
                      <a:pt x="1006" y="183"/>
                    </a:cubicBezTo>
                    <a:cubicBezTo>
                      <a:pt x="993" y="203"/>
                      <a:pt x="983" y="226"/>
                      <a:pt x="966" y="243"/>
                    </a:cubicBezTo>
                    <a:cubicBezTo>
                      <a:pt x="949" y="260"/>
                      <a:pt x="921" y="264"/>
                      <a:pt x="906" y="283"/>
                    </a:cubicBezTo>
                    <a:cubicBezTo>
                      <a:pt x="796" y="421"/>
                      <a:pt x="998" y="268"/>
                      <a:pt x="826" y="383"/>
                    </a:cubicBezTo>
                    <a:cubicBezTo>
                      <a:pt x="819" y="403"/>
                      <a:pt x="806" y="422"/>
                      <a:pt x="806" y="443"/>
                    </a:cubicBezTo>
                    <a:cubicBezTo>
                      <a:pt x="806" y="610"/>
                      <a:pt x="814" y="777"/>
                      <a:pt x="826" y="943"/>
                    </a:cubicBezTo>
                    <a:cubicBezTo>
                      <a:pt x="829" y="990"/>
                      <a:pt x="861" y="1118"/>
                      <a:pt x="906" y="1143"/>
                    </a:cubicBezTo>
                    <a:cubicBezTo>
                      <a:pt x="936" y="1160"/>
                      <a:pt x="973" y="1156"/>
                      <a:pt x="1006" y="1163"/>
                    </a:cubicBezTo>
                    <a:cubicBezTo>
                      <a:pt x="999" y="1196"/>
                      <a:pt x="1018" y="1253"/>
                      <a:pt x="986" y="1263"/>
                    </a:cubicBezTo>
                    <a:cubicBezTo>
                      <a:pt x="846" y="1307"/>
                      <a:pt x="689" y="1267"/>
                      <a:pt x="546" y="1303"/>
                    </a:cubicBezTo>
                    <a:cubicBezTo>
                      <a:pt x="526" y="1316"/>
                      <a:pt x="501" y="1324"/>
                      <a:pt x="486" y="1343"/>
                    </a:cubicBezTo>
                    <a:cubicBezTo>
                      <a:pt x="473" y="1359"/>
                      <a:pt x="475" y="1384"/>
                      <a:pt x="466" y="1403"/>
                    </a:cubicBezTo>
                    <a:cubicBezTo>
                      <a:pt x="438" y="1459"/>
                      <a:pt x="410" y="1479"/>
                      <a:pt x="366" y="1523"/>
                    </a:cubicBezTo>
                    <a:cubicBezTo>
                      <a:pt x="359" y="1543"/>
                      <a:pt x="355" y="1564"/>
                      <a:pt x="346" y="1583"/>
                    </a:cubicBezTo>
                    <a:cubicBezTo>
                      <a:pt x="335" y="1604"/>
                      <a:pt x="316" y="1621"/>
                      <a:pt x="306" y="1643"/>
                    </a:cubicBezTo>
                    <a:cubicBezTo>
                      <a:pt x="289" y="1682"/>
                      <a:pt x="266" y="1763"/>
                      <a:pt x="266" y="1763"/>
                    </a:cubicBezTo>
                    <a:cubicBezTo>
                      <a:pt x="233" y="1992"/>
                      <a:pt x="145" y="2252"/>
                      <a:pt x="286" y="2463"/>
                    </a:cubicBezTo>
                    <a:cubicBezTo>
                      <a:pt x="319" y="2593"/>
                      <a:pt x="348" y="2604"/>
                      <a:pt x="466" y="2683"/>
                    </a:cubicBezTo>
                    <a:cubicBezTo>
                      <a:pt x="490" y="2699"/>
                      <a:pt x="499" y="2733"/>
                      <a:pt x="526" y="2743"/>
                    </a:cubicBezTo>
                    <a:cubicBezTo>
                      <a:pt x="577" y="2761"/>
                      <a:pt x="632" y="2758"/>
                      <a:pt x="686" y="2763"/>
                    </a:cubicBezTo>
                    <a:cubicBezTo>
                      <a:pt x="779" y="2771"/>
                      <a:pt x="873" y="2776"/>
                      <a:pt x="966" y="2783"/>
                    </a:cubicBezTo>
                    <a:cubicBezTo>
                      <a:pt x="986" y="2790"/>
                      <a:pt x="1026" y="2782"/>
                      <a:pt x="1026" y="2803"/>
                    </a:cubicBezTo>
                    <a:cubicBezTo>
                      <a:pt x="1026" y="2824"/>
                      <a:pt x="987" y="2821"/>
                      <a:pt x="966" y="2823"/>
                    </a:cubicBezTo>
                    <a:cubicBezTo>
                      <a:pt x="800" y="2835"/>
                      <a:pt x="633" y="2836"/>
                      <a:pt x="466" y="2843"/>
                    </a:cubicBezTo>
                    <a:cubicBezTo>
                      <a:pt x="446" y="2856"/>
                      <a:pt x="423" y="2866"/>
                      <a:pt x="406" y="2883"/>
                    </a:cubicBezTo>
                    <a:cubicBezTo>
                      <a:pt x="316" y="2973"/>
                      <a:pt x="423" y="2924"/>
                      <a:pt x="306" y="2963"/>
                    </a:cubicBezTo>
                    <a:cubicBezTo>
                      <a:pt x="246" y="3023"/>
                      <a:pt x="186" y="3083"/>
                      <a:pt x="126" y="3143"/>
                    </a:cubicBezTo>
                    <a:cubicBezTo>
                      <a:pt x="92" y="3177"/>
                      <a:pt x="46" y="3263"/>
                      <a:pt x="46" y="3263"/>
                    </a:cubicBezTo>
                    <a:cubicBezTo>
                      <a:pt x="11" y="3439"/>
                      <a:pt x="0" y="3495"/>
                      <a:pt x="26" y="3703"/>
                    </a:cubicBezTo>
                    <a:cubicBezTo>
                      <a:pt x="34" y="3768"/>
                      <a:pt x="96" y="3838"/>
                      <a:pt x="126" y="3883"/>
                    </a:cubicBezTo>
                    <a:cubicBezTo>
                      <a:pt x="153" y="3923"/>
                      <a:pt x="166" y="3976"/>
                      <a:pt x="206" y="4003"/>
                    </a:cubicBezTo>
                    <a:cubicBezTo>
                      <a:pt x="249" y="4032"/>
                      <a:pt x="280" y="4078"/>
                      <a:pt x="326" y="4103"/>
                    </a:cubicBezTo>
                    <a:cubicBezTo>
                      <a:pt x="471" y="4183"/>
                      <a:pt x="802" y="4162"/>
                      <a:pt x="886" y="4163"/>
                    </a:cubicBezTo>
                    <a:cubicBezTo>
                      <a:pt x="1206" y="4168"/>
                      <a:pt x="1526" y="4163"/>
                      <a:pt x="1846" y="416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96" name="Freeform 8"/>
              <p:cNvSpPr>
                <a:spLocks/>
              </p:cNvSpPr>
              <p:nvPr/>
            </p:nvSpPr>
            <p:spPr bwMode="auto">
              <a:xfrm flipH="1">
                <a:off x="5385" y="10034"/>
                <a:ext cx="1448" cy="3239"/>
              </a:xfrm>
              <a:custGeom>
                <a:avLst/>
                <a:gdLst/>
                <a:ahLst/>
                <a:cxnLst>
                  <a:cxn ang="0">
                    <a:pos x="1846" y="43"/>
                  </a:cxn>
                  <a:cxn ang="0">
                    <a:pos x="1006" y="183"/>
                  </a:cxn>
                  <a:cxn ang="0">
                    <a:pos x="966" y="243"/>
                  </a:cxn>
                  <a:cxn ang="0">
                    <a:pos x="906" y="283"/>
                  </a:cxn>
                  <a:cxn ang="0">
                    <a:pos x="826" y="383"/>
                  </a:cxn>
                  <a:cxn ang="0">
                    <a:pos x="806" y="443"/>
                  </a:cxn>
                  <a:cxn ang="0">
                    <a:pos x="826" y="943"/>
                  </a:cxn>
                  <a:cxn ang="0">
                    <a:pos x="906" y="1143"/>
                  </a:cxn>
                  <a:cxn ang="0">
                    <a:pos x="1006" y="1163"/>
                  </a:cxn>
                  <a:cxn ang="0">
                    <a:pos x="986" y="1263"/>
                  </a:cxn>
                  <a:cxn ang="0">
                    <a:pos x="546" y="1303"/>
                  </a:cxn>
                  <a:cxn ang="0">
                    <a:pos x="486" y="1343"/>
                  </a:cxn>
                  <a:cxn ang="0">
                    <a:pos x="466" y="1403"/>
                  </a:cxn>
                  <a:cxn ang="0">
                    <a:pos x="366" y="1523"/>
                  </a:cxn>
                  <a:cxn ang="0">
                    <a:pos x="346" y="1583"/>
                  </a:cxn>
                  <a:cxn ang="0">
                    <a:pos x="306" y="1643"/>
                  </a:cxn>
                  <a:cxn ang="0">
                    <a:pos x="266" y="1763"/>
                  </a:cxn>
                  <a:cxn ang="0">
                    <a:pos x="286" y="2463"/>
                  </a:cxn>
                  <a:cxn ang="0">
                    <a:pos x="466" y="2683"/>
                  </a:cxn>
                  <a:cxn ang="0">
                    <a:pos x="526" y="2743"/>
                  </a:cxn>
                  <a:cxn ang="0">
                    <a:pos x="686" y="2763"/>
                  </a:cxn>
                  <a:cxn ang="0">
                    <a:pos x="966" y="2783"/>
                  </a:cxn>
                  <a:cxn ang="0">
                    <a:pos x="1026" y="2803"/>
                  </a:cxn>
                  <a:cxn ang="0">
                    <a:pos x="966" y="2823"/>
                  </a:cxn>
                  <a:cxn ang="0">
                    <a:pos x="466" y="2843"/>
                  </a:cxn>
                  <a:cxn ang="0">
                    <a:pos x="406" y="2883"/>
                  </a:cxn>
                  <a:cxn ang="0">
                    <a:pos x="306" y="2963"/>
                  </a:cxn>
                  <a:cxn ang="0">
                    <a:pos x="126" y="3143"/>
                  </a:cxn>
                  <a:cxn ang="0">
                    <a:pos x="46" y="3263"/>
                  </a:cxn>
                  <a:cxn ang="0">
                    <a:pos x="26" y="3703"/>
                  </a:cxn>
                  <a:cxn ang="0">
                    <a:pos x="126" y="3883"/>
                  </a:cxn>
                  <a:cxn ang="0">
                    <a:pos x="206" y="4003"/>
                  </a:cxn>
                  <a:cxn ang="0">
                    <a:pos x="326" y="4103"/>
                  </a:cxn>
                  <a:cxn ang="0">
                    <a:pos x="886" y="4163"/>
                  </a:cxn>
                  <a:cxn ang="0">
                    <a:pos x="1846" y="4163"/>
                  </a:cxn>
                </a:cxnLst>
                <a:rect l="0" t="0" r="r" b="b"/>
                <a:pathLst>
                  <a:path w="1846" h="4183">
                    <a:moveTo>
                      <a:pt x="1846" y="43"/>
                    </a:moveTo>
                    <a:cubicBezTo>
                      <a:pt x="1455" y="56"/>
                      <a:pt x="1281" y="0"/>
                      <a:pt x="1006" y="183"/>
                    </a:cubicBezTo>
                    <a:cubicBezTo>
                      <a:pt x="993" y="203"/>
                      <a:pt x="983" y="226"/>
                      <a:pt x="966" y="243"/>
                    </a:cubicBezTo>
                    <a:cubicBezTo>
                      <a:pt x="949" y="260"/>
                      <a:pt x="921" y="264"/>
                      <a:pt x="906" y="283"/>
                    </a:cubicBezTo>
                    <a:cubicBezTo>
                      <a:pt x="796" y="421"/>
                      <a:pt x="998" y="268"/>
                      <a:pt x="826" y="383"/>
                    </a:cubicBezTo>
                    <a:cubicBezTo>
                      <a:pt x="819" y="403"/>
                      <a:pt x="806" y="422"/>
                      <a:pt x="806" y="443"/>
                    </a:cubicBezTo>
                    <a:cubicBezTo>
                      <a:pt x="806" y="610"/>
                      <a:pt x="814" y="777"/>
                      <a:pt x="826" y="943"/>
                    </a:cubicBezTo>
                    <a:cubicBezTo>
                      <a:pt x="829" y="990"/>
                      <a:pt x="861" y="1118"/>
                      <a:pt x="906" y="1143"/>
                    </a:cubicBezTo>
                    <a:cubicBezTo>
                      <a:pt x="936" y="1160"/>
                      <a:pt x="973" y="1156"/>
                      <a:pt x="1006" y="1163"/>
                    </a:cubicBezTo>
                    <a:cubicBezTo>
                      <a:pt x="999" y="1196"/>
                      <a:pt x="1018" y="1253"/>
                      <a:pt x="986" y="1263"/>
                    </a:cubicBezTo>
                    <a:cubicBezTo>
                      <a:pt x="846" y="1307"/>
                      <a:pt x="689" y="1267"/>
                      <a:pt x="546" y="1303"/>
                    </a:cubicBezTo>
                    <a:cubicBezTo>
                      <a:pt x="526" y="1316"/>
                      <a:pt x="501" y="1324"/>
                      <a:pt x="486" y="1343"/>
                    </a:cubicBezTo>
                    <a:cubicBezTo>
                      <a:pt x="473" y="1359"/>
                      <a:pt x="475" y="1384"/>
                      <a:pt x="466" y="1403"/>
                    </a:cubicBezTo>
                    <a:cubicBezTo>
                      <a:pt x="438" y="1459"/>
                      <a:pt x="410" y="1479"/>
                      <a:pt x="366" y="1523"/>
                    </a:cubicBezTo>
                    <a:cubicBezTo>
                      <a:pt x="359" y="1543"/>
                      <a:pt x="355" y="1564"/>
                      <a:pt x="346" y="1583"/>
                    </a:cubicBezTo>
                    <a:cubicBezTo>
                      <a:pt x="335" y="1604"/>
                      <a:pt x="316" y="1621"/>
                      <a:pt x="306" y="1643"/>
                    </a:cubicBezTo>
                    <a:cubicBezTo>
                      <a:pt x="289" y="1682"/>
                      <a:pt x="266" y="1763"/>
                      <a:pt x="266" y="1763"/>
                    </a:cubicBezTo>
                    <a:cubicBezTo>
                      <a:pt x="233" y="1992"/>
                      <a:pt x="145" y="2252"/>
                      <a:pt x="286" y="2463"/>
                    </a:cubicBezTo>
                    <a:cubicBezTo>
                      <a:pt x="319" y="2593"/>
                      <a:pt x="348" y="2604"/>
                      <a:pt x="466" y="2683"/>
                    </a:cubicBezTo>
                    <a:cubicBezTo>
                      <a:pt x="490" y="2699"/>
                      <a:pt x="499" y="2733"/>
                      <a:pt x="526" y="2743"/>
                    </a:cubicBezTo>
                    <a:cubicBezTo>
                      <a:pt x="577" y="2761"/>
                      <a:pt x="632" y="2758"/>
                      <a:pt x="686" y="2763"/>
                    </a:cubicBezTo>
                    <a:cubicBezTo>
                      <a:pt x="779" y="2771"/>
                      <a:pt x="873" y="2776"/>
                      <a:pt x="966" y="2783"/>
                    </a:cubicBezTo>
                    <a:cubicBezTo>
                      <a:pt x="986" y="2790"/>
                      <a:pt x="1026" y="2782"/>
                      <a:pt x="1026" y="2803"/>
                    </a:cubicBezTo>
                    <a:cubicBezTo>
                      <a:pt x="1026" y="2824"/>
                      <a:pt x="987" y="2821"/>
                      <a:pt x="966" y="2823"/>
                    </a:cubicBezTo>
                    <a:cubicBezTo>
                      <a:pt x="800" y="2835"/>
                      <a:pt x="633" y="2836"/>
                      <a:pt x="466" y="2843"/>
                    </a:cubicBezTo>
                    <a:cubicBezTo>
                      <a:pt x="446" y="2856"/>
                      <a:pt x="423" y="2866"/>
                      <a:pt x="406" y="2883"/>
                    </a:cubicBezTo>
                    <a:cubicBezTo>
                      <a:pt x="316" y="2973"/>
                      <a:pt x="423" y="2924"/>
                      <a:pt x="306" y="2963"/>
                    </a:cubicBezTo>
                    <a:cubicBezTo>
                      <a:pt x="246" y="3023"/>
                      <a:pt x="186" y="3083"/>
                      <a:pt x="126" y="3143"/>
                    </a:cubicBezTo>
                    <a:cubicBezTo>
                      <a:pt x="92" y="3177"/>
                      <a:pt x="46" y="3263"/>
                      <a:pt x="46" y="3263"/>
                    </a:cubicBezTo>
                    <a:cubicBezTo>
                      <a:pt x="11" y="3439"/>
                      <a:pt x="0" y="3495"/>
                      <a:pt x="26" y="3703"/>
                    </a:cubicBezTo>
                    <a:cubicBezTo>
                      <a:pt x="34" y="3768"/>
                      <a:pt x="96" y="3838"/>
                      <a:pt x="126" y="3883"/>
                    </a:cubicBezTo>
                    <a:cubicBezTo>
                      <a:pt x="153" y="3923"/>
                      <a:pt x="166" y="3976"/>
                      <a:pt x="206" y="4003"/>
                    </a:cubicBezTo>
                    <a:cubicBezTo>
                      <a:pt x="249" y="4032"/>
                      <a:pt x="280" y="4078"/>
                      <a:pt x="326" y="4103"/>
                    </a:cubicBezTo>
                    <a:cubicBezTo>
                      <a:pt x="471" y="4183"/>
                      <a:pt x="802" y="4162"/>
                      <a:pt x="886" y="4163"/>
                    </a:cubicBezTo>
                    <a:cubicBezTo>
                      <a:pt x="1206" y="4168"/>
                      <a:pt x="1526" y="4163"/>
                      <a:pt x="1846" y="4163"/>
                    </a:cubicBezTo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cxnSp>
        <p:nvCxnSpPr>
          <p:cNvPr id="12" name="Прямая соединительная линия 11"/>
          <p:cNvCxnSpPr/>
          <p:nvPr/>
        </p:nvCxnSpPr>
        <p:spPr>
          <a:xfrm>
            <a:off x="4714876" y="5715016"/>
            <a:ext cx="428628" cy="15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3143251" y="2152323"/>
            <a:ext cx="3143250" cy="3929380"/>
            <a:chOff x="3164" y="9414"/>
            <a:chExt cx="4950" cy="6188"/>
          </a:xfrm>
        </p:grpSpPr>
        <p:sp>
          <p:nvSpPr>
            <p:cNvPr id="14" name="AutoShape 4"/>
            <p:cNvSpPr>
              <a:spLocks noChangeAspect="1" noChangeArrowheads="1"/>
            </p:cNvSpPr>
            <p:nvPr/>
          </p:nvSpPr>
          <p:spPr bwMode="auto">
            <a:xfrm>
              <a:off x="3164" y="9414"/>
              <a:ext cx="4950" cy="6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5660" y="10051"/>
              <a:ext cx="1" cy="494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3861" y="9954"/>
              <a:ext cx="3714" cy="4222"/>
              <a:chOff x="3920" y="10034"/>
              <a:chExt cx="2913" cy="3269"/>
            </a:xfrm>
          </p:grpSpPr>
          <p:sp>
            <p:nvSpPr>
              <p:cNvPr id="17" name="Freeform 7"/>
              <p:cNvSpPr>
                <a:spLocks/>
              </p:cNvSpPr>
              <p:nvPr/>
            </p:nvSpPr>
            <p:spPr bwMode="auto">
              <a:xfrm>
                <a:off x="3920" y="10065"/>
                <a:ext cx="1448" cy="3238"/>
              </a:xfrm>
              <a:custGeom>
                <a:avLst/>
                <a:gdLst/>
                <a:ahLst/>
                <a:cxnLst>
                  <a:cxn ang="0">
                    <a:pos x="1846" y="43"/>
                  </a:cxn>
                  <a:cxn ang="0">
                    <a:pos x="1006" y="183"/>
                  </a:cxn>
                  <a:cxn ang="0">
                    <a:pos x="966" y="243"/>
                  </a:cxn>
                  <a:cxn ang="0">
                    <a:pos x="906" y="283"/>
                  </a:cxn>
                  <a:cxn ang="0">
                    <a:pos x="826" y="383"/>
                  </a:cxn>
                  <a:cxn ang="0">
                    <a:pos x="806" y="443"/>
                  </a:cxn>
                  <a:cxn ang="0">
                    <a:pos x="826" y="943"/>
                  </a:cxn>
                  <a:cxn ang="0">
                    <a:pos x="906" y="1143"/>
                  </a:cxn>
                  <a:cxn ang="0">
                    <a:pos x="1006" y="1163"/>
                  </a:cxn>
                  <a:cxn ang="0">
                    <a:pos x="986" y="1263"/>
                  </a:cxn>
                  <a:cxn ang="0">
                    <a:pos x="546" y="1303"/>
                  </a:cxn>
                  <a:cxn ang="0">
                    <a:pos x="486" y="1343"/>
                  </a:cxn>
                  <a:cxn ang="0">
                    <a:pos x="466" y="1403"/>
                  </a:cxn>
                  <a:cxn ang="0">
                    <a:pos x="366" y="1523"/>
                  </a:cxn>
                  <a:cxn ang="0">
                    <a:pos x="346" y="1583"/>
                  </a:cxn>
                  <a:cxn ang="0">
                    <a:pos x="306" y="1643"/>
                  </a:cxn>
                  <a:cxn ang="0">
                    <a:pos x="266" y="1763"/>
                  </a:cxn>
                  <a:cxn ang="0">
                    <a:pos x="286" y="2463"/>
                  </a:cxn>
                  <a:cxn ang="0">
                    <a:pos x="466" y="2683"/>
                  </a:cxn>
                  <a:cxn ang="0">
                    <a:pos x="526" y="2743"/>
                  </a:cxn>
                  <a:cxn ang="0">
                    <a:pos x="686" y="2763"/>
                  </a:cxn>
                  <a:cxn ang="0">
                    <a:pos x="966" y="2783"/>
                  </a:cxn>
                  <a:cxn ang="0">
                    <a:pos x="1026" y="2803"/>
                  </a:cxn>
                  <a:cxn ang="0">
                    <a:pos x="966" y="2823"/>
                  </a:cxn>
                  <a:cxn ang="0">
                    <a:pos x="466" y="2843"/>
                  </a:cxn>
                  <a:cxn ang="0">
                    <a:pos x="406" y="2883"/>
                  </a:cxn>
                  <a:cxn ang="0">
                    <a:pos x="306" y="2963"/>
                  </a:cxn>
                  <a:cxn ang="0">
                    <a:pos x="126" y="3143"/>
                  </a:cxn>
                  <a:cxn ang="0">
                    <a:pos x="46" y="3263"/>
                  </a:cxn>
                  <a:cxn ang="0">
                    <a:pos x="26" y="3703"/>
                  </a:cxn>
                  <a:cxn ang="0">
                    <a:pos x="126" y="3883"/>
                  </a:cxn>
                  <a:cxn ang="0">
                    <a:pos x="206" y="4003"/>
                  </a:cxn>
                  <a:cxn ang="0">
                    <a:pos x="326" y="4103"/>
                  </a:cxn>
                  <a:cxn ang="0">
                    <a:pos x="886" y="4163"/>
                  </a:cxn>
                  <a:cxn ang="0">
                    <a:pos x="1846" y="4163"/>
                  </a:cxn>
                </a:cxnLst>
                <a:rect l="0" t="0" r="r" b="b"/>
                <a:pathLst>
                  <a:path w="1846" h="4183">
                    <a:moveTo>
                      <a:pt x="1846" y="43"/>
                    </a:moveTo>
                    <a:cubicBezTo>
                      <a:pt x="1455" y="56"/>
                      <a:pt x="1281" y="0"/>
                      <a:pt x="1006" y="183"/>
                    </a:cubicBezTo>
                    <a:cubicBezTo>
                      <a:pt x="993" y="203"/>
                      <a:pt x="983" y="226"/>
                      <a:pt x="966" y="243"/>
                    </a:cubicBezTo>
                    <a:cubicBezTo>
                      <a:pt x="949" y="260"/>
                      <a:pt x="921" y="264"/>
                      <a:pt x="906" y="283"/>
                    </a:cubicBezTo>
                    <a:cubicBezTo>
                      <a:pt x="796" y="421"/>
                      <a:pt x="998" y="268"/>
                      <a:pt x="826" y="383"/>
                    </a:cubicBezTo>
                    <a:cubicBezTo>
                      <a:pt x="819" y="403"/>
                      <a:pt x="806" y="422"/>
                      <a:pt x="806" y="443"/>
                    </a:cubicBezTo>
                    <a:cubicBezTo>
                      <a:pt x="806" y="610"/>
                      <a:pt x="814" y="777"/>
                      <a:pt x="826" y="943"/>
                    </a:cubicBezTo>
                    <a:cubicBezTo>
                      <a:pt x="829" y="990"/>
                      <a:pt x="861" y="1118"/>
                      <a:pt x="906" y="1143"/>
                    </a:cubicBezTo>
                    <a:cubicBezTo>
                      <a:pt x="936" y="1160"/>
                      <a:pt x="973" y="1156"/>
                      <a:pt x="1006" y="1163"/>
                    </a:cubicBezTo>
                    <a:cubicBezTo>
                      <a:pt x="999" y="1196"/>
                      <a:pt x="1018" y="1253"/>
                      <a:pt x="986" y="1263"/>
                    </a:cubicBezTo>
                    <a:cubicBezTo>
                      <a:pt x="846" y="1307"/>
                      <a:pt x="689" y="1267"/>
                      <a:pt x="546" y="1303"/>
                    </a:cubicBezTo>
                    <a:cubicBezTo>
                      <a:pt x="526" y="1316"/>
                      <a:pt x="501" y="1324"/>
                      <a:pt x="486" y="1343"/>
                    </a:cubicBezTo>
                    <a:cubicBezTo>
                      <a:pt x="473" y="1359"/>
                      <a:pt x="475" y="1384"/>
                      <a:pt x="466" y="1403"/>
                    </a:cubicBezTo>
                    <a:cubicBezTo>
                      <a:pt x="438" y="1459"/>
                      <a:pt x="410" y="1479"/>
                      <a:pt x="366" y="1523"/>
                    </a:cubicBezTo>
                    <a:cubicBezTo>
                      <a:pt x="359" y="1543"/>
                      <a:pt x="355" y="1564"/>
                      <a:pt x="346" y="1583"/>
                    </a:cubicBezTo>
                    <a:cubicBezTo>
                      <a:pt x="335" y="1604"/>
                      <a:pt x="316" y="1621"/>
                      <a:pt x="306" y="1643"/>
                    </a:cubicBezTo>
                    <a:cubicBezTo>
                      <a:pt x="289" y="1682"/>
                      <a:pt x="266" y="1763"/>
                      <a:pt x="266" y="1763"/>
                    </a:cubicBezTo>
                    <a:cubicBezTo>
                      <a:pt x="233" y="1992"/>
                      <a:pt x="145" y="2252"/>
                      <a:pt x="286" y="2463"/>
                    </a:cubicBezTo>
                    <a:cubicBezTo>
                      <a:pt x="319" y="2593"/>
                      <a:pt x="348" y="2604"/>
                      <a:pt x="466" y="2683"/>
                    </a:cubicBezTo>
                    <a:cubicBezTo>
                      <a:pt x="490" y="2699"/>
                      <a:pt x="499" y="2733"/>
                      <a:pt x="526" y="2743"/>
                    </a:cubicBezTo>
                    <a:cubicBezTo>
                      <a:pt x="577" y="2761"/>
                      <a:pt x="632" y="2758"/>
                      <a:pt x="686" y="2763"/>
                    </a:cubicBezTo>
                    <a:cubicBezTo>
                      <a:pt x="779" y="2771"/>
                      <a:pt x="873" y="2776"/>
                      <a:pt x="966" y="2783"/>
                    </a:cubicBezTo>
                    <a:cubicBezTo>
                      <a:pt x="986" y="2790"/>
                      <a:pt x="1026" y="2782"/>
                      <a:pt x="1026" y="2803"/>
                    </a:cubicBezTo>
                    <a:cubicBezTo>
                      <a:pt x="1026" y="2824"/>
                      <a:pt x="987" y="2821"/>
                      <a:pt x="966" y="2823"/>
                    </a:cubicBezTo>
                    <a:cubicBezTo>
                      <a:pt x="800" y="2835"/>
                      <a:pt x="633" y="2836"/>
                      <a:pt x="466" y="2843"/>
                    </a:cubicBezTo>
                    <a:cubicBezTo>
                      <a:pt x="446" y="2856"/>
                      <a:pt x="423" y="2866"/>
                      <a:pt x="406" y="2883"/>
                    </a:cubicBezTo>
                    <a:cubicBezTo>
                      <a:pt x="316" y="2973"/>
                      <a:pt x="423" y="2924"/>
                      <a:pt x="306" y="2963"/>
                    </a:cubicBezTo>
                    <a:cubicBezTo>
                      <a:pt x="246" y="3023"/>
                      <a:pt x="186" y="3083"/>
                      <a:pt x="126" y="3143"/>
                    </a:cubicBezTo>
                    <a:cubicBezTo>
                      <a:pt x="92" y="3177"/>
                      <a:pt x="46" y="3263"/>
                      <a:pt x="46" y="3263"/>
                    </a:cubicBezTo>
                    <a:cubicBezTo>
                      <a:pt x="11" y="3439"/>
                      <a:pt x="0" y="3495"/>
                      <a:pt x="26" y="3703"/>
                    </a:cubicBezTo>
                    <a:cubicBezTo>
                      <a:pt x="34" y="3768"/>
                      <a:pt x="96" y="3838"/>
                      <a:pt x="126" y="3883"/>
                    </a:cubicBezTo>
                    <a:cubicBezTo>
                      <a:pt x="153" y="3923"/>
                      <a:pt x="166" y="3976"/>
                      <a:pt x="206" y="4003"/>
                    </a:cubicBezTo>
                    <a:cubicBezTo>
                      <a:pt x="249" y="4032"/>
                      <a:pt x="280" y="4078"/>
                      <a:pt x="326" y="4103"/>
                    </a:cubicBezTo>
                    <a:cubicBezTo>
                      <a:pt x="471" y="4183"/>
                      <a:pt x="802" y="4162"/>
                      <a:pt x="886" y="4163"/>
                    </a:cubicBezTo>
                    <a:cubicBezTo>
                      <a:pt x="1206" y="4168"/>
                      <a:pt x="1526" y="4163"/>
                      <a:pt x="1846" y="416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" name="Freeform 8"/>
              <p:cNvSpPr>
                <a:spLocks/>
              </p:cNvSpPr>
              <p:nvPr/>
            </p:nvSpPr>
            <p:spPr bwMode="auto">
              <a:xfrm flipH="1">
                <a:off x="5385" y="10034"/>
                <a:ext cx="1448" cy="3239"/>
              </a:xfrm>
              <a:custGeom>
                <a:avLst/>
                <a:gdLst/>
                <a:ahLst/>
                <a:cxnLst>
                  <a:cxn ang="0">
                    <a:pos x="1846" y="43"/>
                  </a:cxn>
                  <a:cxn ang="0">
                    <a:pos x="1006" y="183"/>
                  </a:cxn>
                  <a:cxn ang="0">
                    <a:pos x="966" y="243"/>
                  </a:cxn>
                  <a:cxn ang="0">
                    <a:pos x="906" y="283"/>
                  </a:cxn>
                  <a:cxn ang="0">
                    <a:pos x="826" y="383"/>
                  </a:cxn>
                  <a:cxn ang="0">
                    <a:pos x="806" y="443"/>
                  </a:cxn>
                  <a:cxn ang="0">
                    <a:pos x="826" y="943"/>
                  </a:cxn>
                  <a:cxn ang="0">
                    <a:pos x="906" y="1143"/>
                  </a:cxn>
                  <a:cxn ang="0">
                    <a:pos x="1006" y="1163"/>
                  </a:cxn>
                  <a:cxn ang="0">
                    <a:pos x="986" y="1263"/>
                  </a:cxn>
                  <a:cxn ang="0">
                    <a:pos x="546" y="1303"/>
                  </a:cxn>
                  <a:cxn ang="0">
                    <a:pos x="486" y="1343"/>
                  </a:cxn>
                  <a:cxn ang="0">
                    <a:pos x="466" y="1403"/>
                  </a:cxn>
                  <a:cxn ang="0">
                    <a:pos x="366" y="1523"/>
                  </a:cxn>
                  <a:cxn ang="0">
                    <a:pos x="346" y="1583"/>
                  </a:cxn>
                  <a:cxn ang="0">
                    <a:pos x="306" y="1643"/>
                  </a:cxn>
                  <a:cxn ang="0">
                    <a:pos x="266" y="1763"/>
                  </a:cxn>
                  <a:cxn ang="0">
                    <a:pos x="286" y="2463"/>
                  </a:cxn>
                  <a:cxn ang="0">
                    <a:pos x="466" y="2683"/>
                  </a:cxn>
                  <a:cxn ang="0">
                    <a:pos x="526" y="2743"/>
                  </a:cxn>
                  <a:cxn ang="0">
                    <a:pos x="686" y="2763"/>
                  </a:cxn>
                  <a:cxn ang="0">
                    <a:pos x="966" y="2783"/>
                  </a:cxn>
                  <a:cxn ang="0">
                    <a:pos x="1026" y="2803"/>
                  </a:cxn>
                  <a:cxn ang="0">
                    <a:pos x="966" y="2823"/>
                  </a:cxn>
                  <a:cxn ang="0">
                    <a:pos x="466" y="2843"/>
                  </a:cxn>
                  <a:cxn ang="0">
                    <a:pos x="406" y="2883"/>
                  </a:cxn>
                  <a:cxn ang="0">
                    <a:pos x="306" y="2963"/>
                  </a:cxn>
                  <a:cxn ang="0">
                    <a:pos x="126" y="3143"/>
                  </a:cxn>
                  <a:cxn ang="0">
                    <a:pos x="46" y="3263"/>
                  </a:cxn>
                  <a:cxn ang="0">
                    <a:pos x="26" y="3703"/>
                  </a:cxn>
                  <a:cxn ang="0">
                    <a:pos x="126" y="3883"/>
                  </a:cxn>
                  <a:cxn ang="0">
                    <a:pos x="206" y="4003"/>
                  </a:cxn>
                  <a:cxn ang="0">
                    <a:pos x="326" y="4103"/>
                  </a:cxn>
                  <a:cxn ang="0">
                    <a:pos x="886" y="4163"/>
                  </a:cxn>
                  <a:cxn ang="0">
                    <a:pos x="1846" y="4163"/>
                  </a:cxn>
                </a:cxnLst>
                <a:rect l="0" t="0" r="r" b="b"/>
                <a:pathLst>
                  <a:path w="1846" h="4183">
                    <a:moveTo>
                      <a:pt x="1846" y="43"/>
                    </a:moveTo>
                    <a:cubicBezTo>
                      <a:pt x="1455" y="56"/>
                      <a:pt x="1281" y="0"/>
                      <a:pt x="1006" y="183"/>
                    </a:cubicBezTo>
                    <a:cubicBezTo>
                      <a:pt x="993" y="203"/>
                      <a:pt x="983" y="226"/>
                      <a:pt x="966" y="243"/>
                    </a:cubicBezTo>
                    <a:cubicBezTo>
                      <a:pt x="949" y="260"/>
                      <a:pt x="921" y="264"/>
                      <a:pt x="906" y="283"/>
                    </a:cubicBezTo>
                    <a:cubicBezTo>
                      <a:pt x="796" y="421"/>
                      <a:pt x="998" y="268"/>
                      <a:pt x="826" y="383"/>
                    </a:cubicBezTo>
                    <a:cubicBezTo>
                      <a:pt x="819" y="403"/>
                      <a:pt x="806" y="422"/>
                      <a:pt x="806" y="443"/>
                    </a:cubicBezTo>
                    <a:cubicBezTo>
                      <a:pt x="806" y="610"/>
                      <a:pt x="814" y="777"/>
                      <a:pt x="826" y="943"/>
                    </a:cubicBezTo>
                    <a:cubicBezTo>
                      <a:pt x="829" y="990"/>
                      <a:pt x="861" y="1118"/>
                      <a:pt x="906" y="1143"/>
                    </a:cubicBezTo>
                    <a:cubicBezTo>
                      <a:pt x="936" y="1160"/>
                      <a:pt x="973" y="1156"/>
                      <a:pt x="1006" y="1163"/>
                    </a:cubicBezTo>
                    <a:cubicBezTo>
                      <a:pt x="999" y="1196"/>
                      <a:pt x="1018" y="1253"/>
                      <a:pt x="986" y="1263"/>
                    </a:cubicBezTo>
                    <a:cubicBezTo>
                      <a:pt x="846" y="1307"/>
                      <a:pt x="689" y="1267"/>
                      <a:pt x="546" y="1303"/>
                    </a:cubicBezTo>
                    <a:cubicBezTo>
                      <a:pt x="526" y="1316"/>
                      <a:pt x="501" y="1324"/>
                      <a:pt x="486" y="1343"/>
                    </a:cubicBezTo>
                    <a:cubicBezTo>
                      <a:pt x="473" y="1359"/>
                      <a:pt x="475" y="1384"/>
                      <a:pt x="466" y="1403"/>
                    </a:cubicBezTo>
                    <a:cubicBezTo>
                      <a:pt x="438" y="1459"/>
                      <a:pt x="410" y="1479"/>
                      <a:pt x="366" y="1523"/>
                    </a:cubicBezTo>
                    <a:cubicBezTo>
                      <a:pt x="359" y="1543"/>
                      <a:pt x="355" y="1564"/>
                      <a:pt x="346" y="1583"/>
                    </a:cubicBezTo>
                    <a:cubicBezTo>
                      <a:pt x="335" y="1604"/>
                      <a:pt x="316" y="1621"/>
                      <a:pt x="306" y="1643"/>
                    </a:cubicBezTo>
                    <a:cubicBezTo>
                      <a:pt x="289" y="1682"/>
                      <a:pt x="266" y="1763"/>
                      <a:pt x="266" y="1763"/>
                    </a:cubicBezTo>
                    <a:cubicBezTo>
                      <a:pt x="233" y="1992"/>
                      <a:pt x="145" y="2252"/>
                      <a:pt x="286" y="2463"/>
                    </a:cubicBezTo>
                    <a:cubicBezTo>
                      <a:pt x="319" y="2593"/>
                      <a:pt x="348" y="2604"/>
                      <a:pt x="466" y="2683"/>
                    </a:cubicBezTo>
                    <a:cubicBezTo>
                      <a:pt x="490" y="2699"/>
                      <a:pt x="499" y="2733"/>
                      <a:pt x="526" y="2743"/>
                    </a:cubicBezTo>
                    <a:cubicBezTo>
                      <a:pt x="577" y="2761"/>
                      <a:pt x="632" y="2758"/>
                      <a:pt x="686" y="2763"/>
                    </a:cubicBezTo>
                    <a:cubicBezTo>
                      <a:pt x="779" y="2771"/>
                      <a:pt x="873" y="2776"/>
                      <a:pt x="966" y="2783"/>
                    </a:cubicBezTo>
                    <a:cubicBezTo>
                      <a:pt x="986" y="2790"/>
                      <a:pt x="1026" y="2782"/>
                      <a:pt x="1026" y="2803"/>
                    </a:cubicBezTo>
                    <a:cubicBezTo>
                      <a:pt x="1026" y="2824"/>
                      <a:pt x="987" y="2821"/>
                      <a:pt x="966" y="2823"/>
                    </a:cubicBezTo>
                    <a:cubicBezTo>
                      <a:pt x="800" y="2835"/>
                      <a:pt x="633" y="2836"/>
                      <a:pt x="466" y="2843"/>
                    </a:cubicBezTo>
                    <a:cubicBezTo>
                      <a:pt x="446" y="2856"/>
                      <a:pt x="423" y="2866"/>
                      <a:pt x="406" y="2883"/>
                    </a:cubicBezTo>
                    <a:cubicBezTo>
                      <a:pt x="316" y="2973"/>
                      <a:pt x="423" y="2924"/>
                      <a:pt x="306" y="2963"/>
                    </a:cubicBezTo>
                    <a:cubicBezTo>
                      <a:pt x="246" y="3023"/>
                      <a:pt x="186" y="3083"/>
                      <a:pt x="126" y="3143"/>
                    </a:cubicBezTo>
                    <a:cubicBezTo>
                      <a:pt x="92" y="3177"/>
                      <a:pt x="46" y="3263"/>
                      <a:pt x="46" y="3263"/>
                    </a:cubicBezTo>
                    <a:cubicBezTo>
                      <a:pt x="11" y="3439"/>
                      <a:pt x="0" y="3495"/>
                      <a:pt x="26" y="3703"/>
                    </a:cubicBezTo>
                    <a:cubicBezTo>
                      <a:pt x="34" y="3768"/>
                      <a:pt x="96" y="3838"/>
                      <a:pt x="126" y="3883"/>
                    </a:cubicBezTo>
                    <a:cubicBezTo>
                      <a:pt x="153" y="3923"/>
                      <a:pt x="166" y="3976"/>
                      <a:pt x="206" y="4003"/>
                    </a:cubicBezTo>
                    <a:cubicBezTo>
                      <a:pt x="249" y="4032"/>
                      <a:pt x="280" y="4078"/>
                      <a:pt x="326" y="4103"/>
                    </a:cubicBezTo>
                    <a:cubicBezTo>
                      <a:pt x="471" y="4183"/>
                      <a:pt x="802" y="4162"/>
                      <a:pt x="886" y="4163"/>
                    </a:cubicBezTo>
                    <a:cubicBezTo>
                      <a:pt x="1206" y="4168"/>
                      <a:pt x="1526" y="4163"/>
                      <a:pt x="1846" y="4163"/>
                    </a:cubicBezTo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ХВОЙНЫЙ ЛЕС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28596" y="1643050"/>
            <a:ext cx="8358246" cy="4857784"/>
          </a:xfrm>
          <a:prstGeom prst="rect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2786050" y="4000504"/>
            <a:ext cx="3500462" cy="7143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857620" y="2357430"/>
            <a:ext cx="714380" cy="5715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857620" y="3071810"/>
            <a:ext cx="714380" cy="5715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857620" y="3786190"/>
            <a:ext cx="714380" cy="5715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929058" y="4500570"/>
            <a:ext cx="714380" cy="5715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4464843" y="2321711"/>
            <a:ext cx="571504" cy="50006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4464843" y="3036091"/>
            <a:ext cx="571504" cy="50006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4536281" y="3750471"/>
            <a:ext cx="571504" cy="50006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4536281" y="4536289"/>
            <a:ext cx="571504" cy="50006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572000" y="5786454"/>
            <a:ext cx="571504" cy="15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СМЕШАННЫЙ ЛЕС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28596" y="1643050"/>
            <a:ext cx="8358246" cy="4857784"/>
          </a:xfrm>
          <a:prstGeom prst="rect">
            <a:avLst/>
          </a:prstGeom>
          <a:solidFill>
            <a:srgbClr val="99CC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3808975" y="4166173"/>
            <a:ext cx="3312000" cy="7143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786314" y="2643182"/>
            <a:ext cx="714380" cy="5715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786314" y="3357562"/>
            <a:ext cx="714380" cy="5715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857752" y="4071942"/>
            <a:ext cx="714380" cy="5715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786314" y="4857760"/>
            <a:ext cx="714380" cy="5715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5393537" y="2607463"/>
            <a:ext cx="571504" cy="50006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5464975" y="3321843"/>
            <a:ext cx="571504" cy="50006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5464975" y="4036223"/>
            <a:ext cx="571504" cy="50006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5464975" y="4822041"/>
            <a:ext cx="571504" cy="50006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500694" y="5857892"/>
            <a:ext cx="571504" cy="15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2285984" y="2285992"/>
            <a:ext cx="3143250" cy="3929380"/>
            <a:chOff x="3164" y="9414"/>
            <a:chExt cx="4950" cy="6188"/>
          </a:xfrm>
        </p:grpSpPr>
        <p:sp>
          <p:nvSpPr>
            <p:cNvPr id="24" name="AutoShape 4"/>
            <p:cNvSpPr>
              <a:spLocks noChangeAspect="1" noChangeArrowheads="1"/>
            </p:cNvSpPr>
            <p:nvPr/>
          </p:nvSpPr>
          <p:spPr bwMode="auto">
            <a:xfrm>
              <a:off x="3164" y="9414"/>
              <a:ext cx="4950" cy="6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Line 5"/>
            <p:cNvSpPr>
              <a:spLocks noChangeShapeType="1"/>
            </p:cNvSpPr>
            <p:nvPr/>
          </p:nvSpPr>
          <p:spPr bwMode="auto">
            <a:xfrm>
              <a:off x="5660" y="10051"/>
              <a:ext cx="1" cy="494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7" name="Group 6"/>
            <p:cNvGrpSpPr>
              <a:grpSpLocks/>
            </p:cNvGrpSpPr>
            <p:nvPr/>
          </p:nvGrpSpPr>
          <p:grpSpPr bwMode="auto">
            <a:xfrm>
              <a:off x="3861" y="9953"/>
              <a:ext cx="3714" cy="4218"/>
              <a:chOff x="3920" y="10036"/>
              <a:chExt cx="2913" cy="3267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auto">
              <a:xfrm>
                <a:off x="3920" y="10065"/>
                <a:ext cx="1448" cy="3238"/>
              </a:xfrm>
              <a:custGeom>
                <a:avLst/>
                <a:gdLst/>
                <a:ahLst/>
                <a:cxnLst>
                  <a:cxn ang="0">
                    <a:pos x="1846" y="43"/>
                  </a:cxn>
                  <a:cxn ang="0">
                    <a:pos x="1006" y="183"/>
                  </a:cxn>
                  <a:cxn ang="0">
                    <a:pos x="966" y="243"/>
                  </a:cxn>
                  <a:cxn ang="0">
                    <a:pos x="906" y="283"/>
                  </a:cxn>
                  <a:cxn ang="0">
                    <a:pos x="826" y="383"/>
                  </a:cxn>
                  <a:cxn ang="0">
                    <a:pos x="806" y="443"/>
                  </a:cxn>
                  <a:cxn ang="0">
                    <a:pos x="826" y="943"/>
                  </a:cxn>
                  <a:cxn ang="0">
                    <a:pos x="906" y="1143"/>
                  </a:cxn>
                  <a:cxn ang="0">
                    <a:pos x="1006" y="1163"/>
                  </a:cxn>
                  <a:cxn ang="0">
                    <a:pos x="986" y="1263"/>
                  </a:cxn>
                  <a:cxn ang="0">
                    <a:pos x="546" y="1303"/>
                  </a:cxn>
                  <a:cxn ang="0">
                    <a:pos x="486" y="1343"/>
                  </a:cxn>
                  <a:cxn ang="0">
                    <a:pos x="466" y="1403"/>
                  </a:cxn>
                  <a:cxn ang="0">
                    <a:pos x="366" y="1523"/>
                  </a:cxn>
                  <a:cxn ang="0">
                    <a:pos x="346" y="1583"/>
                  </a:cxn>
                  <a:cxn ang="0">
                    <a:pos x="306" y="1643"/>
                  </a:cxn>
                  <a:cxn ang="0">
                    <a:pos x="266" y="1763"/>
                  </a:cxn>
                  <a:cxn ang="0">
                    <a:pos x="286" y="2463"/>
                  </a:cxn>
                  <a:cxn ang="0">
                    <a:pos x="466" y="2683"/>
                  </a:cxn>
                  <a:cxn ang="0">
                    <a:pos x="526" y="2743"/>
                  </a:cxn>
                  <a:cxn ang="0">
                    <a:pos x="686" y="2763"/>
                  </a:cxn>
                  <a:cxn ang="0">
                    <a:pos x="966" y="2783"/>
                  </a:cxn>
                  <a:cxn ang="0">
                    <a:pos x="1026" y="2803"/>
                  </a:cxn>
                  <a:cxn ang="0">
                    <a:pos x="966" y="2823"/>
                  </a:cxn>
                  <a:cxn ang="0">
                    <a:pos x="466" y="2843"/>
                  </a:cxn>
                  <a:cxn ang="0">
                    <a:pos x="406" y="2883"/>
                  </a:cxn>
                  <a:cxn ang="0">
                    <a:pos x="306" y="2963"/>
                  </a:cxn>
                  <a:cxn ang="0">
                    <a:pos x="126" y="3143"/>
                  </a:cxn>
                  <a:cxn ang="0">
                    <a:pos x="46" y="3263"/>
                  </a:cxn>
                  <a:cxn ang="0">
                    <a:pos x="26" y="3703"/>
                  </a:cxn>
                  <a:cxn ang="0">
                    <a:pos x="126" y="3883"/>
                  </a:cxn>
                  <a:cxn ang="0">
                    <a:pos x="206" y="4003"/>
                  </a:cxn>
                  <a:cxn ang="0">
                    <a:pos x="326" y="4103"/>
                  </a:cxn>
                  <a:cxn ang="0">
                    <a:pos x="886" y="4163"/>
                  </a:cxn>
                  <a:cxn ang="0">
                    <a:pos x="1846" y="4163"/>
                  </a:cxn>
                </a:cxnLst>
                <a:rect l="0" t="0" r="r" b="b"/>
                <a:pathLst>
                  <a:path w="1846" h="4183">
                    <a:moveTo>
                      <a:pt x="1846" y="43"/>
                    </a:moveTo>
                    <a:cubicBezTo>
                      <a:pt x="1455" y="56"/>
                      <a:pt x="1281" y="0"/>
                      <a:pt x="1006" y="183"/>
                    </a:cubicBezTo>
                    <a:cubicBezTo>
                      <a:pt x="993" y="203"/>
                      <a:pt x="983" y="226"/>
                      <a:pt x="966" y="243"/>
                    </a:cubicBezTo>
                    <a:cubicBezTo>
                      <a:pt x="949" y="260"/>
                      <a:pt x="921" y="264"/>
                      <a:pt x="906" y="283"/>
                    </a:cubicBezTo>
                    <a:cubicBezTo>
                      <a:pt x="796" y="421"/>
                      <a:pt x="998" y="268"/>
                      <a:pt x="826" y="383"/>
                    </a:cubicBezTo>
                    <a:cubicBezTo>
                      <a:pt x="819" y="403"/>
                      <a:pt x="806" y="422"/>
                      <a:pt x="806" y="443"/>
                    </a:cubicBezTo>
                    <a:cubicBezTo>
                      <a:pt x="806" y="610"/>
                      <a:pt x="814" y="777"/>
                      <a:pt x="826" y="943"/>
                    </a:cubicBezTo>
                    <a:cubicBezTo>
                      <a:pt x="829" y="990"/>
                      <a:pt x="861" y="1118"/>
                      <a:pt x="906" y="1143"/>
                    </a:cubicBezTo>
                    <a:cubicBezTo>
                      <a:pt x="936" y="1160"/>
                      <a:pt x="973" y="1156"/>
                      <a:pt x="1006" y="1163"/>
                    </a:cubicBezTo>
                    <a:cubicBezTo>
                      <a:pt x="999" y="1196"/>
                      <a:pt x="1018" y="1253"/>
                      <a:pt x="986" y="1263"/>
                    </a:cubicBezTo>
                    <a:cubicBezTo>
                      <a:pt x="846" y="1307"/>
                      <a:pt x="689" y="1267"/>
                      <a:pt x="546" y="1303"/>
                    </a:cubicBezTo>
                    <a:cubicBezTo>
                      <a:pt x="526" y="1316"/>
                      <a:pt x="501" y="1324"/>
                      <a:pt x="486" y="1343"/>
                    </a:cubicBezTo>
                    <a:cubicBezTo>
                      <a:pt x="473" y="1359"/>
                      <a:pt x="475" y="1384"/>
                      <a:pt x="466" y="1403"/>
                    </a:cubicBezTo>
                    <a:cubicBezTo>
                      <a:pt x="438" y="1459"/>
                      <a:pt x="410" y="1479"/>
                      <a:pt x="366" y="1523"/>
                    </a:cubicBezTo>
                    <a:cubicBezTo>
                      <a:pt x="359" y="1543"/>
                      <a:pt x="355" y="1564"/>
                      <a:pt x="346" y="1583"/>
                    </a:cubicBezTo>
                    <a:cubicBezTo>
                      <a:pt x="335" y="1604"/>
                      <a:pt x="316" y="1621"/>
                      <a:pt x="306" y="1643"/>
                    </a:cubicBezTo>
                    <a:cubicBezTo>
                      <a:pt x="289" y="1682"/>
                      <a:pt x="266" y="1763"/>
                      <a:pt x="266" y="1763"/>
                    </a:cubicBezTo>
                    <a:cubicBezTo>
                      <a:pt x="233" y="1992"/>
                      <a:pt x="145" y="2252"/>
                      <a:pt x="286" y="2463"/>
                    </a:cubicBezTo>
                    <a:cubicBezTo>
                      <a:pt x="319" y="2593"/>
                      <a:pt x="348" y="2604"/>
                      <a:pt x="466" y="2683"/>
                    </a:cubicBezTo>
                    <a:cubicBezTo>
                      <a:pt x="490" y="2699"/>
                      <a:pt x="499" y="2733"/>
                      <a:pt x="526" y="2743"/>
                    </a:cubicBezTo>
                    <a:cubicBezTo>
                      <a:pt x="577" y="2761"/>
                      <a:pt x="632" y="2758"/>
                      <a:pt x="686" y="2763"/>
                    </a:cubicBezTo>
                    <a:cubicBezTo>
                      <a:pt x="779" y="2771"/>
                      <a:pt x="873" y="2776"/>
                      <a:pt x="966" y="2783"/>
                    </a:cubicBezTo>
                    <a:cubicBezTo>
                      <a:pt x="986" y="2790"/>
                      <a:pt x="1026" y="2782"/>
                      <a:pt x="1026" y="2803"/>
                    </a:cubicBezTo>
                    <a:cubicBezTo>
                      <a:pt x="1026" y="2824"/>
                      <a:pt x="987" y="2821"/>
                      <a:pt x="966" y="2823"/>
                    </a:cubicBezTo>
                    <a:cubicBezTo>
                      <a:pt x="800" y="2835"/>
                      <a:pt x="633" y="2836"/>
                      <a:pt x="466" y="2843"/>
                    </a:cubicBezTo>
                    <a:cubicBezTo>
                      <a:pt x="446" y="2856"/>
                      <a:pt x="423" y="2866"/>
                      <a:pt x="406" y="2883"/>
                    </a:cubicBezTo>
                    <a:cubicBezTo>
                      <a:pt x="316" y="2973"/>
                      <a:pt x="423" y="2924"/>
                      <a:pt x="306" y="2963"/>
                    </a:cubicBezTo>
                    <a:cubicBezTo>
                      <a:pt x="246" y="3023"/>
                      <a:pt x="186" y="3083"/>
                      <a:pt x="126" y="3143"/>
                    </a:cubicBezTo>
                    <a:cubicBezTo>
                      <a:pt x="92" y="3177"/>
                      <a:pt x="46" y="3263"/>
                      <a:pt x="46" y="3263"/>
                    </a:cubicBezTo>
                    <a:cubicBezTo>
                      <a:pt x="11" y="3439"/>
                      <a:pt x="0" y="3495"/>
                      <a:pt x="26" y="3703"/>
                    </a:cubicBezTo>
                    <a:cubicBezTo>
                      <a:pt x="34" y="3768"/>
                      <a:pt x="96" y="3838"/>
                      <a:pt x="126" y="3883"/>
                    </a:cubicBezTo>
                    <a:cubicBezTo>
                      <a:pt x="153" y="3923"/>
                      <a:pt x="166" y="3976"/>
                      <a:pt x="206" y="4003"/>
                    </a:cubicBezTo>
                    <a:cubicBezTo>
                      <a:pt x="249" y="4032"/>
                      <a:pt x="280" y="4078"/>
                      <a:pt x="326" y="4103"/>
                    </a:cubicBezTo>
                    <a:cubicBezTo>
                      <a:pt x="471" y="4183"/>
                      <a:pt x="802" y="4162"/>
                      <a:pt x="886" y="4163"/>
                    </a:cubicBezTo>
                    <a:cubicBezTo>
                      <a:pt x="1206" y="4168"/>
                      <a:pt x="1526" y="4163"/>
                      <a:pt x="1846" y="416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auto">
              <a:xfrm flipH="1">
                <a:off x="5385" y="10036"/>
                <a:ext cx="1448" cy="3239"/>
              </a:xfrm>
              <a:custGeom>
                <a:avLst/>
                <a:gdLst/>
                <a:ahLst/>
                <a:cxnLst>
                  <a:cxn ang="0">
                    <a:pos x="1846" y="43"/>
                  </a:cxn>
                  <a:cxn ang="0">
                    <a:pos x="1006" y="183"/>
                  </a:cxn>
                  <a:cxn ang="0">
                    <a:pos x="966" y="243"/>
                  </a:cxn>
                  <a:cxn ang="0">
                    <a:pos x="906" y="283"/>
                  </a:cxn>
                  <a:cxn ang="0">
                    <a:pos x="826" y="383"/>
                  </a:cxn>
                  <a:cxn ang="0">
                    <a:pos x="806" y="443"/>
                  </a:cxn>
                  <a:cxn ang="0">
                    <a:pos x="826" y="943"/>
                  </a:cxn>
                  <a:cxn ang="0">
                    <a:pos x="906" y="1143"/>
                  </a:cxn>
                  <a:cxn ang="0">
                    <a:pos x="1006" y="1163"/>
                  </a:cxn>
                  <a:cxn ang="0">
                    <a:pos x="986" y="1263"/>
                  </a:cxn>
                  <a:cxn ang="0">
                    <a:pos x="546" y="1303"/>
                  </a:cxn>
                  <a:cxn ang="0">
                    <a:pos x="486" y="1343"/>
                  </a:cxn>
                  <a:cxn ang="0">
                    <a:pos x="466" y="1403"/>
                  </a:cxn>
                  <a:cxn ang="0">
                    <a:pos x="366" y="1523"/>
                  </a:cxn>
                  <a:cxn ang="0">
                    <a:pos x="346" y="1583"/>
                  </a:cxn>
                  <a:cxn ang="0">
                    <a:pos x="306" y="1643"/>
                  </a:cxn>
                  <a:cxn ang="0">
                    <a:pos x="266" y="1763"/>
                  </a:cxn>
                  <a:cxn ang="0">
                    <a:pos x="286" y="2463"/>
                  </a:cxn>
                  <a:cxn ang="0">
                    <a:pos x="466" y="2683"/>
                  </a:cxn>
                  <a:cxn ang="0">
                    <a:pos x="526" y="2743"/>
                  </a:cxn>
                  <a:cxn ang="0">
                    <a:pos x="686" y="2763"/>
                  </a:cxn>
                  <a:cxn ang="0">
                    <a:pos x="966" y="2783"/>
                  </a:cxn>
                  <a:cxn ang="0">
                    <a:pos x="1026" y="2803"/>
                  </a:cxn>
                  <a:cxn ang="0">
                    <a:pos x="966" y="2823"/>
                  </a:cxn>
                  <a:cxn ang="0">
                    <a:pos x="466" y="2843"/>
                  </a:cxn>
                  <a:cxn ang="0">
                    <a:pos x="406" y="2883"/>
                  </a:cxn>
                  <a:cxn ang="0">
                    <a:pos x="306" y="2963"/>
                  </a:cxn>
                  <a:cxn ang="0">
                    <a:pos x="126" y="3143"/>
                  </a:cxn>
                  <a:cxn ang="0">
                    <a:pos x="46" y="3263"/>
                  </a:cxn>
                  <a:cxn ang="0">
                    <a:pos x="26" y="3703"/>
                  </a:cxn>
                  <a:cxn ang="0">
                    <a:pos x="126" y="3883"/>
                  </a:cxn>
                  <a:cxn ang="0">
                    <a:pos x="206" y="4003"/>
                  </a:cxn>
                  <a:cxn ang="0">
                    <a:pos x="326" y="4103"/>
                  </a:cxn>
                  <a:cxn ang="0">
                    <a:pos x="886" y="4163"/>
                  </a:cxn>
                  <a:cxn ang="0">
                    <a:pos x="1846" y="4163"/>
                  </a:cxn>
                </a:cxnLst>
                <a:rect l="0" t="0" r="r" b="b"/>
                <a:pathLst>
                  <a:path w="1846" h="4183">
                    <a:moveTo>
                      <a:pt x="1846" y="43"/>
                    </a:moveTo>
                    <a:cubicBezTo>
                      <a:pt x="1455" y="56"/>
                      <a:pt x="1281" y="0"/>
                      <a:pt x="1006" y="183"/>
                    </a:cubicBezTo>
                    <a:cubicBezTo>
                      <a:pt x="993" y="203"/>
                      <a:pt x="983" y="226"/>
                      <a:pt x="966" y="243"/>
                    </a:cubicBezTo>
                    <a:cubicBezTo>
                      <a:pt x="949" y="260"/>
                      <a:pt x="921" y="264"/>
                      <a:pt x="906" y="283"/>
                    </a:cubicBezTo>
                    <a:cubicBezTo>
                      <a:pt x="796" y="421"/>
                      <a:pt x="998" y="268"/>
                      <a:pt x="826" y="383"/>
                    </a:cubicBezTo>
                    <a:cubicBezTo>
                      <a:pt x="819" y="403"/>
                      <a:pt x="806" y="422"/>
                      <a:pt x="806" y="443"/>
                    </a:cubicBezTo>
                    <a:cubicBezTo>
                      <a:pt x="806" y="610"/>
                      <a:pt x="814" y="777"/>
                      <a:pt x="826" y="943"/>
                    </a:cubicBezTo>
                    <a:cubicBezTo>
                      <a:pt x="829" y="990"/>
                      <a:pt x="861" y="1118"/>
                      <a:pt x="906" y="1143"/>
                    </a:cubicBezTo>
                    <a:cubicBezTo>
                      <a:pt x="936" y="1160"/>
                      <a:pt x="973" y="1156"/>
                      <a:pt x="1006" y="1163"/>
                    </a:cubicBezTo>
                    <a:cubicBezTo>
                      <a:pt x="999" y="1196"/>
                      <a:pt x="1018" y="1253"/>
                      <a:pt x="986" y="1263"/>
                    </a:cubicBezTo>
                    <a:cubicBezTo>
                      <a:pt x="846" y="1307"/>
                      <a:pt x="689" y="1267"/>
                      <a:pt x="546" y="1303"/>
                    </a:cubicBezTo>
                    <a:cubicBezTo>
                      <a:pt x="526" y="1316"/>
                      <a:pt x="501" y="1324"/>
                      <a:pt x="486" y="1343"/>
                    </a:cubicBezTo>
                    <a:cubicBezTo>
                      <a:pt x="473" y="1359"/>
                      <a:pt x="475" y="1384"/>
                      <a:pt x="466" y="1403"/>
                    </a:cubicBezTo>
                    <a:cubicBezTo>
                      <a:pt x="438" y="1459"/>
                      <a:pt x="410" y="1479"/>
                      <a:pt x="366" y="1523"/>
                    </a:cubicBezTo>
                    <a:cubicBezTo>
                      <a:pt x="359" y="1543"/>
                      <a:pt x="355" y="1564"/>
                      <a:pt x="346" y="1583"/>
                    </a:cubicBezTo>
                    <a:cubicBezTo>
                      <a:pt x="335" y="1604"/>
                      <a:pt x="316" y="1621"/>
                      <a:pt x="306" y="1643"/>
                    </a:cubicBezTo>
                    <a:cubicBezTo>
                      <a:pt x="289" y="1682"/>
                      <a:pt x="266" y="1763"/>
                      <a:pt x="266" y="1763"/>
                    </a:cubicBezTo>
                    <a:cubicBezTo>
                      <a:pt x="233" y="1992"/>
                      <a:pt x="145" y="2252"/>
                      <a:pt x="286" y="2463"/>
                    </a:cubicBezTo>
                    <a:cubicBezTo>
                      <a:pt x="319" y="2593"/>
                      <a:pt x="348" y="2604"/>
                      <a:pt x="466" y="2683"/>
                    </a:cubicBezTo>
                    <a:cubicBezTo>
                      <a:pt x="490" y="2699"/>
                      <a:pt x="499" y="2733"/>
                      <a:pt x="526" y="2743"/>
                    </a:cubicBezTo>
                    <a:cubicBezTo>
                      <a:pt x="577" y="2761"/>
                      <a:pt x="632" y="2758"/>
                      <a:pt x="686" y="2763"/>
                    </a:cubicBezTo>
                    <a:cubicBezTo>
                      <a:pt x="779" y="2771"/>
                      <a:pt x="873" y="2776"/>
                      <a:pt x="966" y="2783"/>
                    </a:cubicBezTo>
                    <a:cubicBezTo>
                      <a:pt x="986" y="2790"/>
                      <a:pt x="1026" y="2782"/>
                      <a:pt x="1026" y="2803"/>
                    </a:cubicBezTo>
                    <a:cubicBezTo>
                      <a:pt x="1026" y="2824"/>
                      <a:pt x="987" y="2821"/>
                      <a:pt x="966" y="2823"/>
                    </a:cubicBezTo>
                    <a:cubicBezTo>
                      <a:pt x="800" y="2835"/>
                      <a:pt x="633" y="2836"/>
                      <a:pt x="466" y="2843"/>
                    </a:cubicBezTo>
                    <a:cubicBezTo>
                      <a:pt x="446" y="2856"/>
                      <a:pt x="423" y="2866"/>
                      <a:pt x="406" y="2883"/>
                    </a:cubicBezTo>
                    <a:cubicBezTo>
                      <a:pt x="316" y="2973"/>
                      <a:pt x="423" y="2924"/>
                      <a:pt x="306" y="2963"/>
                    </a:cubicBezTo>
                    <a:cubicBezTo>
                      <a:pt x="246" y="3023"/>
                      <a:pt x="186" y="3083"/>
                      <a:pt x="126" y="3143"/>
                    </a:cubicBezTo>
                    <a:cubicBezTo>
                      <a:pt x="92" y="3177"/>
                      <a:pt x="46" y="3263"/>
                      <a:pt x="46" y="3263"/>
                    </a:cubicBezTo>
                    <a:cubicBezTo>
                      <a:pt x="11" y="3439"/>
                      <a:pt x="0" y="3495"/>
                      <a:pt x="26" y="3703"/>
                    </a:cubicBezTo>
                    <a:cubicBezTo>
                      <a:pt x="34" y="3768"/>
                      <a:pt x="96" y="3838"/>
                      <a:pt x="126" y="3883"/>
                    </a:cubicBezTo>
                    <a:cubicBezTo>
                      <a:pt x="153" y="3923"/>
                      <a:pt x="166" y="3976"/>
                      <a:pt x="206" y="4003"/>
                    </a:cubicBezTo>
                    <a:cubicBezTo>
                      <a:pt x="249" y="4032"/>
                      <a:pt x="280" y="4078"/>
                      <a:pt x="326" y="4103"/>
                    </a:cubicBezTo>
                    <a:cubicBezTo>
                      <a:pt x="471" y="4183"/>
                      <a:pt x="802" y="4162"/>
                      <a:pt x="886" y="4163"/>
                    </a:cubicBezTo>
                    <a:cubicBezTo>
                      <a:pt x="1206" y="4168"/>
                      <a:pt x="1526" y="4163"/>
                      <a:pt x="1846" y="4163"/>
                    </a:cubicBezTo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cxnSp>
        <p:nvCxnSpPr>
          <p:cNvPr id="30" name="Прямая соединительная линия 29"/>
          <p:cNvCxnSpPr/>
          <p:nvPr/>
        </p:nvCxnSpPr>
        <p:spPr>
          <a:xfrm>
            <a:off x="3857620" y="5857892"/>
            <a:ext cx="571504" cy="15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Clr>
                <a:srgbClr val="F07F09"/>
              </a:buClr>
              <a:buNone/>
            </a:pPr>
            <a:r>
              <a:rPr lang="ru-RU" sz="44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РЕКА</a:t>
            </a:r>
            <a:endParaRPr lang="ru-RU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57158" y="1857364"/>
            <a:ext cx="8429684" cy="464347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 rot="14001267">
            <a:off x="1365696" y="1605980"/>
            <a:ext cx="7326244" cy="4870174"/>
          </a:xfrm>
          <a:custGeom>
            <a:avLst/>
            <a:gdLst>
              <a:gd name="connsiteX0" fmla="*/ 0 w 7326244"/>
              <a:gd name="connsiteY0" fmla="*/ 4739861 h 4870174"/>
              <a:gd name="connsiteX1" fmla="*/ 1775791 w 7326244"/>
              <a:gd name="connsiteY1" fmla="*/ 4739861 h 4870174"/>
              <a:gd name="connsiteX2" fmla="*/ 1775791 w 7326244"/>
              <a:gd name="connsiteY2" fmla="*/ 4726609 h 4870174"/>
              <a:gd name="connsiteX3" fmla="*/ 2782956 w 7326244"/>
              <a:gd name="connsiteY3" fmla="*/ 3878470 h 4870174"/>
              <a:gd name="connsiteX4" fmla="*/ 4532243 w 7326244"/>
              <a:gd name="connsiteY4" fmla="*/ 3321879 h 4870174"/>
              <a:gd name="connsiteX5" fmla="*/ 5022574 w 7326244"/>
              <a:gd name="connsiteY5" fmla="*/ 2725531 h 4870174"/>
              <a:gd name="connsiteX6" fmla="*/ 5446643 w 7326244"/>
              <a:gd name="connsiteY6" fmla="*/ 2274957 h 4870174"/>
              <a:gd name="connsiteX7" fmla="*/ 6586330 w 7326244"/>
              <a:gd name="connsiteY7" fmla="*/ 1797879 h 4870174"/>
              <a:gd name="connsiteX8" fmla="*/ 7169426 w 7326244"/>
              <a:gd name="connsiteY8" fmla="*/ 1188279 h 4870174"/>
              <a:gd name="connsiteX9" fmla="*/ 7156174 w 7326244"/>
              <a:gd name="connsiteY9" fmla="*/ 181113 h 4870174"/>
              <a:gd name="connsiteX10" fmla="*/ 7076661 w 7326244"/>
              <a:gd name="connsiteY10" fmla="*/ 101600 h 4870174"/>
              <a:gd name="connsiteX11" fmla="*/ 5658678 w 7326244"/>
              <a:gd name="connsiteY11" fmla="*/ 88348 h 4870174"/>
              <a:gd name="connsiteX12" fmla="*/ 5420139 w 7326244"/>
              <a:gd name="connsiteY12" fmla="*/ 366644 h 4870174"/>
              <a:gd name="connsiteX13" fmla="*/ 4850296 w 7326244"/>
              <a:gd name="connsiteY13" fmla="*/ 591931 h 4870174"/>
              <a:gd name="connsiteX14" fmla="*/ 3617843 w 7326244"/>
              <a:gd name="connsiteY14" fmla="*/ 1956905 h 4870174"/>
              <a:gd name="connsiteX15" fmla="*/ 1842052 w 7326244"/>
              <a:gd name="connsiteY15" fmla="*/ 2752035 h 4870174"/>
              <a:gd name="connsiteX16" fmla="*/ 689113 w 7326244"/>
              <a:gd name="connsiteY16" fmla="*/ 3851966 h 4870174"/>
              <a:gd name="connsiteX17" fmla="*/ 397565 w 7326244"/>
              <a:gd name="connsiteY17" fmla="*/ 4713357 h 4870174"/>
              <a:gd name="connsiteX18" fmla="*/ 1802296 w 7326244"/>
              <a:gd name="connsiteY18" fmla="*/ 4713357 h 4870174"/>
              <a:gd name="connsiteX19" fmla="*/ 1828800 w 7326244"/>
              <a:gd name="connsiteY19" fmla="*/ 4739861 h 487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326244" h="4870174">
                <a:moveTo>
                  <a:pt x="0" y="4739861"/>
                </a:moveTo>
                <a:lnTo>
                  <a:pt x="1775791" y="4739861"/>
                </a:lnTo>
                <a:cubicBezTo>
                  <a:pt x="2071756" y="4737652"/>
                  <a:pt x="1607930" y="4870174"/>
                  <a:pt x="1775791" y="4726609"/>
                </a:cubicBezTo>
                <a:cubicBezTo>
                  <a:pt x="1943652" y="4583044"/>
                  <a:pt x="2323547" y="4112592"/>
                  <a:pt x="2782956" y="3878470"/>
                </a:cubicBezTo>
                <a:cubicBezTo>
                  <a:pt x="3242365" y="3644348"/>
                  <a:pt x="4158973" y="3514035"/>
                  <a:pt x="4532243" y="3321879"/>
                </a:cubicBezTo>
                <a:cubicBezTo>
                  <a:pt x="4905513" y="3129723"/>
                  <a:pt x="4870174" y="2900018"/>
                  <a:pt x="5022574" y="2725531"/>
                </a:cubicBezTo>
                <a:cubicBezTo>
                  <a:pt x="5174974" y="2551044"/>
                  <a:pt x="5186017" y="2429566"/>
                  <a:pt x="5446643" y="2274957"/>
                </a:cubicBezTo>
                <a:cubicBezTo>
                  <a:pt x="5707269" y="2120348"/>
                  <a:pt x="6299200" y="1978992"/>
                  <a:pt x="6586330" y="1797879"/>
                </a:cubicBezTo>
                <a:cubicBezTo>
                  <a:pt x="6873460" y="1616766"/>
                  <a:pt x="7074452" y="1457740"/>
                  <a:pt x="7169426" y="1188279"/>
                </a:cubicBezTo>
                <a:cubicBezTo>
                  <a:pt x="7264400" y="918818"/>
                  <a:pt x="7171635" y="362226"/>
                  <a:pt x="7156174" y="181113"/>
                </a:cubicBezTo>
                <a:cubicBezTo>
                  <a:pt x="7140713" y="0"/>
                  <a:pt x="7326244" y="117061"/>
                  <a:pt x="7076661" y="101600"/>
                </a:cubicBezTo>
                <a:cubicBezTo>
                  <a:pt x="6827078" y="86139"/>
                  <a:pt x="5934765" y="44174"/>
                  <a:pt x="5658678" y="88348"/>
                </a:cubicBezTo>
                <a:cubicBezTo>
                  <a:pt x="5382591" y="132522"/>
                  <a:pt x="5554869" y="282714"/>
                  <a:pt x="5420139" y="366644"/>
                </a:cubicBezTo>
                <a:cubicBezTo>
                  <a:pt x="5285409" y="450574"/>
                  <a:pt x="5150679" y="326888"/>
                  <a:pt x="4850296" y="591931"/>
                </a:cubicBezTo>
                <a:cubicBezTo>
                  <a:pt x="4549913" y="856974"/>
                  <a:pt x="4119217" y="1596888"/>
                  <a:pt x="3617843" y="1956905"/>
                </a:cubicBezTo>
                <a:cubicBezTo>
                  <a:pt x="3116469" y="2316922"/>
                  <a:pt x="2330174" y="2436191"/>
                  <a:pt x="1842052" y="2752035"/>
                </a:cubicBezTo>
                <a:cubicBezTo>
                  <a:pt x="1353930" y="3067879"/>
                  <a:pt x="929861" y="3525079"/>
                  <a:pt x="689113" y="3851966"/>
                </a:cubicBezTo>
                <a:cubicBezTo>
                  <a:pt x="448365" y="4178853"/>
                  <a:pt x="212035" y="4569792"/>
                  <a:pt x="397565" y="4713357"/>
                </a:cubicBezTo>
                <a:cubicBezTo>
                  <a:pt x="583095" y="4856922"/>
                  <a:pt x="1563757" y="4708940"/>
                  <a:pt x="1802296" y="4713357"/>
                </a:cubicBezTo>
                <a:cubicBezTo>
                  <a:pt x="2040835" y="4717774"/>
                  <a:pt x="1934817" y="4728817"/>
                  <a:pt x="1828800" y="4739861"/>
                </a:cubicBezTo>
              </a:path>
            </a:pathLst>
          </a:custGeom>
          <a:solidFill>
            <a:srgbClr val="00B0F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 rot="1291361">
            <a:off x="2898419" y="3245898"/>
            <a:ext cx="2635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Девица</a:t>
            </a:r>
            <a:endParaRPr lang="ru-RU" sz="2800" dirty="0"/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5292080" y="4041068"/>
            <a:ext cx="1368152" cy="64807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Clr>
                <a:srgbClr val="F07F09"/>
              </a:buClr>
              <a:buNone/>
            </a:pPr>
            <a:r>
              <a:rPr lang="ru-RU" sz="44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ОЗЕРО, ПРУД</a:t>
            </a:r>
            <a:endParaRPr lang="ru-RU" sz="4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57158" y="1857364"/>
            <a:ext cx="8429684" cy="464347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rot="21032158">
            <a:off x="3769773" y="2124268"/>
            <a:ext cx="3588281" cy="2829942"/>
          </a:xfrm>
          <a:custGeom>
            <a:avLst/>
            <a:gdLst>
              <a:gd name="connsiteX0" fmla="*/ 236112 w 3161763"/>
              <a:gd name="connsiteY0" fmla="*/ 515155 h 2404057"/>
              <a:gd name="connsiteX1" fmla="*/ 120203 w 3161763"/>
              <a:gd name="connsiteY1" fmla="*/ 1390919 h 2404057"/>
              <a:gd name="connsiteX2" fmla="*/ 957329 w 3161763"/>
              <a:gd name="connsiteY2" fmla="*/ 1918952 h 2404057"/>
              <a:gd name="connsiteX3" fmla="*/ 1408090 w 3161763"/>
              <a:gd name="connsiteY3" fmla="*/ 2356834 h 2404057"/>
              <a:gd name="connsiteX4" fmla="*/ 2322490 w 3161763"/>
              <a:gd name="connsiteY4" fmla="*/ 2202288 h 2404057"/>
              <a:gd name="connsiteX5" fmla="*/ 3159617 w 3161763"/>
              <a:gd name="connsiteY5" fmla="*/ 1287888 h 2404057"/>
              <a:gd name="connsiteX6" fmla="*/ 2335369 w 3161763"/>
              <a:gd name="connsiteY6" fmla="*/ 193183 h 2404057"/>
              <a:gd name="connsiteX7" fmla="*/ 995966 w 3161763"/>
              <a:gd name="connsiteY7" fmla="*/ 128789 h 2404057"/>
              <a:gd name="connsiteX8" fmla="*/ 236112 w 3161763"/>
              <a:gd name="connsiteY8" fmla="*/ 515155 h 2404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1763" h="2404057">
                <a:moveTo>
                  <a:pt x="236112" y="515155"/>
                </a:moveTo>
                <a:cubicBezTo>
                  <a:pt x="90151" y="725510"/>
                  <a:pt x="0" y="1156953"/>
                  <a:pt x="120203" y="1390919"/>
                </a:cubicBezTo>
                <a:cubicBezTo>
                  <a:pt x="240406" y="1624885"/>
                  <a:pt x="742681" y="1757966"/>
                  <a:pt x="957329" y="1918952"/>
                </a:cubicBezTo>
                <a:cubicBezTo>
                  <a:pt x="1171977" y="2079938"/>
                  <a:pt x="1180563" y="2309611"/>
                  <a:pt x="1408090" y="2356834"/>
                </a:cubicBezTo>
                <a:cubicBezTo>
                  <a:pt x="1635617" y="2404057"/>
                  <a:pt x="2030569" y="2380446"/>
                  <a:pt x="2322490" y="2202288"/>
                </a:cubicBezTo>
                <a:cubicBezTo>
                  <a:pt x="2614411" y="2024130"/>
                  <a:pt x="3157471" y="1622739"/>
                  <a:pt x="3159617" y="1287888"/>
                </a:cubicBezTo>
                <a:cubicBezTo>
                  <a:pt x="3161763" y="953037"/>
                  <a:pt x="2695977" y="386366"/>
                  <a:pt x="2335369" y="193183"/>
                </a:cubicBezTo>
                <a:cubicBezTo>
                  <a:pt x="1974761" y="0"/>
                  <a:pt x="1345842" y="77274"/>
                  <a:pt x="995966" y="128789"/>
                </a:cubicBezTo>
                <a:cubicBezTo>
                  <a:pt x="646090" y="180304"/>
                  <a:pt x="382073" y="304800"/>
                  <a:pt x="236112" y="515155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571472" y="4643446"/>
            <a:ext cx="57150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715142" y="4642652"/>
            <a:ext cx="57150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1072332" y="5571346"/>
            <a:ext cx="57150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929456" y="5571346"/>
            <a:ext cx="57150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072464" y="5642784"/>
            <a:ext cx="57150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500960" y="4642652"/>
            <a:ext cx="57150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643836" y="4642652"/>
            <a:ext cx="57150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215340" y="5642784"/>
            <a:ext cx="57150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572530" y="4642652"/>
            <a:ext cx="57150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072596" y="5642784"/>
            <a:ext cx="57150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215472" y="5642784"/>
            <a:ext cx="57150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1500960" y="6214288"/>
            <a:ext cx="57150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1643836" y="6214288"/>
            <a:ext cx="57150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357952" y="6214288"/>
            <a:ext cx="57150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00828" y="6214288"/>
            <a:ext cx="57150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500034" y="642918"/>
            <a:ext cx="1857388" cy="2500330"/>
          </a:xfrm>
          <a:prstGeom prst="wedgeRoundRectCallout">
            <a:avLst>
              <a:gd name="adj1" fmla="val 89250"/>
              <a:gd name="adj2" fmla="val 401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 я живу недалеко отсюда. Приходите ко мне в гости.</a:t>
            </a:r>
          </a:p>
          <a:p>
            <a:pPr algn="ctr"/>
            <a:r>
              <a:rPr lang="ru-RU" dirty="0" smtClean="0"/>
              <a:t> Как бы вам объяснить как дойти?!</a:t>
            </a:r>
            <a:endParaRPr lang="ru-RU" dirty="0"/>
          </a:p>
        </p:txBody>
      </p:sp>
      <p:grpSp>
        <p:nvGrpSpPr>
          <p:cNvPr id="18437" name="Group 5"/>
          <p:cNvGrpSpPr>
            <a:grpSpLocks noChangeAspect="1"/>
          </p:cNvGrpSpPr>
          <p:nvPr/>
        </p:nvGrpSpPr>
        <p:grpSpPr bwMode="auto">
          <a:xfrm>
            <a:off x="2643188" y="642938"/>
            <a:ext cx="5286375" cy="5132387"/>
            <a:chOff x="1665" y="405"/>
            <a:chExt cx="3330" cy="3233"/>
          </a:xfrm>
        </p:grpSpPr>
        <p:sp>
          <p:nvSpPr>
            <p:cNvPr id="18436" name="AutoShape 4"/>
            <p:cNvSpPr>
              <a:spLocks noChangeAspect="1" noChangeArrowheads="1" noTextEdit="1"/>
            </p:cNvSpPr>
            <p:nvPr/>
          </p:nvSpPr>
          <p:spPr bwMode="auto">
            <a:xfrm>
              <a:off x="1665" y="405"/>
              <a:ext cx="3330" cy="3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2150" y="405"/>
              <a:ext cx="542" cy="2167"/>
            </a:xfrm>
            <a:prstGeom prst="rect">
              <a:avLst/>
            </a:prstGeom>
            <a:solidFill>
              <a:srgbClr val="FFF2B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2692" y="764"/>
              <a:ext cx="1846" cy="1808"/>
            </a:xfrm>
            <a:prstGeom prst="rect">
              <a:avLst/>
            </a:prstGeom>
            <a:solidFill>
              <a:srgbClr val="FFF2B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2365" y="583"/>
              <a:ext cx="161" cy="161"/>
            </a:xfrm>
            <a:prstGeom prst="rect">
              <a:avLst/>
            </a:prstGeom>
            <a:solidFill>
              <a:srgbClr val="F2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2365" y="957"/>
              <a:ext cx="161" cy="161"/>
            </a:xfrm>
            <a:prstGeom prst="rect">
              <a:avLst/>
            </a:prstGeom>
            <a:solidFill>
              <a:srgbClr val="F2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2365" y="1330"/>
              <a:ext cx="161" cy="161"/>
            </a:xfrm>
            <a:prstGeom prst="rect">
              <a:avLst/>
            </a:prstGeom>
            <a:solidFill>
              <a:srgbClr val="F2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2365" y="1703"/>
              <a:ext cx="161" cy="162"/>
            </a:xfrm>
            <a:prstGeom prst="rect">
              <a:avLst/>
            </a:prstGeom>
            <a:solidFill>
              <a:srgbClr val="F2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2365" y="2077"/>
              <a:ext cx="161" cy="161"/>
            </a:xfrm>
            <a:prstGeom prst="rect">
              <a:avLst/>
            </a:prstGeom>
            <a:solidFill>
              <a:srgbClr val="F2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2784" y="957"/>
              <a:ext cx="161" cy="161"/>
            </a:xfrm>
            <a:prstGeom prst="rect">
              <a:avLst/>
            </a:prstGeom>
            <a:solidFill>
              <a:srgbClr val="F2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2784" y="1330"/>
              <a:ext cx="161" cy="161"/>
            </a:xfrm>
            <a:prstGeom prst="rect">
              <a:avLst/>
            </a:prstGeom>
            <a:solidFill>
              <a:srgbClr val="F2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2784" y="1703"/>
              <a:ext cx="161" cy="162"/>
            </a:xfrm>
            <a:prstGeom prst="rect">
              <a:avLst/>
            </a:prstGeom>
            <a:solidFill>
              <a:srgbClr val="F2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3203" y="957"/>
              <a:ext cx="162" cy="161"/>
            </a:xfrm>
            <a:prstGeom prst="rect">
              <a:avLst/>
            </a:prstGeom>
            <a:solidFill>
              <a:srgbClr val="F2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3203" y="1330"/>
              <a:ext cx="162" cy="161"/>
            </a:xfrm>
            <a:prstGeom prst="rect">
              <a:avLst/>
            </a:prstGeom>
            <a:solidFill>
              <a:srgbClr val="F2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3203" y="1703"/>
              <a:ext cx="162" cy="162"/>
            </a:xfrm>
            <a:prstGeom prst="rect">
              <a:avLst/>
            </a:prstGeom>
            <a:solidFill>
              <a:srgbClr val="F2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3623" y="957"/>
              <a:ext cx="161" cy="161"/>
            </a:xfrm>
            <a:prstGeom prst="rect">
              <a:avLst/>
            </a:prstGeom>
            <a:solidFill>
              <a:srgbClr val="F2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3623" y="1330"/>
              <a:ext cx="161" cy="161"/>
            </a:xfrm>
            <a:prstGeom prst="rect">
              <a:avLst/>
            </a:prstGeom>
            <a:solidFill>
              <a:srgbClr val="F2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3623" y="1703"/>
              <a:ext cx="161" cy="162"/>
            </a:xfrm>
            <a:prstGeom prst="rect">
              <a:avLst/>
            </a:prstGeom>
            <a:solidFill>
              <a:srgbClr val="F2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54" name="Rectangle 22"/>
            <p:cNvSpPr>
              <a:spLocks noChangeArrowheads="1"/>
            </p:cNvSpPr>
            <p:nvPr/>
          </p:nvSpPr>
          <p:spPr bwMode="auto">
            <a:xfrm>
              <a:off x="3623" y="2077"/>
              <a:ext cx="161" cy="161"/>
            </a:xfrm>
            <a:prstGeom prst="rect">
              <a:avLst/>
            </a:prstGeom>
            <a:solidFill>
              <a:srgbClr val="F2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55" name="Rectangle 23"/>
            <p:cNvSpPr>
              <a:spLocks noChangeArrowheads="1"/>
            </p:cNvSpPr>
            <p:nvPr/>
          </p:nvSpPr>
          <p:spPr bwMode="auto">
            <a:xfrm>
              <a:off x="4042" y="957"/>
              <a:ext cx="161" cy="161"/>
            </a:xfrm>
            <a:prstGeom prst="rect">
              <a:avLst/>
            </a:prstGeom>
            <a:solidFill>
              <a:srgbClr val="F2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56" name="Rectangle 24"/>
            <p:cNvSpPr>
              <a:spLocks noChangeArrowheads="1"/>
            </p:cNvSpPr>
            <p:nvPr/>
          </p:nvSpPr>
          <p:spPr bwMode="auto">
            <a:xfrm>
              <a:off x="4042" y="1330"/>
              <a:ext cx="161" cy="161"/>
            </a:xfrm>
            <a:prstGeom prst="rect">
              <a:avLst/>
            </a:prstGeom>
            <a:solidFill>
              <a:srgbClr val="F2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57" name="Rectangle 25"/>
            <p:cNvSpPr>
              <a:spLocks noChangeArrowheads="1"/>
            </p:cNvSpPr>
            <p:nvPr/>
          </p:nvSpPr>
          <p:spPr bwMode="auto">
            <a:xfrm>
              <a:off x="4042" y="1703"/>
              <a:ext cx="161" cy="162"/>
            </a:xfrm>
            <a:prstGeom prst="rect">
              <a:avLst/>
            </a:prstGeom>
            <a:solidFill>
              <a:srgbClr val="F2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58" name="Rectangle 26"/>
            <p:cNvSpPr>
              <a:spLocks noChangeArrowheads="1"/>
            </p:cNvSpPr>
            <p:nvPr/>
          </p:nvSpPr>
          <p:spPr bwMode="auto">
            <a:xfrm>
              <a:off x="4042" y="2077"/>
              <a:ext cx="161" cy="161"/>
            </a:xfrm>
            <a:prstGeom prst="rect">
              <a:avLst/>
            </a:prstGeom>
            <a:solidFill>
              <a:srgbClr val="F2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59" name="Rectangle 27"/>
            <p:cNvSpPr>
              <a:spLocks noChangeArrowheads="1"/>
            </p:cNvSpPr>
            <p:nvPr/>
          </p:nvSpPr>
          <p:spPr bwMode="auto">
            <a:xfrm>
              <a:off x="2348" y="566"/>
              <a:ext cx="161" cy="161"/>
            </a:xfrm>
            <a:prstGeom prst="rect">
              <a:avLst/>
            </a:prstGeom>
            <a:solidFill>
              <a:srgbClr val="7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2348" y="939"/>
              <a:ext cx="161" cy="162"/>
            </a:xfrm>
            <a:prstGeom prst="rect">
              <a:avLst/>
            </a:prstGeom>
            <a:solidFill>
              <a:srgbClr val="7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2348" y="1313"/>
              <a:ext cx="161" cy="161"/>
            </a:xfrm>
            <a:prstGeom prst="rect">
              <a:avLst/>
            </a:prstGeom>
            <a:solidFill>
              <a:srgbClr val="7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2348" y="1686"/>
              <a:ext cx="161" cy="161"/>
            </a:xfrm>
            <a:prstGeom prst="rect">
              <a:avLst/>
            </a:prstGeom>
            <a:solidFill>
              <a:srgbClr val="7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2348" y="2060"/>
              <a:ext cx="161" cy="161"/>
            </a:xfrm>
            <a:prstGeom prst="rect">
              <a:avLst/>
            </a:prstGeom>
            <a:solidFill>
              <a:srgbClr val="7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64" name="Rectangle 32"/>
            <p:cNvSpPr>
              <a:spLocks noChangeArrowheads="1"/>
            </p:cNvSpPr>
            <p:nvPr/>
          </p:nvSpPr>
          <p:spPr bwMode="auto">
            <a:xfrm>
              <a:off x="2767" y="939"/>
              <a:ext cx="161" cy="162"/>
            </a:xfrm>
            <a:prstGeom prst="rect">
              <a:avLst/>
            </a:prstGeom>
            <a:solidFill>
              <a:srgbClr val="7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65" name="Rectangle 33"/>
            <p:cNvSpPr>
              <a:spLocks noChangeArrowheads="1"/>
            </p:cNvSpPr>
            <p:nvPr/>
          </p:nvSpPr>
          <p:spPr bwMode="auto">
            <a:xfrm>
              <a:off x="2767" y="1313"/>
              <a:ext cx="161" cy="161"/>
            </a:xfrm>
            <a:prstGeom prst="rect">
              <a:avLst/>
            </a:prstGeom>
            <a:solidFill>
              <a:srgbClr val="7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2767" y="1686"/>
              <a:ext cx="161" cy="161"/>
            </a:xfrm>
            <a:prstGeom prst="rect">
              <a:avLst/>
            </a:prstGeom>
            <a:solidFill>
              <a:srgbClr val="7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2719" y="2045"/>
              <a:ext cx="329" cy="527"/>
            </a:xfrm>
            <a:prstGeom prst="rect">
              <a:avLst/>
            </a:prstGeom>
            <a:solidFill>
              <a:srgbClr val="7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68" name="Rectangle 36"/>
            <p:cNvSpPr>
              <a:spLocks noChangeArrowheads="1"/>
            </p:cNvSpPr>
            <p:nvPr/>
          </p:nvSpPr>
          <p:spPr bwMode="auto">
            <a:xfrm>
              <a:off x="3074" y="2045"/>
              <a:ext cx="329" cy="527"/>
            </a:xfrm>
            <a:prstGeom prst="rect">
              <a:avLst/>
            </a:prstGeom>
            <a:solidFill>
              <a:srgbClr val="7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3186" y="939"/>
              <a:ext cx="161" cy="162"/>
            </a:xfrm>
            <a:prstGeom prst="rect">
              <a:avLst/>
            </a:prstGeom>
            <a:solidFill>
              <a:srgbClr val="7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3186" y="1313"/>
              <a:ext cx="161" cy="161"/>
            </a:xfrm>
            <a:prstGeom prst="rect">
              <a:avLst/>
            </a:prstGeom>
            <a:solidFill>
              <a:srgbClr val="7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71" name="Rectangle 39"/>
            <p:cNvSpPr>
              <a:spLocks noChangeArrowheads="1"/>
            </p:cNvSpPr>
            <p:nvPr/>
          </p:nvSpPr>
          <p:spPr bwMode="auto">
            <a:xfrm>
              <a:off x="3186" y="1686"/>
              <a:ext cx="161" cy="161"/>
            </a:xfrm>
            <a:prstGeom prst="rect">
              <a:avLst/>
            </a:prstGeom>
            <a:solidFill>
              <a:srgbClr val="7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3606" y="939"/>
              <a:ext cx="161" cy="162"/>
            </a:xfrm>
            <a:prstGeom prst="rect">
              <a:avLst/>
            </a:prstGeom>
            <a:solidFill>
              <a:srgbClr val="7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73" name="Rectangle 41"/>
            <p:cNvSpPr>
              <a:spLocks noChangeArrowheads="1"/>
            </p:cNvSpPr>
            <p:nvPr/>
          </p:nvSpPr>
          <p:spPr bwMode="auto">
            <a:xfrm>
              <a:off x="3606" y="1313"/>
              <a:ext cx="161" cy="161"/>
            </a:xfrm>
            <a:prstGeom prst="rect">
              <a:avLst/>
            </a:prstGeom>
            <a:solidFill>
              <a:srgbClr val="7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74" name="Rectangle 42"/>
            <p:cNvSpPr>
              <a:spLocks noChangeArrowheads="1"/>
            </p:cNvSpPr>
            <p:nvPr/>
          </p:nvSpPr>
          <p:spPr bwMode="auto">
            <a:xfrm>
              <a:off x="3606" y="1686"/>
              <a:ext cx="161" cy="161"/>
            </a:xfrm>
            <a:prstGeom prst="rect">
              <a:avLst/>
            </a:prstGeom>
            <a:solidFill>
              <a:srgbClr val="7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75" name="Rectangle 43"/>
            <p:cNvSpPr>
              <a:spLocks noChangeArrowheads="1"/>
            </p:cNvSpPr>
            <p:nvPr/>
          </p:nvSpPr>
          <p:spPr bwMode="auto">
            <a:xfrm>
              <a:off x="3606" y="2060"/>
              <a:ext cx="161" cy="161"/>
            </a:xfrm>
            <a:prstGeom prst="rect">
              <a:avLst/>
            </a:prstGeom>
            <a:solidFill>
              <a:srgbClr val="7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76" name="Rectangle 44"/>
            <p:cNvSpPr>
              <a:spLocks noChangeArrowheads="1"/>
            </p:cNvSpPr>
            <p:nvPr/>
          </p:nvSpPr>
          <p:spPr bwMode="auto">
            <a:xfrm>
              <a:off x="4025" y="939"/>
              <a:ext cx="161" cy="162"/>
            </a:xfrm>
            <a:prstGeom prst="rect">
              <a:avLst/>
            </a:prstGeom>
            <a:solidFill>
              <a:srgbClr val="7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77" name="Rectangle 45"/>
            <p:cNvSpPr>
              <a:spLocks noChangeArrowheads="1"/>
            </p:cNvSpPr>
            <p:nvPr/>
          </p:nvSpPr>
          <p:spPr bwMode="auto">
            <a:xfrm>
              <a:off x="4025" y="1313"/>
              <a:ext cx="161" cy="161"/>
            </a:xfrm>
            <a:prstGeom prst="rect">
              <a:avLst/>
            </a:prstGeom>
            <a:solidFill>
              <a:srgbClr val="7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78" name="Rectangle 46"/>
            <p:cNvSpPr>
              <a:spLocks noChangeArrowheads="1"/>
            </p:cNvSpPr>
            <p:nvPr/>
          </p:nvSpPr>
          <p:spPr bwMode="auto">
            <a:xfrm>
              <a:off x="4025" y="1686"/>
              <a:ext cx="161" cy="161"/>
            </a:xfrm>
            <a:prstGeom prst="rect">
              <a:avLst/>
            </a:prstGeom>
            <a:solidFill>
              <a:srgbClr val="7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79" name="Rectangle 47"/>
            <p:cNvSpPr>
              <a:spLocks noChangeArrowheads="1"/>
            </p:cNvSpPr>
            <p:nvPr/>
          </p:nvSpPr>
          <p:spPr bwMode="auto">
            <a:xfrm>
              <a:off x="4025" y="2060"/>
              <a:ext cx="161" cy="161"/>
            </a:xfrm>
            <a:prstGeom prst="rect">
              <a:avLst/>
            </a:prstGeom>
            <a:solidFill>
              <a:srgbClr val="7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80" name="Freeform 48"/>
            <p:cNvSpPr>
              <a:spLocks/>
            </p:cNvSpPr>
            <p:nvPr/>
          </p:nvSpPr>
          <p:spPr bwMode="auto">
            <a:xfrm>
              <a:off x="2765" y="2194"/>
              <a:ext cx="223" cy="248"/>
            </a:xfrm>
            <a:custGeom>
              <a:avLst/>
              <a:gdLst/>
              <a:ahLst/>
              <a:cxnLst>
                <a:cxn ang="0">
                  <a:pos x="22" y="1093"/>
                </a:cxn>
                <a:cxn ang="0">
                  <a:pos x="11" y="1107"/>
                </a:cxn>
                <a:cxn ang="0">
                  <a:pos x="4" y="1123"/>
                </a:cxn>
                <a:cxn ang="0">
                  <a:pos x="0" y="1140"/>
                </a:cxn>
                <a:cxn ang="0">
                  <a:pos x="0" y="1156"/>
                </a:cxn>
                <a:cxn ang="0">
                  <a:pos x="2" y="1173"/>
                </a:cxn>
                <a:cxn ang="0">
                  <a:pos x="8" y="1190"/>
                </a:cxn>
                <a:cxn ang="0">
                  <a:pos x="16" y="1204"/>
                </a:cxn>
                <a:cxn ang="0">
                  <a:pos x="29" y="1218"/>
                </a:cxn>
                <a:cxn ang="0">
                  <a:pos x="43" y="1228"/>
                </a:cxn>
                <a:cxn ang="0">
                  <a:pos x="59" y="1235"/>
                </a:cxn>
                <a:cxn ang="0">
                  <a:pos x="76" y="1238"/>
                </a:cxn>
                <a:cxn ang="0">
                  <a:pos x="93" y="1239"/>
                </a:cxn>
                <a:cxn ang="0">
                  <a:pos x="110" y="1236"/>
                </a:cxn>
                <a:cxn ang="0">
                  <a:pos x="126" y="1231"/>
                </a:cxn>
                <a:cxn ang="0">
                  <a:pos x="141" y="1222"/>
                </a:cxn>
                <a:cxn ang="0">
                  <a:pos x="154" y="1209"/>
                </a:cxn>
                <a:cxn ang="0">
                  <a:pos x="1101" y="140"/>
                </a:cxn>
                <a:cxn ang="0">
                  <a:pos x="1110" y="125"/>
                </a:cxn>
                <a:cxn ang="0">
                  <a:pos x="1115" y="109"/>
                </a:cxn>
                <a:cxn ang="0">
                  <a:pos x="1117" y="92"/>
                </a:cxn>
                <a:cxn ang="0">
                  <a:pos x="1116" y="74"/>
                </a:cxn>
                <a:cxn ang="0">
                  <a:pos x="1112" y="59"/>
                </a:cxn>
                <a:cxn ang="0">
                  <a:pos x="1105" y="43"/>
                </a:cxn>
                <a:cxn ang="0">
                  <a:pos x="1094" y="29"/>
                </a:cxn>
                <a:cxn ang="0">
                  <a:pos x="1081" y="17"/>
                </a:cxn>
                <a:cxn ang="0">
                  <a:pos x="1065" y="8"/>
                </a:cxn>
                <a:cxn ang="0">
                  <a:pos x="1049" y="3"/>
                </a:cxn>
                <a:cxn ang="0">
                  <a:pos x="1032" y="0"/>
                </a:cxn>
                <a:cxn ang="0">
                  <a:pos x="1015" y="1"/>
                </a:cxn>
                <a:cxn ang="0">
                  <a:pos x="999" y="6"/>
                </a:cxn>
                <a:cxn ang="0">
                  <a:pos x="983" y="13"/>
                </a:cxn>
                <a:cxn ang="0">
                  <a:pos x="970" y="23"/>
                </a:cxn>
              </a:cxnLst>
              <a:rect l="0" t="0" r="r" b="b"/>
              <a:pathLst>
                <a:path w="1117" h="1239">
                  <a:moveTo>
                    <a:pt x="963" y="30"/>
                  </a:moveTo>
                  <a:lnTo>
                    <a:pt x="22" y="1093"/>
                  </a:lnTo>
                  <a:lnTo>
                    <a:pt x="15" y="1099"/>
                  </a:lnTo>
                  <a:lnTo>
                    <a:pt x="11" y="1107"/>
                  </a:lnTo>
                  <a:lnTo>
                    <a:pt x="7" y="1115"/>
                  </a:lnTo>
                  <a:lnTo>
                    <a:pt x="4" y="1123"/>
                  </a:lnTo>
                  <a:lnTo>
                    <a:pt x="2" y="1131"/>
                  </a:lnTo>
                  <a:lnTo>
                    <a:pt x="0" y="1140"/>
                  </a:lnTo>
                  <a:lnTo>
                    <a:pt x="0" y="1148"/>
                  </a:lnTo>
                  <a:lnTo>
                    <a:pt x="0" y="1156"/>
                  </a:lnTo>
                  <a:lnTo>
                    <a:pt x="0" y="1165"/>
                  </a:lnTo>
                  <a:lnTo>
                    <a:pt x="2" y="1173"/>
                  </a:lnTo>
                  <a:lnTo>
                    <a:pt x="5" y="1181"/>
                  </a:lnTo>
                  <a:lnTo>
                    <a:pt x="8" y="1190"/>
                  </a:lnTo>
                  <a:lnTo>
                    <a:pt x="12" y="1197"/>
                  </a:lnTo>
                  <a:lnTo>
                    <a:pt x="16" y="1204"/>
                  </a:lnTo>
                  <a:lnTo>
                    <a:pt x="23" y="1211"/>
                  </a:lnTo>
                  <a:lnTo>
                    <a:pt x="29" y="1218"/>
                  </a:lnTo>
                  <a:lnTo>
                    <a:pt x="36" y="1223"/>
                  </a:lnTo>
                  <a:lnTo>
                    <a:pt x="43" y="1228"/>
                  </a:lnTo>
                  <a:lnTo>
                    <a:pt x="52" y="1232"/>
                  </a:lnTo>
                  <a:lnTo>
                    <a:pt x="59" y="1235"/>
                  </a:lnTo>
                  <a:lnTo>
                    <a:pt x="67" y="1237"/>
                  </a:lnTo>
                  <a:lnTo>
                    <a:pt x="76" y="1238"/>
                  </a:lnTo>
                  <a:lnTo>
                    <a:pt x="84" y="1239"/>
                  </a:lnTo>
                  <a:lnTo>
                    <a:pt x="93" y="1239"/>
                  </a:lnTo>
                  <a:lnTo>
                    <a:pt x="102" y="1238"/>
                  </a:lnTo>
                  <a:lnTo>
                    <a:pt x="110" y="1236"/>
                  </a:lnTo>
                  <a:lnTo>
                    <a:pt x="118" y="1234"/>
                  </a:lnTo>
                  <a:lnTo>
                    <a:pt x="126" y="1231"/>
                  </a:lnTo>
                  <a:lnTo>
                    <a:pt x="134" y="1227"/>
                  </a:lnTo>
                  <a:lnTo>
                    <a:pt x="141" y="1222"/>
                  </a:lnTo>
                  <a:lnTo>
                    <a:pt x="147" y="1217"/>
                  </a:lnTo>
                  <a:lnTo>
                    <a:pt x="154" y="1209"/>
                  </a:lnTo>
                  <a:lnTo>
                    <a:pt x="1095" y="147"/>
                  </a:lnTo>
                  <a:lnTo>
                    <a:pt x="1101" y="140"/>
                  </a:lnTo>
                  <a:lnTo>
                    <a:pt x="1106" y="133"/>
                  </a:lnTo>
                  <a:lnTo>
                    <a:pt x="1110" y="125"/>
                  </a:lnTo>
                  <a:lnTo>
                    <a:pt x="1113" y="117"/>
                  </a:lnTo>
                  <a:lnTo>
                    <a:pt x="1115" y="109"/>
                  </a:lnTo>
                  <a:lnTo>
                    <a:pt x="1116" y="100"/>
                  </a:lnTo>
                  <a:lnTo>
                    <a:pt x="1117" y="92"/>
                  </a:lnTo>
                  <a:lnTo>
                    <a:pt x="1117" y="84"/>
                  </a:lnTo>
                  <a:lnTo>
                    <a:pt x="1116" y="74"/>
                  </a:lnTo>
                  <a:lnTo>
                    <a:pt x="1115" y="66"/>
                  </a:lnTo>
                  <a:lnTo>
                    <a:pt x="1112" y="59"/>
                  </a:lnTo>
                  <a:lnTo>
                    <a:pt x="1109" y="50"/>
                  </a:lnTo>
                  <a:lnTo>
                    <a:pt x="1105" y="43"/>
                  </a:lnTo>
                  <a:lnTo>
                    <a:pt x="1100" y="36"/>
                  </a:lnTo>
                  <a:lnTo>
                    <a:pt x="1094" y="29"/>
                  </a:lnTo>
                  <a:lnTo>
                    <a:pt x="1088" y="22"/>
                  </a:lnTo>
                  <a:lnTo>
                    <a:pt x="1081" y="17"/>
                  </a:lnTo>
                  <a:lnTo>
                    <a:pt x="1074" y="12"/>
                  </a:lnTo>
                  <a:lnTo>
                    <a:pt x="1065" y="8"/>
                  </a:lnTo>
                  <a:lnTo>
                    <a:pt x="1057" y="5"/>
                  </a:lnTo>
                  <a:lnTo>
                    <a:pt x="1049" y="3"/>
                  </a:lnTo>
                  <a:lnTo>
                    <a:pt x="1040" y="0"/>
                  </a:lnTo>
                  <a:lnTo>
                    <a:pt x="1032" y="0"/>
                  </a:lnTo>
                  <a:lnTo>
                    <a:pt x="1024" y="0"/>
                  </a:lnTo>
                  <a:lnTo>
                    <a:pt x="1015" y="1"/>
                  </a:lnTo>
                  <a:lnTo>
                    <a:pt x="1007" y="3"/>
                  </a:lnTo>
                  <a:lnTo>
                    <a:pt x="999" y="6"/>
                  </a:lnTo>
                  <a:lnTo>
                    <a:pt x="990" y="9"/>
                  </a:lnTo>
                  <a:lnTo>
                    <a:pt x="983" y="13"/>
                  </a:lnTo>
                  <a:lnTo>
                    <a:pt x="976" y="18"/>
                  </a:lnTo>
                  <a:lnTo>
                    <a:pt x="970" y="23"/>
                  </a:lnTo>
                  <a:lnTo>
                    <a:pt x="963" y="30"/>
                  </a:lnTo>
                  <a:close/>
                </a:path>
              </a:pathLst>
            </a:custGeom>
            <a:solidFill>
              <a:srgbClr val="F2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81" name="Freeform 49"/>
            <p:cNvSpPr>
              <a:spLocks/>
            </p:cNvSpPr>
            <p:nvPr/>
          </p:nvSpPr>
          <p:spPr bwMode="auto">
            <a:xfrm>
              <a:off x="2815" y="2310"/>
              <a:ext cx="159" cy="175"/>
            </a:xfrm>
            <a:custGeom>
              <a:avLst/>
              <a:gdLst/>
              <a:ahLst/>
              <a:cxnLst>
                <a:cxn ang="0">
                  <a:pos x="21" y="726"/>
                </a:cxn>
                <a:cxn ang="0">
                  <a:pos x="11" y="740"/>
                </a:cxn>
                <a:cxn ang="0">
                  <a:pos x="4" y="757"/>
                </a:cxn>
                <a:cxn ang="0">
                  <a:pos x="0" y="774"/>
                </a:cxn>
                <a:cxn ang="0">
                  <a:pos x="0" y="790"/>
                </a:cxn>
                <a:cxn ang="0">
                  <a:pos x="2" y="807"/>
                </a:cxn>
                <a:cxn ang="0">
                  <a:pos x="8" y="824"/>
                </a:cxn>
                <a:cxn ang="0">
                  <a:pos x="17" y="838"/>
                </a:cxn>
                <a:cxn ang="0">
                  <a:pos x="29" y="852"/>
                </a:cxn>
                <a:cxn ang="0">
                  <a:pos x="43" y="862"/>
                </a:cxn>
                <a:cxn ang="0">
                  <a:pos x="59" y="868"/>
                </a:cxn>
                <a:cxn ang="0">
                  <a:pos x="76" y="873"/>
                </a:cxn>
                <a:cxn ang="0">
                  <a:pos x="93" y="874"/>
                </a:cxn>
                <a:cxn ang="0">
                  <a:pos x="110" y="871"/>
                </a:cxn>
                <a:cxn ang="0">
                  <a:pos x="125" y="865"/>
                </a:cxn>
                <a:cxn ang="0">
                  <a:pos x="141" y="856"/>
                </a:cxn>
                <a:cxn ang="0">
                  <a:pos x="154" y="843"/>
                </a:cxn>
                <a:cxn ang="0">
                  <a:pos x="777" y="139"/>
                </a:cxn>
                <a:cxn ang="0">
                  <a:pos x="786" y="125"/>
                </a:cxn>
                <a:cxn ang="0">
                  <a:pos x="791" y="108"/>
                </a:cxn>
                <a:cxn ang="0">
                  <a:pos x="794" y="91"/>
                </a:cxn>
                <a:cxn ang="0">
                  <a:pos x="792" y="74"/>
                </a:cxn>
                <a:cxn ang="0">
                  <a:pos x="788" y="58"/>
                </a:cxn>
                <a:cxn ang="0">
                  <a:pos x="781" y="42"/>
                </a:cxn>
                <a:cxn ang="0">
                  <a:pos x="771" y="28"/>
                </a:cxn>
                <a:cxn ang="0">
                  <a:pos x="757" y="16"/>
                </a:cxn>
                <a:cxn ang="0">
                  <a:pos x="742" y="7"/>
                </a:cxn>
                <a:cxn ang="0">
                  <a:pos x="725" y="2"/>
                </a:cxn>
                <a:cxn ang="0">
                  <a:pos x="708" y="0"/>
                </a:cxn>
                <a:cxn ang="0">
                  <a:pos x="692" y="1"/>
                </a:cxn>
                <a:cxn ang="0">
                  <a:pos x="675" y="5"/>
                </a:cxn>
                <a:cxn ang="0">
                  <a:pos x="659" y="12"/>
                </a:cxn>
                <a:cxn ang="0">
                  <a:pos x="646" y="23"/>
                </a:cxn>
              </a:cxnLst>
              <a:rect l="0" t="0" r="r" b="b"/>
              <a:pathLst>
                <a:path w="794" h="874">
                  <a:moveTo>
                    <a:pt x="640" y="29"/>
                  </a:moveTo>
                  <a:lnTo>
                    <a:pt x="21" y="726"/>
                  </a:lnTo>
                  <a:lnTo>
                    <a:pt x="16" y="733"/>
                  </a:lnTo>
                  <a:lnTo>
                    <a:pt x="11" y="740"/>
                  </a:lnTo>
                  <a:lnTo>
                    <a:pt x="7" y="749"/>
                  </a:lnTo>
                  <a:lnTo>
                    <a:pt x="4" y="757"/>
                  </a:lnTo>
                  <a:lnTo>
                    <a:pt x="2" y="765"/>
                  </a:lnTo>
                  <a:lnTo>
                    <a:pt x="0" y="774"/>
                  </a:lnTo>
                  <a:lnTo>
                    <a:pt x="0" y="782"/>
                  </a:lnTo>
                  <a:lnTo>
                    <a:pt x="0" y="790"/>
                  </a:lnTo>
                  <a:lnTo>
                    <a:pt x="1" y="799"/>
                  </a:lnTo>
                  <a:lnTo>
                    <a:pt x="2" y="807"/>
                  </a:lnTo>
                  <a:lnTo>
                    <a:pt x="5" y="815"/>
                  </a:lnTo>
                  <a:lnTo>
                    <a:pt x="8" y="824"/>
                  </a:lnTo>
                  <a:lnTo>
                    <a:pt x="12" y="831"/>
                  </a:lnTo>
                  <a:lnTo>
                    <a:pt x="17" y="838"/>
                  </a:lnTo>
                  <a:lnTo>
                    <a:pt x="22" y="845"/>
                  </a:lnTo>
                  <a:lnTo>
                    <a:pt x="29" y="852"/>
                  </a:lnTo>
                  <a:lnTo>
                    <a:pt x="36" y="857"/>
                  </a:lnTo>
                  <a:lnTo>
                    <a:pt x="43" y="862"/>
                  </a:lnTo>
                  <a:lnTo>
                    <a:pt x="52" y="865"/>
                  </a:lnTo>
                  <a:lnTo>
                    <a:pt x="59" y="868"/>
                  </a:lnTo>
                  <a:lnTo>
                    <a:pt x="67" y="872"/>
                  </a:lnTo>
                  <a:lnTo>
                    <a:pt x="76" y="873"/>
                  </a:lnTo>
                  <a:lnTo>
                    <a:pt x="85" y="874"/>
                  </a:lnTo>
                  <a:lnTo>
                    <a:pt x="93" y="874"/>
                  </a:lnTo>
                  <a:lnTo>
                    <a:pt x="102" y="873"/>
                  </a:lnTo>
                  <a:lnTo>
                    <a:pt x="110" y="871"/>
                  </a:lnTo>
                  <a:lnTo>
                    <a:pt x="118" y="868"/>
                  </a:lnTo>
                  <a:lnTo>
                    <a:pt x="125" y="865"/>
                  </a:lnTo>
                  <a:lnTo>
                    <a:pt x="134" y="861"/>
                  </a:lnTo>
                  <a:lnTo>
                    <a:pt x="141" y="856"/>
                  </a:lnTo>
                  <a:lnTo>
                    <a:pt x="147" y="850"/>
                  </a:lnTo>
                  <a:lnTo>
                    <a:pt x="154" y="843"/>
                  </a:lnTo>
                  <a:lnTo>
                    <a:pt x="772" y="146"/>
                  </a:lnTo>
                  <a:lnTo>
                    <a:pt x="777" y="139"/>
                  </a:lnTo>
                  <a:lnTo>
                    <a:pt x="782" y="132"/>
                  </a:lnTo>
                  <a:lnTo>
                    <a:pt x="786" y="125"/>
                  </a:lnTo>
                  <a:lnTo>
                    <a:pt x="789" y="116"/>
                  </a:lnTo>
                  <a:lnTo>
                    <a:pt x="791" y="108"/>
                  </a:lnTo>
                  <a:lnTo>
                    <a:pt x="792" y="100"/>
                  </a:lnTo>
                  <a:lnTo>
                    <a:pt x="794" y="91"/>
                  </a:lnTo>
                  <a:lnTo>
                    <a:pt x="794" y="82"/>
                  </a:lnTo>
                  <a:lnTo>
                    <a:pt x="792" y="74"/>
                  </a:lnTo>
                  <a:lnTo>
                    <a:pt x="790" y="65"/>
                  </a:lnTo>
                  <a:lnTo>
                    <a:pt x="788" y="58"/>
                  </a:lnTo>
                  <a:lnTo>
                    <a:pt x="785" y="50"/>
                  </a:lnTo>
                  <a:lnTo>
                    <a:pt x="781" y="42"/>
                  </a:lnTo>
                  <a:lnTo>
                    <a:pt x="776" y="35"/>
                  </a:lnTo>
                  <a:lnTo>
                    <a:pt x="771" y="28"/>
                  </a:lnTo>
                  <a:lnTo>
                    <a:pt x="763" y="22"/>
                  </a:lnTo>
                  <a:lnTo>
                    <a:pt x="757" y="16"/>
                  </a:lnTo>
                  <a:lnTo>
                    <a:pt x="749" y="11"/>
                  </a:lnTo>
                  <a:lnTo>
                    <a:pt x="742" y="7"/>
                  </a:lnTo>
                  <a:lnTo>
                    <a:pt x="733" y="4"/>
                  </a:lnTo>
                  <a:lnTo>
                    <a:pt x="725" y="2"/>
                  </a:lnTo>
                  <a:lnTo>
                    <a:pt x="717" y="0"/>
                  </a:lnTo>
                  <a:lnTo>
                    <a:pt x="708" y="0"/>
                  </a:lnTo>
                  <a:lnTo>
                    <a:pt x="700" y="0"/>
                  </a:lnTo>
                  <a:lnTo>
                    <a:pt x="692" y="1"/>
                  </a:lnTo>
                  <a:lnTo>
                    <a:pt x="683" y="2"/>
                  </a:lnTo>
                  <a:lnTo>
                    <a:pt x="675" y="5"/>
                  </a:lnTo>
                  <a:lnTo>
                    <a:pt x="667" y="8"/>
                  </a:lnTo>
                  <a:lnTo>
                    <a:pt x="659" y="12"/>
                  </a:lnTo>
                  <a:lnTo>
                    <a:pt x="652" y="18"/>
                  </a:lnTo>
                  <a:lnTo>
                    <a:pt x="646" y="23"/>
                  </a:lnTo>
                  <a:lnTo>
                    <a:pt x="640" y="29"/>
                  </a:lnTo>
                  <a:close/>
                </a:path>
              </a:pathLst>
            </a:custGeom>
            <a:solidFill>
              <a:srgbClr val="F2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82" name="Freeform 50"/>
            <p:cNvSpPr>
              <a:spLocks/>
            </p:cNvSpPr>
            <p:nvPr/>
          </p:nvSpPr>
          <p:spPr bwMode="auto">
            <a:xfrm>
              <a:off x="3111" y="2194"/>
              <a:ext cx="224" cy="248"/>
            </a:xfrm>
            <a:custGeom>
              <a:avLst/>
              <a:gdLst/>
              <a:ahLst/>
              <a:cxnLst>
                <a:cxn ang="0">
                  <a:pos x="22" y="1093"/>
                </a:cxn>
                <a:cxn ang="0">
                  <a:pos x="12" y="1107"/>
                </a:cxn>
                <a:cxn ang="0">
                  <a:pos x="5" y="1123"/>
                </a:cxn>
                <a:cxn ang="0">
                  <a:pos x="1" y="1140"/>
                </a:cxn>
                <a:cxn ang="0">
                  <a:pos x="0" y="1156"/>
                </a:cxn>
                <a:cxn ang="0">
                  <a:pos x="3" y="1173"/>
                </a:cxn>
                <a:cxn ang="0">
                  <a:pos x="10" y="1190"/>
                </a:cxn>
                <a:cxn ang="0">
                  <a:pos x="18" y="1204"/>
                </a:cxn>
                <a:cxn ang="0">
                  <a:pos x="30" y="1218"/>
                </a:cxn>
                <a:cxn ang="0">
                  <a:pos x="45" y="1228"/>
                </a:cxn>
                <a:cxn ang="0">
                  <a:pos x="61" y="1235"/>
                </a:cxn>
                <a:cxn ang="0">
                  <a:pos x="77" y="1238"/>
                </a:cxn>
                <a:cxn ang="0">
                  <a:pos x="94" y="1239"/>
                </a:cxn>
                <a:cxn ang="0">
                  <a:pos x="111" y="1236"/>
                </a:cxn>
                <a:cxn ang="0">
                  <a:pos x="127" y="1231"/>
                </a:cxn>
                <a:cxn ang="0">
                  <a:pos x="142" y="1222"/>
                </a:cxn>
                <a:cxn ang="0">
                  <a:pos x="155" y="1209"/>
                </a:cxn>
                <a:cxn ang="0">
                  <a:pos x="1102" y="140"/>
                </a:cxn>
                <a:cxn ang="0">
                  <a:pos x="1111" y="125"/>
                </a:cxn>
                <a:cxn ang="0">
                  <a:pos x="1117" y="109"/>
                </a:cxn>
                <a:cxn ang="0">
                  <a:pos x="1119" y="92"/>
                </a:cxn>
                <a:cxn ang="0">
                  <a:pos x="1118" y="74"/>
                </a:cxn>
                <a:cxn ang="0">
                  <a:pos x="1114" y="59"/>
                </a:cxn>
                <a:cxn ang="0">
                  <a:pos x="1106" y="43"/>
                </a:cxn>
                <a:cxn ang="0">
                  <a:pos x="1095" y="29"/>
                </a:cxn>
                <a:cxn ang="0">
                  <a:pos x="1081" y="17"/>
                </a:cxn>
                <a:cxn ang="0">
                  <a:pos x="1067" y="8"/>
                </a:cxn>
                <a:cxn ang="0">
                  <a:pos x="1050" y="3"/>
                </a:cxn>
                <a:cxn ang="0">
                  <a:pos x="1034" y="0"/>
                </a:cxn>
                <a:cxn ang="0">
                  <a:pos x="1017" y="1"/>
                </a:cxn>
                <a:cxn ang="0">
                  <a:pos x="1000" y="6"/>
                </a:cxn>
                <a:cxn ang="0">
                  <a:pos x="985" y="13"/>
                </a:cxn>
                <a:cxn ang="0">
                  <a:pos x="970" y="23"/>
                </a:cxn>
              </a:cxnLst>
              <a:rect l="0" t="0" r="r" b="b"/>
              <a:pathLst>
                <a:path w="1119" h="1239">
                  <a:moveTo>
                    <a:pt x="964" y="30"/>
                  </a:moveTo>
                  <a:lnTo>
                    <a:pt x="22" y="1093"/>
                  </a:lnTo>
                  <a:lnTo>
                    <a:pt x="17" y="1099"/>
                  </a:lnTo>
                  <a:lnTo>
                    <a:pt x="12" y="1107"/>
                  </a:lnTo>
                  <a:lnTo>
                    <a:pt x="9" y="1115"/>
                  </a:lnTo>
                  <a:lnTo>
                    <a:pt x="5" y="1123"/>
                  </a:lnTo>
                  <a:lnTo>
                    <a:pt x="2" y="1131"/>
                  </a:lnTo>
                  <a:lnTo>
                    <a:pt x="1" y="1140"/>
                  </a:lnTo>
                  <a:lnTo>
                    <a:pt x="0" y="1148"/>
                  </a:lnTo>
                  <a:lnTo>
                    <a:pt x="0" y="1156"/>
                  </a:lnTo>
                  <a:lnTo>
                    <a:pt x="1" y="1165"/>
                  </a:lnTo>
                  <a:lnTo>
                    <a:pt x="3" y="1173"/>
                  </a:lnTo>
                  <a:lnTo>
                    <a:pt x="5" y="1181"/>
                  </a:lnTo>
                  <a:lnTo>
                    <a:pt x="10" y="1190"/>
                  </a:lnTo>
                  <a:lnTo>
                    <a:pt x="13" y="1197"/>
                  </a:lnTo>
                  <a:lnTo>
                    <a:pt x="18" y="1204"/>
                  </a:lnTo>
                  <a:lnTo>
                    <a:pt x="24" y="1211"/>
                  </a:lnTo>
                  <a:lnTo>
                    <a:pt x="30" y="1218"/>
                  </a:lnTo>
                  <a:lnTo>
                    <a:pt x="38" y="1223"/>
                  </a:lnTo>
                  <a:lnTo>
                    <a:pt x="45" y="1228"/>
                  </a:lnTo>
                  <a:lnTo>
                    <a:pt x="52" y="1232"/>
                  </a:lnTo>
                  <a:lnTo>
                    <a:pt x="61" y="1235"/>
                  </a:lnTo>
                  <a:lnTo>
                    <a:pt x="69" y="1237"/>
                  </a:lnTo>
                  <a:lnTo>
                    <a:pt x="77" y="1238"/>
                  </a:lnTo>
                  <a:lnTo>
                    <a:pt x="86" y="1239"/>
                  </a:lnTo>
                  <a:lnTo>
                    <a:pt x="94" y="1239"/>
                  </a:lnTo>
                  <a:lnTo>
                    <a:pt x="102" y="1238"/>
                  </a:lnTo>
                  <a:lnTo>
                    <a:pt x="111" y="1236"/>
                  </a:lnTo>
                  <a:lnTo>
                    <a:pt x="119" y="1234"/>
                  </a:lnTo>
                  <a:lnTo>
                    <a:pt x="127" y="1231"/>
                  </a:lnTo>
                  <a:lnTo>
                    <a:pt x="134" y="1227"/>
                  </a:lnTo>
                  <a:lnTo>
                    <a:pt x="142" y="1222"/>
                  </a:lnTo>
                  <a:lnTo>
                    <a:pt x="149" y="1217"/>
                  </a:lnTo>
                  <a:lnTo>
                    <a:pt x="155" y="1209"/>
                  </a:lnTo>
                  <a:lnTo>
                    <a:pt x="1097" y="147"/>
                  </a:lnTo>
                  <a:lnTo>
                    <a:pt x="1102" y="140"/>
                  </a:lnTo>
                  <a:lnTo>
                    <a:pt x="1107" y="133"/>
                  </a:lnTo>
                  <a:lnTo>
                    <a:pt x="1111" y="125"/>
                  </a:lnTo>
                  <a:lnTo>
                    <a:pt x="1114" y="117"/>
                  </a:lnTo>
                  <a:lnTo>
                    <a:pt x="1117" y="109"/>
                  </a:lnTo>
                  <a:lnTo>
                    <a:pt x="1118" y="100"/>
                  </a:lnTo>
                  <a:lnTo>
                    <a:pt x="1119" y="92"/>
                  </a:lnTo>
                  <a:lnTo>
                    <a:pt x="1119" y="84"/>
                  </a:lnTo>
                  <a:lnTo>
                    <a:pt x="1118" y="74"/>
                  </a:lnTo>
                  <a:lnTo>
                    <a:pt x="1116" y="66"/>
                  </a:lnTo>
                  <a:lnTo>
                    <a:pt x="1114" y="59"/>
                  </a:lnTo>
                  <a:lnTo>
                    <a:pt x="1111" y="50"/>
                  </a:lnTo>
                  <a:lnTo>
                    <a:pt x="1106" y="43"/>
                  </a:lnTo>
                  <a:lnTo>
                    <a:pt x="1101" y="36"/>
                  </a:lnTo>
                  <a:lnTo>
                    <a:pt x="1095" y="29"/>
                  </a:lnTo>
                  <a:lnTo>
                    <a:pt x="1089" y="22"/>
                  </a:lnTo>
                  <a:lnTo>
                    <a:pt x="1081" y="17"/>
                  </a:lnTo>
                  <a:lnTo>
                    <a:pt x="1074" y="12"/>
                  </a:lnTo>
                  <a:lnTo>
                    <a:pt x="1067" y="8"/>
                  </a:lnTo>
                  <a:lnTo>
                    <a:pt x="1059" y="5"/>
                  </a:lnTo>
                  <a:lnTo>
                    <a:pt x="1050" y="3"/>
                  </a:lnTo>
                  <a:lnTo>
                    <a:pt x="1042" y="0"/>
                  </a:lnTo>
                  <a:lnTo>
                    <a:pt x="1034" y="0"/>
                  </a:lnTo>
                  <a:lnTo>
                    <a:pt x="1025" y="0"/>
                  </a:lnTo>
                  <a:lnTo>
                    <a:pt x="1017" y="1"/>
                  </a:lnTo>
                  <a:lnTo>
                    <a:pt x="1009" y="3"/>
                  </a:lnTo>
                  <a:lnTo>
                    <a:pt x="1000" y="6"/>
                  </a:lnTo>
                  <a:lnTo>
                    <a:pt x="992" y="9"/>
                  </a:lnTo>
                  <a:lnTo>
                    <a:pt x="985" y="13"/>
                  </a:lnTo>
                  <a:lnTo>
                    <a:pt x="977" y="18"/>
                  </a:lnTo>
                  <a:lnTo>
                    <a:pt x="970" y="23"/>
                  </a:lnTo>
                  <a:lnTo>
                    <a:pt x="964" y="30"/>
                  </a:lnTo>
                  <a:close/>
                </a:path>
              </a:pathLst>
            </a:custGeom>
            <a:solidFill>
              <a:srgbClr val="F2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83" name="Freeform 51"/>
            <p:cNvSpPr>
              <a:spLocks/>
            </p:cNvSpPr>
            <p:nvPr/>
          </p:nvSpPr>
          <p:spPr bwMode="auto">
            <a:xfrm>
              <a:off x="3161" y="2310"/>
              <a:ext cx="159" cy="175"/>
            </a:xfrm>
            <a:custGeom>
              <a:avLst/>
              <a:gdLst/>
              <a:ahLst/>
              <a:cxnLst>
                <a:cxn ang="0">
                  <a:pos x="23" y="726"/>
                </a:cxn>
                <a:cxn ang="0">
                  <a:pos x="13" y="740"/>
                </a:cxn>
                <a:cxn ang="0">
                  <a:pos x="5" y="757"/>
                </a:cxn>
                <a:cxn ang="0">
                  <a:pos x="1" y="774"/>
                </a:cxn>
                <a:cxn ang="0">
                  <a:pos x="0" y="790"/>
                </a:cxn>
                <a:cxn ang="0">
                  <a:pos x="3" y="807"/>
                </a:cxn>
                <a:cxn ang="0">
                  <a:pos x="9" y="824"/>
                </a:cxn>
                <a:cxn ang="0">
                  <a:pos x="18" y="838"/>
                </a:cxn>
                <a:cxn ang="0">
                  <a:pos x="30" y="852"/>
                </a:cxn>
                <a:cxn ang="0">
                  <a:pos x="45" y="862"/>
                </a:cxn>
                <a:cxn ang="0">
                  <a:pos x="60" y="868"/>
                </a:cxn>
                <a:cxn ang="0">
                  <a:pos x="77" y="873"/>
                </a:cxn>
                <a:cxn ang="0">
                  <a:pos x="94" y="874"/>
                </a:cxn>
                <a:cxn ang="0">
                  <a:pos x="111" y="871"/>
                </a:cxn>
                <a:cxn ang="0">
                  <a:pos x="127" y="865"/>
                </a:cxn>
                <a:cxn ang="0">
                  <a:pos x="142" y="856"/>
                </a:cxn>
                <a:cxn ang="0">
                  <a:pos x="155" y="843"/>
                </a:cxn>
                <a:cxn ang="0">
                  <a:pos x="778" y="139"/>
                </a:cxn>
                <a:cxn ang="0">
                  <a:pos x="787" y="125"/>
                </a:cxn>
                <a:cxn ang="0">
                  <a:pos x="792" y="108"/>
                </a:cxn>
                <a:cxn ang="0">
                  <a:pos x="795" y="91"/>
                </a:cxn>
                <a:cxn ang="0">
                  <a:pos x="794" y="74"/>
                </a:cxn>
                <a:cxn ang="0">
                  <a:pos x="790" y="58"/>
                </a:cxn>
                <a:cxn ang="0">
                  <a:pos x="782" y="42"/>
                </a:cxn>
                <a:cxn ang="0">
                  <a:pos x="771" y="28"/>
                </a:cxn>
                <a:cxn ang="0">
                  <a:pos x="758" y="16"/>
                </a:cxn>
                <a:cxn ang="0">
                  <a:pos x="743" y="7"/>
                </a:cxn>
                <a:cxn ang="0">
                  <a:pos x="726" y="2"/>
                </a:cxn>
                <a:cxn ang="0">
                  <a:pos x="710" y="0"/>
                </a:cxn>
                <a:cxn ang="0">
                  <a:pos x="692" y="1"/>
                </a:cxn>
                <a:cxn ang="0">
                  <a:pos x="677" y="5"/>
                </a:cxn>
                <a:cxn ang="0">
                  <a:pos x="661" y="12"/>
                </a:cxn>
                <a:cxn ang="0">
                  <a:pos x="646" y="23"/>
                </a:cxn>
              </a:cxnLst>
              <a:rect l="0" t="0" r="r" b="b"/>
              <a:pathLst>
                <a:path w="795" h="874">
                  <a:moveTo>
                    <a:pt x="640" y="29"/>
                  </a:moveTo>
                  <a:lnTo>
                    <a:pt x="23" y="726"/>
                  </a:lnTo>
                  <a:lnTo>
                    <a:pt x="17" y="733"/>
                  </a:lnTo>
                  <a:lnTo>
                    <a:pt x="13" y="740"/>
                  </a:lnTo>
                  <a:lnTo>
                    <a:pt x="8" y="749"/>
                  </a:lnTo>
                  <a:lnTo>
                    <a:pt x="5" y="757"/>
                  </a:lnTo>
                  <a:lnTo>
                    <a:pt x="2" y="765"/>
                  </a:lnTo>
                  <a:lnTo>
                    <a:pt x="1" y="774"/>
                  </a:lnTo>
                  <a:lnTo>
                    <a:pt x="0" y="782"/>
                  </a:lnTo>
                  <a:lnTo>
                    <a:pt x="0" y="790"/>
                  </a:lnTo>
                  <a:lnTo>
                    <a:pt x="1" y="799"/>
                  </a:lnTo>
                  <a:lnTo>
                    <a:pt x="3" y="807"/>
                  </a:lnTo>
                  <a:lnTo>
                    <a:pt x="5" y="815"/>
                  </a:lnTo>
                  <a:lnTo>
                    <a:pt x="9" y="824"/>
                  </a:lnTo>
                  <a:lnTo>
                    <a:pt x="14" y="831"/>
                  </a:lnTo>
                  <a:lnTo>
                    <a:pt x="18" y="838"/>
                  </a:lnTo>
                  <a:lnTo>
                    <a:pt x="24" y="845"/>
                  </a:lnTo>
                  <a:lnTo>
                    <a:pt x="30" y="852"/>
                  </a:lnTo>
                  <a:lnTo>
                    <a:pt x="38" y="857"/>
                  </a:lnTo>
                  <a:lnTo>
                    <a:pt x="45" y="862"/>
                  </a:lnTo>
                  <a:lnTo>
                    <a:pt x="52" y="865"/>
                  </a:lnTo>
                  <a:lnTo>
                    <a:pt x="60" y="868"/>
                  </a:lnTo>
                  <a:lnTo>
                    <a:pt x="69" y="872"/>
                  </a:lnTo>
                  <a:lnTo>
                    <a:pt x="77" y="873"/>
                  </a:lnTo>
                  <a:lnTo>
                    <a:pt x="85" y="874"/>
                  </a:lnTo>
                  <a:lnTo>
                    <a:pt x="94" y="874"/>
                  </a:lnTo>
                  <a:lnTo>
                    <a:pt x="103" y="873"/>
                  </a:lnTo>
                  <a:lnTo>
                    <a:pt x="111" y="871"/>
                  </a:lnTo>
                  <a:lnTo>
                    <a:pt x="119" y="868"/>
                  </a:lnTo>
                  <a:lnTo>
                    <a:pt x="127" y="865"/>
                  </a:lnTo>
                  <a:lnTo>
                    <a:pt x="134" y="861"/>
                  </a:lnTo>
                  <a:lnTo>
                    <a:pt x="142" y="856"/>
                  </a:lnTo>
                  <a:lnTo>
                    <a:pt x="149" y="850"/>
                  </a:lnTo>
                  <a:lnTo>
                    <a:pt x="155" y="843"/>
                  </a:lnTo>
                  <a:lnTo>
                    <a:pt x="772" y="146"/>
                  </a:lnTo>
                  <a:lnTo>
                    <a:pt x="778" y="139"/>
                  </a:lnTo>
                  <a:lnTo>
                    <a:pt x="783" y="132"/>
                  </a:lnTo>
                  <a:lnTo>
                    <a:pt x="787" y="125"/>
                  </a:lnTo>
                  <a:lnTo>
                    <a:pt x="790" y="116"/>
                  </a:lnTo>
                  <a:lnTo>
                    <a:pt x="792" y="108"/>
                  </a:lnTo>
                  <a:lnTo>
                    <a:pt x="794" y="100"/>
                  </a:lnTo>
                  <a:lnTo>
                    <a:pt x="795" y="91"/>
                  </a:lnTo>
                  <a:lnTo>
                    <a:pt x="795" y="82"/>
                  </a:lnTo>
                  <a:lnTo>
                    <a:pt x="794" y="74"/>
                  </a:lnTo>
                  <a:lnTo>
                    <a:pt x="792" y="65"/>
                  </a:lnTo>
                  <a:lnTo>
                    <a:pt x="790" y="58"/>
                  </a:lnTo>
                  <a:lnTo>
                    <a:pt x="786" y="50"/>
                  </a:lnTo>
                  <a:lnTo>
                    <a:pt x="782" y="42"/>
                  </a:lnTo>
                  <a:lnTo>
                    <a:pt x="777" y="35"/>
                  </a:lnTo>
                  <a:lnTo>
                    <a:pt x="771" y="28"/>
                  </a:lnTo>
                  <a:lnTo>
                    <a:pt x="765" y="22"/>
                  </a:lnTo>
                  <a:lnTo>
                    <a:pt x="758" y="16"/>
                  </a:lnTo>
                  <a:lnTo>
                    <a:pt x="750" y="11"/>
                  </a:lnTo>
                  <a:lnTo>
                    <a:pt x="743" y="7"/>
                  </a:lnTo>
                  <a:lnTo>
                    <a:pt x="735" y="4"/>
                  </a:lnTo>
                  <a:lnTo>
                    <a:pt x="726" y="2"/>
                  </a:lnTo>
                  <a:lnTo>
                    <a:pt x="718" y="0"/>
                  </a:lnTo>
                  <a:lnTo>
                    <a:pt x="710" y="0"/>
                  </a:lnTo>
                  <a:lnTo>
                    <a:pt x="701" y="0"/>
                  </a:lnTo>
                  <a:lnTo>
                    <a:pt x="692" y="1"/>
                  </a:lnTo>
                  <a:lnTo>
                    <a:pt x="684" y="2"/>
                  </a:lnTo>
                  <a:lnTo>
                    <a:pt x="677" y="5"/>
                  </a:lnTo>
                  <a:lnTo>
                    <a:pt x="668" y="8"/>
                  </a:lnTo>
                  <a:lnTo>
                    <a:pt x="661" y="12"/>
                  </a:lnTo>
                  <a:lnTo>
                    <a:pt x="654" y="18"/>
                  </a:lnTo>
                  <a:lnTo>
                    <a:pt x="646" y="23"/>
                  </a:lnTo>
                  <a:lnTo>
                    <a:pt x="640" y="29"/>
                  </a:lnTo>
                  <a:close/>
                </a:path>
              </a:pathLst>
            </a:custGeom>
            <a:solidFill>
              <a:srgbClr val="F2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84" name="Freeform 52"/>
            <p:cNvSpPr>
              <a:spLocks/>
            </p:cNvSpPr>
            <p:nvPr/>
          </p:nvSpPr>
          <p:spPr bwMode="auto">
            <a:xfrm>
              <a:off x="2820" y="1799"/>
              <a:ext cx="163" cy="196"/>
            </a:xfrm>
            <a:custGeom>
              <a:avLst/>
              <a:gdLst/>
              <a:ahLst/>
              <a:cxnLst>
                <a:cxn ang="0">
                  <a:pos x="253" y="0"/>
                </a:cxn>
                <a:cxn ang="0">
                  <a:pos x="815" y="842"/>
                </a:cxn>
                <a:cxn ang="0">
                  <a:pos x="525" y="981"/>
                </a:cxn>
                <a:cxn ang="0">
                  <a:pos x="0" y="126"/>
                </a:cxn>
                <a:cxn ang="0">
                  <a:pos x="253" y="0"/>
                </a:cxn>
              </a:cxnLst>
              <a:rect l="0" t="0" r="r" b="b"/>
              <a:pathLst>
                <a:path w="815" h="981">
                  <a:moveTo>
                    <a:pt x="253" y="0"/>
                  </a:moveTo>
                  <a:lnTo>
                    <a:pt x="815" y="842"/>
                  </a:lnTo>
                  <a:lnTo>
                    <a:pt x="525" y="981"/>
                  </a:lnTo>
                  <a:lnTo>
                    <a:pt x="0" y="126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66E5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85" name="Freeform 53"/>
            <p:cNvSpPr>
              <a:spLocks/>
            </p:cNvSpPr>
            <p:nvPr/>
          </p:nvSpPr>
          <p:spPr bwMode="auto">
            <a:xfrm>
              <a:off x="2870" y="1588"/>
              <a:ext cx="409" cy="380"/>
            </a:xfrm>
            <a:custGeom>
              <a:avLst/>
              <a:gdLst/>
              <a:ahLst/>
              <a:cxnLst>
                <a:cxn ang="0">
                  <a:pos x="205" y="1636"/>
                </a:cxn>
                <a:cxn ang="0">
                  <a:pos x="110" y="1506"/>
                </a:cxn>
                <a:cxn ang="0">
                  <a:pos x="44" y="1362"/>
                </a:cxn>
                <a:cxn ang="0">
                  <a:pos x="9" y="1196"/>
                </a:cxn>
                <a:cxn ang="0">
                  <a:pos x="1" y="1003"/>
                </a:cxn>
                <a:cxn ang="0">
                  <a:pos x="21" y="775"/>
                </a:cxn>
                <a:cxn ang="0">
                  <a:pos x="67" y="515"/>
                </a:cxn>
                <a:cxn ang="0">
                  <a:pos x="132" y="317"/>
                </a:cxn>
                <a:cxn ang="0">
                  <a:pos x="209" y="199"/>
                </a:cxn>
                <a:cxn ang="0">
                  <a:pos x="290" y="150"/>
                </a:cxn>
                <a:cxn ang="0">
                  <a:pos x="361" y="161"/>
                </a:cxn>
                <a:cxn ang="0">
                  <a:pos x="416" y="226"/>
                </a:cxn>
                <a:cxn ang="0">
                  <a:pos x="444" y="332"/>
                </a:cxn>
                <a:cxn ang="0">
                  <a:pos x="467" y="586"/>
                </a:cxn>
                <a:cxn ang="0">
                  <a:pos x="552" y="538"/>
                </a:cxn>
                <a:cxn ang="0">
                  <a:pos x="1085" y="146"/>
                </a:cxn>
                <a:cxn ang="0">
                  <a:pos x="1257" y="26"/>
                </a:cxn>
                <a:cxn ang="0">
                  <a:pos x="1360" y="0"/>
                </a:cxn>
                <a:cxn ang="0">
                  <a:pos x="1438" y="19"/>
                </a:cxn>
                <a:cxn ang="0">
                  <a:pos x="1483" y="72"/>
                </a:cxn>
                <a:cxn ang="0">
                  <a:pos x="1484" y="153"/>
                </a:cxn>
                <a:cxn ang="0">
                  <a:pos x="1434" y="252"/>
                </a:cxn>
                <a:cxn ang="0">
                  <a:pos x="1182" y="503"/>
                </a:cxn>
                <a:cxn ang="0">
                  <a:pos x="949" y="743"/>
                </a:cxn>
                <a:cxn ang="0">
                  <a:pos x="1216" y="562"/>
                </a:cxn>
                <a:cxn ang="0">
                  <a:pos x="1596" y="302"/>
                </a:cxn>
                <a:cxn ang="0">
                  <a:pos x="1714" y="252"/>
                </a:cxn>
                <a:cxn ang="0">
                  <a:pos x="1804" y="254"/>
                </a:cxn>
                <a:cxn ang="0">
                  <a:pos x="1861" y="296"/>
                </a:cxn>
                <a:cxn ang="0">
                  <a:pos x="1881" y="363"/>
                </a:cxn>
                <a:cxn ang="0">
                  <a:pos x="1859" y="444"/>
                </a:cxn>
                <a:cxn ang="0">
                  <a:pos x="1791" y="526"/>
                </a:cxn>
                <a:cxn ang="0">
                  <a:pos x="1376" y="847"/>
                </a:cxn>
                <a:cxn ang="0">
                  <a:pos x="1175" y="1019"/>
                </a:cxn>
                <a:cxn ang="0">
                  <a:pos x="1681" y="784"/>
                </a:cxn>
                <a:cxn ang="0">
                  <a:pos x="1890" y="704"/>
                </a:cxn>
                <a:cxn ang="0">
                  <a:pos x="1967" y="708"/>
                </a:cxn>
                <a:cxn ang="0">
                  <a:pos x="2020" y="743"/>
                </a:cxn>
                <a:cxn ang="0">
                  <a:pos x="2041" y="799"/>
                </a:cxn>
                <a:cxn ang="0">
                  <a:pos x="2022" y="870"/>
                </a:cxn>
                <a:cxn ang="0">
                  <a:pos x="1960" y="949"/>
                </a:cxn>
                <a:cxn ang="0">
                  <a:pos x="1790" y="1062"/>
                </a:cxn>
                <a:cxn ang="0">
                  <a:pos x="1381" y="1315"/>
                </a:cxn>
                <a:cxn ang="0">
                  <a:pos x="1445" y="1297"/>
                </a:cxn>
                <a:cxn ang="0">
                  <a:pos x="1752" y="1171"/>
                </a:cxn>
                <a:cxn ang="0">
                  <a:pos x="1865" y="1145"/>
                </a:cxn>
                <a:cxn ang="0">
                  <a:pos x="1937" y="1158"/>
                </a:cxn>
                <a:cxn ang="0">
                  <a:pos x="1979" y="1197"/>
                </a:cxn>
                <a:cxn ang="0">
                  <a:pos x="1988" y="1256"/>
                </a:cxn>
                <a:cxn ang="0">
                  <a:pos x="1965" y="1321"/>
                </a:cxn>
                <a:cxn ang="0">
                  <a:pos x="1910" y="1386"/>
                </a:cxn>
                <a:cxn ang="0">
                  <a:pos x="1746" y="1478"/>
                </a:cxn>
                <a:cxn ang="0">
                  <a:pos x="1223" y="1758"/>
                </a:cxn>
                <a:cxn ang="0">
                  <a:pos x="1044" y="1852"/>
                </a:cxn>
                <a:cxn ang="0">
                  <a:pos x="927" y="1885"/>
                </a:cxn>
                <a:cxn ang="0">
                  <a:pos x="796" y="1898"/>
                </a:cxn>
                <a:cxn ang="0">
                  <a:pos x="659" y="1888"/>
                </a:cxn>
                <a:cxn ang="0">
                  <a:pos x="524" y="1856"/>
                </a:cxn>
                <a:cxn ang="0">
                  <a:pos x="397" y="1799"/>
                </a:cxn>
              </a:cxnLst>
              <a:rect l="0" t="0" r="r" b="b"/>
              <a:pathLst>
                <a:path w="2041" h="1898">
                  <a:moveTo>
                    <a:pt x="306" y="1734"/>
                  </a:moveTo>
                  <a:lnTo>
                    <a:pt x="279" y="1710"/>
                  </a:lnTo>
                  <a:lnTo>
                    <a:pt x="253" y="1685"/>
                  </a:lnTo>
                  <a:lnTo>
                    <a:pt x="229" y="1661"/>
                  </a:lnTo>
                  <a:lnTo>
                    <a:pt x="205" y="1636"/>
                  </a:lnTo>
                  <a:lnTo>
                    <a:pt x="183" y="1611"/>
                  </a:lnTo>
                  <a:lnTo>
                    <a:pt x="164" y="1585"/>
                  </a:lnTo>
                  <a:lnTo>
                    <a:pt x="144" y="1559"/>
                  </a:lnTo>
                  <a:lnTo>
                    <a:pt x="126" y="1533"/>
                  </a:lnTo>
                  <a:lnTo>
                    <a:pt x="110" y="1506"/>
                  </a:lnTo>
                  <a:lnTo>
                    <a:pt x="94" y="1479"/>
                  </a:lnTo>
                  <a:lnTo>
                    <a:pt x="79" y="1451"/>
                  </a:lnTo>
                  <a:lnTo>
                    <a:pt x="67" y="1422"/>
                  </a:lnTo>
                  <a:lnTo>
                    <a:pt x="54" y="1393"/>
                  </a:lnTo>
                  <a:lnTo>
                    <a:pt x="44" y="1362"/>
                  </a:lnTo>
                  <a:lnTo>
                    <a:pt x="35" y="1331"/>
                  </a:lnTo>
                  <a:lnTo>
                    <a:pt x="26" y="1299"/>
                  </a:lnTo>
                  <a:lnTo>
                    <a:pt x="19" y="1266"/>
                  </a:lnTo>
                  <a:lnTo>
                    <a:pt x="14" y="1232"/>
                  </a:lnTo>
                  <a:lnTo>
                    <a:pt x="9" y="1196"/>
                  </a:lnTo>
                  <a:lnTo>
                    <a:pt x="6" y="1161"/>
                  </a:lnTo>
                  <a:lnTo>
                    <a:pt x="2" y="1124"/>
                  </a:lnTo>
                  <a:lnTo>
                    <a:pt x="1" y="1084"/>
                  </a:lnTo>
                  <a:lnTo>
                    <a:pt x="0" y="1045"/>
                  </a:lnTo>
                  <a:lnTo>
                    <a:pt x="1" y="1003"/>
                  </a:lnTo>
                  <a:lnTo>
                    <a:pt x="3" y="960"/>
                  </a:lnTo>
                  <a:lnTo>
                    <a:pt x="7" y="917"/>
                  </a:lnTo>
                  <a:lnTo>
                    <a:pt x="10" y="871"/>
                  </a:lnTo>
                  <a:lnTo>
                    <a:pt x="15" y="824"/>
                  </a:lnTo>
                  <a:lnTo>
                    <a:pt x="21" y="775"/>
                  </a:lnTo>
                  <a:lnTo>
                    <a:pt x="28" y="724"/>
                  </a:lnTo>
                  <a:lnTo>
                    <a:pt x="37" y="672"/>
                  </a:lnTo>
                  <a:lnTo>
                    <a:pt x="45" y="618"/>
                  </a:lnTo>
                  <a:lnTo>
                    <a:pt x="55" y="565"/>
                  </a:lnTo>
                  <a:lnTo>
                    <a:pt x="67" y="515"/>
                  </a:lnTo>
                  <a:lnTo>
                    <a:pt x="78" y="469"/>
                  </a:lnTo>
                  <a:lnTo>
                    <a:pt x="91" y="427"/>
                  </a:lnTo>
                  <a:lnTo>
                    <a:pt x="104" y="387"/>
                  </a:lnTo>
                  <a:lnTo>
                    <a:pt x="118" y="351"/>
                  </a:lnTo>
                  <a:lnTo>
                    <a:pt x="132" y="317"/>
                  </a:lnTo>
                  <a:lnTo>
                    <a:pt x="147" y="288"/>
                  </a:lnTo>
                  <a:lnTo>
                    <a:pt x="163" y="261"/>
                  </a:lnTo>
                  <a:lnTo>
                    <a:pt x="178" y="238"/>
                  </a:lnTo>
                  <a:lnTo>
                    <a:pt x="194" y="217"/>
                  </a:lnTo>
                  <a:lnTo>
                    <a:pt x="209" y="199"/>
                  </a:lnTo>
                  <a:lnTo>
                    <a:pt x="226" y="184"/>
                  </a:lnTo>
                  <a:lnTo>
                    <a:pt x="242" y="172"/>
                  </a:lnTo>
                  <a:lnTo>
                    <a:pt x="258" y="162"/>
                  </a:lnTo>
                  <a:lnTo>
                    <a:pt x="274" y="155"/>
                  </a:lnTo>
                  <a:lnTo>
                    <a:pt x="290" y="150"/>
                  </a:lnTo>
                  <a:lnTo>
                    <a:pt x="304" y="148"/>
                  </a:lnTo>
                  <a:lnTo>
                    <a:pt x="320" y="148"/>
                  </a:lnTo>
                  <a:lnTo>
                    <a:pt x="334" y="150"/>
                  </a:lnTo>
                  <a:lnTo>
                    <a:pt x="348" y="155"/>
                  </a:lnTo>
                  <a:lnTo>
                    <a:pt x="361" y="161"/>
                  </a:lnTo>
                  <a:lnTo>
                    <a:pt x="374" y="171"/>
                  </a:lnTo>
                  <a:lnTo>
                    <a:pt x="385" y="181"/>
                  </a:lnTo>
                  <a:lnTo>
                    <a:pt x="397" y="195"/>
                  </a:lnTo>
                  <a:lnTo>
                    <a:pt x="407" y="209"/>
                  </a:lnTo>
                  <a:lnTo>
                    <a:pt x="416" y="226"/>
                  </a:lnTo>
                  <a:lnTo>
                    <a:pt x="424" y="243"/>
                  </a:lnTo>
                  <a:lnTo>
                    <a:pt x="431" y="263"/>
                  </a:lnTo>
                  <a:lnTo>
                    <a:pt x="436" y="285"/>
                  </a:lnTo>
                  <a:lnTo>
                    <a:pt x="440" y="308"/>
                  </a:lnTo>
                  <a:lnTo>
                    <a:pt x="444" y="332"/>
                  </a:lnTo>
                  <a:lnTo>
                    <a:pt x="451" y="420"/>
                  </a:lnTo>
                  <a:lnTo>
                    <a:pt x="457" y="487"/>
                  </a:lnTo>
                  <a:lnTo>
                    <a:pt x="461" y="534"/>
                  </a:lnTo>
                  <a:lnTo>
                    <a:pt x="464" y="566"/>
                  </a:lnTo>
                  <a:lnTo>
                    <a:pt x="467" y="586"/>
                  </a:lnTo>
                  <a:lnTo>
                    <a:pt x="467" y="595"/>
                  </a:lnTo>
                  <a:lnTo>
                    <a:pt x="468" y="599"/>
                  </a:lnTo>
                  <a:lnTo>
                    <a:pt x="468" y="599"/>
                  </a:lnTo>
                  <a:lnTo>
                    <a:pt x="490" y="583"/>
                  </a:lnTo>
                  <a:lnTo>
                    <a:pt x="552" y="538"/>
                  </a:lnTo>
                  <a:lnTo>
                    <a:pt x="643" y="472"/>
                  </a:lnTo>
                  <a:lnTo>
                    <a:pt x="752" y="392"/>
                  </a:lnTo>
                  <a:lnTo>
                    <a:pt x="869" y="307"/>
                  </a:lnTo>
                  <a:lnTo>
                    <a:pt x="984" y="222"/>
                  </a:lnTo>
                  <a:lnTo>
                    <a:pt x="1085" y="146"/>
                  </a:lnTo>
                  <a:lnTo>
                    <a:pt x="1163" y="85"/>
                  </a:lnTo>
                  <a:lnTo>
                    <a:pt x="1188" y="68"/>
                  </a:lnTo>
                  <a:lnTo>
                    <a:pt x="1212" y="51"/>
                  </a:lnTo>
                  <a:lnTo>
                    <a:pt x="1234" y="38"/>
                  </a:lnTo>
                  <a:lnTo>
                    <a:pt x="1257" y="26"/>
                  </a:lnTo>
                  <a:lnTo>
                    <a:pt x="1279" y="18"/>
                  </a:lnTo>
                  <a:lnTo>
                    <a:pt x="1301" y="10"/>
                  </a:lnTo>
                  <a:lnTo>
                    <a:pt x="1322" y="5"/>
                  </a:lnTo>
                  <a:lnTo>
                    <a:pt x="1342" y="2"/>
                  </a:lnTo>
                  <a:lnTo>
                    <a:pt x="1360" y="0"/>
                  </a:lnTo>
                  <a:lnTo>
                    <a:pt x="1378" y="1"/>
                  </a:lnTo>
                  <a:lnTo>
                    <a:pt x="1395" y="3"/>
                  </a:lnTo>
                  <a:lnTo>
                    <a:pt x="1410" y="6"/>
                  </a:lnTo>
                  <a:lnTo>
                    <a:pt x="1425" y="12"/>
                  </a:lnTo>
                  <a:lnTo>
                    <a:pt x="1438" y="19"/>
                  </a:lnTo>
                  <a:lnTo>
                    <a:pt x="1450" y="27"/>
                  </a:lnTo>
                  <a:lnTo>
                    <a:pt x="1460" y="36"/>
                  </a:lnTo>
                  <a:lnTo>
                    <a:pt x="1470" y="47"/>
                  </a:lnTo>
                  <a:lnTo>
                    <a:pt x="1477" y="59"/>
                  </a:lnTo>
                  <a:lnTo>
                    <a:pt x="1483" y="72"/>
                  </a:lnTo>
                  <a:lnTo>
                    <a:pt x="1486" y="86"/>
                  </a:lnTo>
                  <a:lnTo>
                    <a:pt x="1489" y="102"/>
                  </a:lnTo>
                  <a:lnTo>
                    <a:pt x="1489" y="118"/>
                  </a:lnTo>
                  <a:lnTo>
                    <a:pt x="1488" y="135"/>
                  </a:lnTo>
                  <a:lnTo>
                    <a:pt x="1484" y="153"/>
                  </a:lnTo>
                  <a:lnTo>
                    <a:pt x="1479" y="172"/>
                  </a:lnTo>
                  <a:lnTo>
                    <a:pt x="1471" y="190"/>
                  </a:lnTo>
                  <a:lnTo>
                    <a:pt x="1461" y="211"/>
                  </a:lnTo>
                  <a:lnTo>
                    <a:pt x="1449" y="231"/>
                  </a:lnTo>
                  <a:lnTo>
                    <a:pt x="1434" y="252"/>
                  </a:lnTo>
                  <a:lnTo>
                    <a:pt x="1418" y="274"/>
                  </a:lnTo>
                  <a:lnTo>
                    <a:pt x="1398" y="294"/>
                  </a:lnTo>
                  <a:lnTo>
                    <a:pt x="1376" y="316"/>
                  </a:lnTo>
                  <a:lnTo>
                    <a:pt x="1272" y="416"/>
                  </a:lnTo>
                  <a:lnTo>
                    <a:pt x="1182" y="503"/>
                  </a:lnTo>
                  <a:lnTo>
                    <a:pt x="1108" y="577"/>
                  </a:lnTo>
                  <a:lnTo>
                    <a:pt x="1047" y="639"/>
                  </a:lnTo>
                  <a:lnTo>
                    <a:pt x="1001" y="687"/>
                  </a:lnTo>
                  <a:lnTo>
                    <a:pt x="968" y="722"/>
                  </a:lnTo>
                  <a:lnTo>
                    <a:pt x="949" y="743"/>
                  </a:lnTo>
                  <a:lnTo>
                    <a:pt x="943" y="750"/>
                  </a:lnTo>
                  <a:lnTo>
                    <a:pt x="965" y="735"/>
                  </a:lnTo>
                  <a:lnTo>
                    <a:pt x="1025" y="693"/>
                  </a:lnTo>
                  <a:lnTo>
                    <a:pt x="1113" y="633"/>
                  </a:lnTo>
                  <a:lnTo>
                    <a:pt x="1216" y="562"/>
                  </a:lnTo>
                  <a:lnTo>
                    <a:pt x="1324" y="487"/>
                  </a:lnTo>
                  <a:lnTo>
                    <a:pt x="1426" y="417"/>
                  </a:lnTo>
                  <a:lnTo>
                    <a:pt x="1511" y="358"/>
                  </a:lnTo>
                  <a:lnTo>
                    <a:pt x="1569" y="318"/>
                  </a:lnTo>
                  <a:lnTo>
                    <a:pt x="1596" y="302"/>
                  </a:lnTo>
                  <a:lnTo>
                    <a:pt x="1622" y="287"/>
                  </a:lnTo>
                  <a:lnTo>
                    <a:pt x="1647" y="275"/>
                  </a:lnTo>
                  <a:lnTo>
                    <a:pt x="1669" y="264"/>
                  </a:lnTo>
                  <a:lnTo>
                    <a:pt x="1692" y="257"/>
                  </a:lnTo>
                  <a:lnTo>
                    <a:pt x="1714" y="252"/>
                  </a:lnTo>
                  <a:lnTo>
                    <a:pt x="1735" y="249"/>
                  </a:lnTo>
                  <a:lnTo>
                    <a:pt x="1754" y="248"/>
                  </a:lnTo>
                  <a:lnTo>
                    <a:pt x="1771" y="248"/>
                  </a:lnTo>
                  <a:lnTo>
                    <a:pt x="1789" y="250"/>
                  </a:lnTo>
                  <a:lnTo>
                    <a:pt x="1804" y="254"/>
                  </a:lnTo>
                  <a:lnTo>
                    <a:pt x="1818" y="260"/>
                  </a:lnTo>
                  <a:lnTo>
                    <a:pt x="1831" y="266"/>
                  </a:lnTo>
                  <a:lnTo>
                    <a:pt x="1842" y="276"/>
                  </a:lnTo>
                  <a:lnTo>
                    <a:pt x="1853" y="285"/>
                  </a:lnTo>
                  <a:lnTo>
                    <a:pt x="1861" y="296"/>
                  </a:lnTo>
                  <a:lnTo>
                    <a:pt x="1868" y="308"/>
                  </a:lnTo>
                  <a:lnTo>
                    <a:pt x="1873" y="320"/>
                  </a:lnTo>
                  <a:lnTo>
                    <a:pt x="1878" y="334"/>
                  </a:lnTo>
                  <a:lnTo>
                    <a:pt x="1881" y="349"/>
                  </a:lnTo>
                  <a:lnTo>
                    <a:pt x="1881" y="363"/>
                  </a:lnTo>
                  <a:lnTo>
                    <a:pt x="1880" y="379"/>
                  </a:lnTo>
                  <a:lnTo>
                    <a:pt x="1878" y="395"/>
                  </a:lnTo>
                  <a:lnTo>
                    <a:pt x="1873" y="411"/>
                  </a:lnTo>
                  <a:lnTo>
                    <a:pt x="1867" y="428"/>
                  </a:lnTo>
                  <a:lnTo>
                    <a:pt x="1859" y="444"/>
                  </a:lnTo>
                  <a:lnTo>
                    <a:pt x="1849" y="461"/>
                  </a:lnTo>
                  <a:lnTo>
                    <a:pt x="1838" y="478"/>
                  </a:lnTo>
                  <a:lnTo>
                    <a:pt x="1825" y="494"/>
                  </a:lnTo>
                  <a:lnTo>
                    <a:pt x="1809" y="511"/>
                  </a:lnTo>
                  <a:lnTo>
                    <a:pt x="1791" y="526"/>
                  </a:lnTo>
                  <a:lnTo>
                    <a:pt x="1771" y="541"/>
                  </a:lnTo>
                  <a:lnTo>
                    <a:pt x="1680" y="610"/>
                  </a:lnTo>
                  <a:lnTo>
                    <a:pt x="1579" y="687"/>
                  </a:lnTo>
                  <a:lnTo>
                    <a:pt x="1476" y="768"/>
                  </a:lnTo>
                  <a:lnTo>
                    <a:pt x="1376" y="847"/>
                  </a:lnTo>
                  <a:lnTo>
                    <a:pt x="1288" y="919"/>
                  </a:lnTo>
                  <a:lnTo>
                    <a:pt x="1216" y="977"/>
                  </a:lnTo>
                  <a:lnTo>
                    <a:pt x="1168" y="1015"/>
                  </a:lnTo>
                  <a:lnTo>
                    <a:pt x="1150" y="1030"/>
                  </a:lnTo>
                  <a:lnTo>
                    <a:pt x="1175" y="1019"/>
                  </a:lnTo>
                  <a:lnTo>
                    <a:pt x="1242" y="987"/>
                  </a:lnTo>
                  <a:lnTo>
                    <a:pt x="1338" y="943"/>
                  </a:lnTo>
                  <a:lnTo>
                    <a:pt x="1450" y="890"/>
                  </a:lnTo>
                  <a:lnTo>
                    <a:pt x="1569" y="835"/>
                  </a:lnTo>
                  <a:lnTo>
                    <a:pt x="1681" y="784"/>
                  </a:lnTo>
                  <a:lnTo>
                    <a:pt x="1774" y="744"/>
                  </a:lnTo>
                  <a:lnTo>
                    <a:pt x="1836" y="719"/>
                  </a:lnTo>
                  <a:lnTo>
                    <a:pt x="1855" y="713"/>
                  </a:lnTo>
                  <a:lnTo>
                    <a:pt x="1872" y="707"/>
                  </a:lnTo>
                  <a:lnTo>
                    <a:pt x="1890" y="704"/>
                  </a:lnTo>
                  <a:lnTo>
                    <a:pt x="1908" y="702"/>
                  </a:lnTo>
                  <a:lnTo>
                    <a:pt x="1923" y="702"/>
                  </a:lnTo>
                  <a:lnTo>
                    <a:pt x="1939" y="703"/>
                  </a:lnTo>
                  <a:lnTo>
                    <a:pt x="1954" y="705"/>
                  </a:lnTo>
                  <a:lnTo>
                    <a:pt x="1967" y="708"/>
                  </a:lnTo>
                  <a:lnTo>
                    <a:pt x="1980" y="714"/>
                  </a:lnTo>
                  <a:lnTo>
                    <a:pt x="1992" y="719"/>
                  </a:lnTo>
                  <a:lnTo>
                    <a:pt x="2002" y="726"/>
                  </a:lnTo>
                  <a:lnTo>
                    <a:pt x="2012" y="733"/>
                  </a:lnTo>
                  <a:lnTo>
                    <a:pt x="2020" y="743"/>
                  </a:lnTo>
                  <a:lnTo>
                    <a:pt x="2026" y="752"/>
                  </a:lnTo>
                  <a:lnTo>
                    <a:pt x="2033" y="763"/>
                  </a:lnTo>
                  <a:lnTo>
                    <a:pt x="2037" y="774"/>
                  </a:lnTo>
                  <a:lnTo>
                    <a:pt x="2039" y="787"/>
                  </a:lnTo>
                  <a:lnTo>
                    <a:pt x="2041" y="799"/>
                  </a:lnTo>
                  <a:lnTo>
                    <a:pt x="2040" y="813"/>
                  </a:lnTo>
                  <a:lnTo>
                    <a:pt x="2039" y="826"/>
                  </a:lnTo>
                  <a:lnTo>
                    <a:pt x="2035" y="841"/>
                  </a:lnTo>
                  <a:lnTo>
                    <a:pt x="2030" y="855"/>
                  </a:lnTo>
                  <a:lnTo>
                    <a:pt x="2022" y="870"/>
                  </a:lnTo>
                  <a:lnTo>
                    <a:pt x="2014" y="885"/>
                  </a:lnTo>
                  <a:lnTo>
                    <a:pt x="2004" y="901"/>
                  </a:lnTo>
                  <a:lnTo>
                    <a:pt x="1991" y="918"/>
                  </a:lnTo>
                  <a:lnTo>
                    <a:pt x="1976" y="933"/>
                  </a:lnTo>
                  <a:lnTo>
                    <a:pt x="1960" y="949"/>
                  </a:lnTo>
                  <a:lnTo>
                    <a:pt x="1941" y="965"/>
                  </a:lnTo>
                  <a:lnTo>
                    <a:pt x="1919" y="982"/>
                  </a:lnTo>
                  <a:lnTo>
                    <a:pt x="1896" y="998"/>
                  </a:lnTo>
                  <a:lnTo>
                    <a:pt x="1871" y="1013"/>
                  </a:lnTo>
                  <a:lnTo>
                    <a:pt x="1790" y="1062"/>
                  </a:lnTo>
                  <a:lnTo>
                    <a:pt x="1702" y="1116"/>
                  </a:lnTo>
                  <a:lnTo>
                    <a:pt x="1610" y="1172"/>
                  </a:lnTo>
                  <a:lnTo>
                    <a:pt x="1523" y="1227"/>
                  </a:lnTo>
                  <a:lnTo>
                    <a:pt x="1445" y="1275"/>
                  </a:lnTo>
                  <a:lnTo>
                    <a:pt x="1381" y="1315"/>
                  </a:lnTo>
                  <a:lnTo>
                    <a:pt x="1339" y="1341"/>
                  </a:lnTo>
                  <a:lnTo>
                    <a:pt x="1324" y="1351"/>
                  </a:lnTo>
                  <a:lnTo>
                    <a:pt x="1340" y="1344"/>
                  </a:lnTo>
                  <a:lnTo>
                    <a:pt x="1382" y="1324"/>
                  </a:lnTo>
                  <a:lnTo>
                    <a:pt x="1445" y="1297"/>
                  </a:lnTo>
                  <a:lnTo>
                    <a:pt x="1520" y="1264"/>
                  </a:lnTo>
                  <a:lnTo>
                    <a:pt x="1601" y="1231"/>
                  </a:lnTo>
                  <a:lnTo>
                    <a:pt x="1680" y="1198"/>
                  </a:lnTo>
                  <a:lnTo>
                    <a:pt x="1717" y="1184"/>
                  </a:lnTo>
                  <a:lnTo>
                    <a:pt x="1752" y="1171"/>
                  </a:lnTo>
                  <a:lnTo>
                    <a:pt x="1782" y="1162"/>
                  </a:lnTo>
                  <a:lnTo>
                    <a:pt x="1807" y="1154"/>
                  </a:lnTo>
                  <a:lnTo>
                    <a:pt x="1828" y="1150"/>
                  </a:lnTo>
                  <a:lnTo>
                    <a:pt x="1846" y="1146"/>
                  </a:lnTo>
                  <a:lnTo>
                    <a:pt x="1865" y="1145"/>
                  </a:lnTo>
                  <a:lnTo>
                    <a:pt x="1882" y="1145"/>
                  </a:lnTo>
                  <a:lnTo>
                    <a:pt x="1897" y="1146"/>
                  </a:lnTo>
                  <a:lnTo>
                    <a:pt x="1912" y="1149"/>
                  </a:lnTo>
                  <a:lnTo>
                    <a:pt x="1925" y="1153"/>
                  </a:lnTo>
                  <a:lnTo>
                    <a:pt x="1937" y="1158"/>
                  </a:lnTo>
                  <a:lnTo>
                    <a:pt x="1948" y="1164"/>
                  </a:lnTo>
                  <a:lnTo>
                    <a:pt x="1958" y="1171"/>
                  </a:lnTo>
                  <a:lnTo>
                    <a:pt x="1966" y="1179"/>
                  </a:lnTo>
                  <a:lnTo>
                    <a:pt x="1972" y="1188"/>
                  </a:lnTo>
                  <a:lnTo>
                    <a:pt x="1979" y="1197"/>
                  </a:lnTo>
                  <a:lnTo>
                    <a:pt x="1983" y="1208"/>
                  </a:lnTo>
                  <a:lnTo>
                    <a:pt x="1986" y="1219"/>
                  </a:lnTo>
                  <a:lnTo>
                    <a:pt x="1988" y="1231"/>
                  </a:lnTo>
                  <a:lnTo>
                    <a:pt x="1989" y="1243"/>
                  </a:lnTo>
                  <a:lnTo>
                    <a:pt x="1988" y="1256"/>
                  </a:lnTo>
                  <a:lnTo>
                    <a:pt x="1986" y="1268"/>
                  </a:lnTo>
                  <a:lnTo>
                    <a:pt x="1983" y="1282"/>
                  </a:lnTo>
                  <a:lnTo>
                    <a:pt x="1979" y="1294"/>
                  </a:lnTo>
                  <a:lnTo>
                    <a:pt x="1972" y="1308"/>
                  </a:lnTo>
                  <a:lnTo>
                    <a:pt x="1965" y="1321"/>
                  </a:lnTo>
                  <a:lnTo>
                    <a:pt x="1957" y="1335"/>
                  </a:lnTo>
                  <a:lnTo>
                    <a:pt x="1947" y="1347"/>
                  </a:lnTo>
                  <a:lnTo>
                    <a:pt x="1936" y="1361"/>
                  </a:lnTo>
                  <a:lnTo>
                    <a:pt x="1923" y="1373"/>
                  </a:lnTo>
                  <a:lnTo>
                    <a:pt x="1910" y="1386"/>
                  </a:lnTo>
                  <a:lnTo>
                    <a:pt x="1894" y="1398"/>
                  </a:lnTo>
                  <a:lnTo>
                    <a:pt x="1878" y="1410"/>
                  </a:lnTo>
                  <a:lnTo>
                    <a:pt x="1860" y="1420"/>
                  </a:lnTo>
                  <a:lnTo>
                    <a:pt x="1841" y="1430"/>
                  </a:lnTo>
                  <a:lnTo>
                    <a:pt x="1746" y="1478"/>
                  </a:lnTo>
                  <a:lnTo>
                    <a:pt x="1641" y="1533"/>
                  </a:lnTo>
                  <a:lnTo>
                    <a:pt x="1530" y="1592"/>
                  </a:lnTo>
                  <a:lnTo>
                    <a:pt x="1419" y="1652"/>
                  </a:lnTo>
                  <a:lnTo>
                    <a:pt x="1315" y="1708"/>
                  </a:lnTo>
                  <a:lnTo>
                    <a:pt x="1223" y="1758"/>
                  </a:lnTo>
                  <a:lnTo>
                    <a:pt x="1151" y="1797"/>
                  </a:lnTo>
                  <a:lnTo>
                    <a:pt x="1105" y="1823"/>
                  </a:lnTo>
                  <a:lnTo>
                    <a:pt x="1086" y="1833"/>
                  </a:lnTo>
                  <a:lnTo>
                    <a:pt x="1066" y="1842"/>
                  </a:lnTo>
                  <a:lnTo>
                    <a:pt x="1044" y="1852"/>
                  </a:lnTo>
                  <a:lnTo>
                    <a:pt x="1022" y="1860"/>
                  </a:lnTo>
                  <a:lnTo>
                    <a:pt x="999" y="1867"/>
                  </a:lnTo>
                  <a:lnTo>
                    <a:pt x="976" y="1874"/>
                  </a:lnTo>
                  <a:lnTo>
                    <a:pt x="951" y="1880"/>
                  </a:lnTo>
                  <a:lnTo>
                    <a:pt x="927" y="1885"/>
                  </a:lnTo>
                  <a:lnTo>
                    <a:pt x="901" y="1889"/>
                  </a:lnTo>
                  <a:lnTo>
                    <a:pt x="875" y="1892"/>
                  </a:lnTo>
                  <a:lnTo>
                    <a:pt x="849" y="1895"/>
                  </a:lnTo>
                  <a:lnTo>
                    <a:pt x="822" y="1897"/>
                  </a:lnTo>
                  <a:lnTo>
                    <a:pt x="796" y="1898"/>
                  </a:lnTo>
                  <a:lnTo>
                    <a:pt x="769" y="1898"/>
                  </a:lnTo>
                  <a:lnTo>
                    <a:pt x="741" y="1897"/>
                  </a:lnTo>
                  <a:lnTo>
                    <a:pt x="714" y="1894"/>
                  </a:lnTo>
                  <a:lnTo>
                    <a:pt x="686" y="1892"/>
                  </a:lnTo>
                  <a:lnTo>
                    <a:pt x="659" y="1888"/>
                  </a:lnTo>
                  <a:lnTo>
                    <a:pt x="632" y="1884"/>
                  </a:lnTo>
                  <a:lnTo>
                    <a:pt x="604" y="1879"/>
                  </a:lnTo>
                  <a:lnTo>
                    <a:pt x="577" y="1873"/>
                  </a:lnTo>
                  <a:lnTo>
                    <a:pt x="550" y="1864"/>
                  </a:lnTo>
                  <a:lnTo>
                    <a:pt x="524" y="1856"/>
                  </a:lnTo>
                  <a:lnTo>
                    <a:pt x="497" y="1847"/>
                  </a:lnTo>
                  <a:lnTo>
                    <a:pt x="471" y="1836"/>
                  </a:lnTo>
                  <a:lnTo>
                    <a:pt x="446" y="1825"/>
                  </a:lnTo>
                  <a:lnTo>
                    <a:pt x="421" y="1812"/>
                  </a:lnTo>
                  <a:lnTo>
                    <a:pt x="397" y="1799"/>
                  </a:lnTo>
                  <a:lnTo>
                    <a:pt x="373" y="1784"/>
                  </a:lnTo>
                  <a:lnTo>
                    <a:pt x="350" y="1769"/>
                  </a:lnTo>
                  <a:lnTo>
                    <a:pt x="328" y="1752"/>
                  </a:lnTo>
                  <a:lnTo>
                    <a:pt x="306" y="1734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86" name="Freeform 54"/>
            <p:cNvSpPr>
              <a:spLocks/>
            </p:cNvSpPr>
            <p:nvPr/>
          </p:nvSpPr>
          <p:spPr bwMode="auto">
            <a:xfrm>
              <a:off x="1713" y="2675"/>
              <a:ext cx="873" cy="846"/>
            </a:xfrm>
            <a:custGeom>
              <a:avLst/>
              <a:gdLst/>
              <a:ahLst/>
              <a:cxnLst>
                <a:cxn ang="0">
                  <a:pos x="4095" y="679"/>
                </a:cxn>
                <a:cxn ang="0">
                  <a:pos x="4174" y="978"/>
                </a:cxn>
                <a:cxn ang="0">
                  <a:pos x="4263" y="1349"/>
                </a:cxn>
                <a:cxn ang="0">
                  <a:pos x="4324" y="1664"/>
                </a:cxn>
                <a:cxn ang="0">
                  <a:pos x="4350" y="1840"/>
                </a:cxn>
                <a:cxn ang="0">
                  <a:pos x="4363" y="1995"/>
                </a:cxn>
                <a:cxn ang="0">
                  <a:pos x="4360" y="2201"/>
                </a:cxn>
                <a:cxn ang="0">
                  <a:pos x="4342" y="2417"/>
                </a:cxn>
                <a:cxn ang="0">
                  <a:pos x="4308" y="2623"/>
                </a:cxn>
                <a:cxn ang="0">
                  <a:pos x="4258" y="2839"/>
                </a:cxn>
                <a:cxn ang="0">
                  <a:pos x="4139" y="3276"/>
                </a:cxn>
                <a:cxn ang="0">
                  <a:pos x="4071" y="3484"/>
                </a:cxn>
                <a:cxn ang="0">
                  <a:pos x="3981" y="3719"/>
                </a:cxn>
                <a:cxn ang="0">
                  <a:pos x="3859" y="4014"/>
                </a:cxn>
                <a:cxn ang="0">
                  <a:pos x="3764" y="4230"/>
                </a:cxn>
                <a:cxn ang="0">
                  <a:pos x="2481" y="3991"/>
                </a:cxn>
                <a:cxn ang="0">
                  <a:pos x="2711" y="3148"/>
                </a:cxn>
                <a:cxn ang="0">
                  <a:pos x="2884" y="2527"/>
                </a:cxn>
                <a:cxn ang="0">
                  <a:pos x="2896" y="2461"/>
                </a:cxn>
                <a:cxn ang="0">
                  <a:pos x="2900" y="2371"/>
                </a:cxn>
                <a:cxn ang="0">
                  <a:pos x="2895" y="2226"/>
                </a:cxn>
                <a:cxn ang="0">
                  <a:pos x="2873" y="1973"/>
                </a:cxn>
                <a:cxn ang="0">
                  <a:pos x="2840" y="1718"/>
                </a:cxn>
                <a:cxn ang="0">
                  <a:pos x="2790" y="1404"/>
                </a:cxn>
                <a:cxn ang="0">
                  <a:pos x="2696" y="1753"/>
                </a:cxn>
                <a:cxn ang="0">
                  <a:pos x="2571" y="2188"/>
                </a:cxn>
                <a:cxn ang="0">
                  <a:pos x="2475" y="2493"/>
                </a:cxn>
                <a:cxn ang="0">
                  <a:pos x="2420" y="2644"/>
                </a:cxn>
                <a:cxn ang="0">
                  <a:pos x="2386" y="2719"/>
                </a:cxn>
                <a:cxn ang="0">
                  <a:pos x="2328" y="2812"/>
                </a:cxn>
                <a:cxn ang="0">
                  <a:pos x="2146" y="3083"/>
                </a:cxn>
                <a:cxn ang="0">
                  <a:pos x="1908" y="3409"/>
                </a:cxn>
                <a:cxn ang="0">
                  <a:pos x="1660" y="3730"/>
                </a:cxn>
                <a:cxn ang="0">
                  <a:pos x="1512" y="3910"/>
                </a:cxn>
                <a:cxn ang="0">
                  <a:pos x="1420" y="4013"/>
                </a:cxn>
                <a:cxn ang="0">
                  <a:pos x="1349" y="4080"/>
                </a:cxn>
                <a:cxn ang="0">
                  <a:pos x="142" y="3837"/>
                </a:cxn>
                <a:cxn ang="0">
                  <a:pos x="559" y="3120"/>
                </a:cxn>
                <a:cxn ang="0">
                  <a:pos x="830" y="2668"/>
                </a:cxn>
                <a:cxn ang="0">
                  <a:pos x="1012" y="2374"/>
                </a:cxn>
                <a:cxn ang="0">
                  <a:pos x="1087" y="2265"/>
                </a:cxn>
                <a:cxn ang="0">
                  <a:pos x="1136" y="2178"/>
                </a:cxn>
                <a:cxn ang="0">
                  <a:pos x="1170" y="2075"/>
                </a:cxn>
                <a:cxn ang="0">
                  <a:pos x="1191" y="1960"/>
                </a:cxn>
                <a:cxn ang="0">
                  <a:pos x="1201" y="1836"/>
                </a:cxn>
                <a:cxn ang="0">
                  <a:pos x="1202" y="1704"/>
                </a:cxn>
                <a:cxn ang="0">
                  <a:pos x="1192" y="1477"/>
                </a:cxn>
                <a:cxn ang="0">
                  <a:pos x="1172" y="1204"/>
                </a:cxn>
                <a:cxn ang="0">
                  <a:pos x="1163" y="1035"/>
                </a:cxn>
                <a:cxn ang="0">
                  <a:pos x="1163" y="916"/>
                </a:cxn>
                <a:cxn ang="0">
                  <a:pos x="1176" y="795"/>
                </a:cxn>
                <a:cxn ang="0">
                  <a:pos x="1203" y="673"/>
                </a:cxn>
                <a:cxn ang="0">
                  <a:pos x="1240" y="551"/>
                </a:cxn>
                <a:cxn ang="0">
                  <a:pos x="1299" y="396"/>
                </a:cxn>
                <a:cxn ang="0">
                  <a:pos x="1392" y="194"/>
                </a:cxn>
                <a:cxn ang="0">
                  <a:pos x="1484" y="24"/>
                </a:cxn>
              </a:cxnLst>
              <a:rect l="0" t="0" r="r" b="b"/>
              <a:pathLst>
                <a:path w="4364" h="4230">
                  <a:moveTo>
                    <a:pt x="4045" y="505"/>
                  </a:moveTo>
                  <a:lnTo>
                    <a:pt x="4059" y="552"/>
                  </a:lnTo>
                  <a:lnTo>
                    <a:pt x="4095" y="679"/>
                  </a:lnTo>
                  <a:lnTo>
                    <a:pt x="4119" y="767"/>
                  </a:lnTo>
                  <a:lnTo>
                    <a:pt x="4146" y="867"/>
                  </a:lnTo>
                  <a:lnTo>
                    <a:pt x="4174" y="978"/>
                  </a:lnTo>
                  <a:lnTo>
                    <a:pt x="4205" y="1097"/>
                  </a:lnTo>
                  <a:lnTo>
                    <a:pt x="4234" y="1221"/>
                  </a:lnTo>
                  <a:lnTo>
                    <a:pt x="4263" y="1349"/>
                  </a:lnTo>
                  <a:lnTo>
                    <a:pt x="4290" y="1477"/>
                  </a:lnTo>
                  <a:lnTo>
                    <a:pt x="4314" y="1603"/>
                  </a:lnTo>
                  <a:lnTo>
                    <a:pt x="4324" y="1664"/>
                  </a:lnTo>
                  <a:lnTo>
                    <a:pt x="4334" y="1724"/>
                  </a:lnTo>
                  <a:lnTo>
                    <a:pt x="4343" y="1784"/>
                  </a:lnTo>
                  <a:lnTo>
                    <a:pt x="4350" y="1840"/>
                  </a:lnTo>
                  <a:lnTo>
                    <a:pt x="4355" y="1894"/>
                  </a:lnTo>
                  <a:lnTo>
                    <a:pt x="4360" y="1946"/>
                  </a:lnTo>
                  <a:lnTo>
                    <a:pt x="4363" y="1995"/>
                  </a:lnTo>
                  <a:lnTo>
                    <a:pt x="4364" y="2040"/>
                  </a:lnTo>
                  <a:lnTo>
                    <a:pt x="4363" y="2123"/>
                  </a:lnTo>
                  <a:lnTo>
                    <a:pt x="4360" y="2201"/>
                  </a:lnTo>
                  <a:lnTo>
                    <a:pt x="4355" y="2275"/>
                  </a:lnTo>
                  <a:lnTo>
                    <a:pt x="4349" y="2346"/>
                  </a:lnTo>
                  <a:lnTo>
                    <a:pt x="4342" y="2417"/>
                  </a:lnTo>
                  <a:lnTo>
                    <a:pt x="4332" y="2486"/>
                  </a:lnTo>
                  <a:lnTo>
                    <a:pt x="4320" y="2554"/>
                  </a:lnTo>
                  <a:lnTo>
                    <a:pt x="4308" y="2623"/>
                  </a:lnTo>
                  <a:lnTo>
                    <a:pt x="4292" y="2693"/>
                  </a:lnTo>
                  <a:lnTo>
                    <a:pt x="4275" y="2765"/>
                  </a:lnTo>
                  <a:lnTo>
                    <a:pt x="4258" y="2839"/>
                  </a:lnTo>
                  <a:lnTo>
                    <a:pt x="4237" y="2917"/>
                  </a:lnTo>
                  <a:lnTo>
                    <a:pt x="4191" y="3086"/>
                  </a:lnTo>
                  <a:lnTo>
                    <a:pt x="4139" y="3276"/>
                  </a:lnTo>
                  <a:lnTo>
                    <a:pt x="4120" y="3340"/>
                  </a:lnTo>
                  <a:lnTo>
                    <a:pt x="4097" y="3409"/>
                  </a:lnTo>
                  <a:lnTo>
                    <a:pt x="4071" y="3484"/>
                  </a:lnTo>
                  <a:lnTo>
                    <a:pt x="4042" y="3561"/>
                  </a:lnTo>
                  <a:lnTo>
                    <a:pt x="4012" y="3640"/>
                  </a:lnTo>
                  <a:lnTo>
                    <a:pt x="3981" y="3719"/>
                  </a:lnTo>
                  <a:lnTo>
                    <a:pt x="3950" y="3799"/>
                  </a:lnTo>
                  <a:lnTo>
                    <a:pt x="3918" y="3875"/>
                  </a:lnTo>
                  <a:lnTo>
                    <a:pt x="3859" y="4014"/>
                  </a:lnTo>
                  <a:lnTo>
                    <a:pt x="3810" y="4126"/>
                  </a:lnTo>
                  <a:lnTo>
                    <a:pt x="3777" y="4202"/>
                  </a:lnTo>
                  <a:lnTo>
                    <a:pt x="3764" y="4230"/>
                  </a:lnTo>
                  <a:lnTo>
                    <a:pt x="2417" y="4230"/>
                  </a:lnTo>
                  <a:lnTo>
                    <a:pt x="2434" y="4165"/>
                  </a:lnTo>
                  <a:lnTo>
                    <a:pt x="2481" y="3991"/>
                  </a:lnTo>
                  <a:lnTo>
                    <a:pt x="2550" y="3741"/>
                  </a:lnTo>
                  <a:lnTo>
                    <a:pt x="2629" y="3449"/>
                  </a:lnTo>
                  <a:lnTo>
                    <a:pt x="2711" y="3148"/>
                  </a:lnTo>
                  <a:lnTo>
                    <a:pt x="2787" y="2873"/>
                  </a:lnTo>
                  <a:lnTo>
                    <a:pt x="2849" y="2654"/>
                  </a:lnTo>
                  <a:lnTo>
                    <a:pt x="2884" y="2527"/>
                  </a:lnTo>
                  <a:lnTo>
                    <a:pt x="2889" y="2509"/>
                  </a:lnTo>
                  <a:lnTo>
                    <a:pt x="2893" y="2486"/>
                  </a:lnTo>
                  <a:lnTo>
                    <a:pt x="2896" y="2461"/>
                  </a:lnTo>
                  <a:lnTo>
                    <a:pt x="2899" y="2434"/>
                  </a:lnTo>
                  <a:lnTo>
                    <a:pt x="2900" y="2404"/>
                  </a:lnTo>
                  <a:lnTo>
                    <a:pt x="2900" y="2371"/>
                  </a:lnTo>
                  <a:lnTo>
                    <a:pt x="2900" y="2338"/>
                  </a:lnTo>
                  <a:lnTo>
                    <a:pt x="2899" y="2302"/>
                  </a:lnTo>
                  <a:lnTo>
                    <a:pt x="2895" y="2226"/>
                  </a:lnTo>
                  <a:lnTo>
                    <a:pt x="2889" y="2143"/>
                  </a:lnTo>
                  <a:lnTo>
                    <a:pt x="2882" y="2059"/>
                  </a:lnTo>
                  <a:lnTo>
                    <a:pt x="2873" y="1973"/>
                  </a:lnTo>
                  <a:lnTo>
                    <a:pt x="2862" y="1885"/>
                  </a:lnTo>
                  <a:lnTo>
                    <a:pt x="2852" y="1800"/>
                  </a:lnTo>
                  <a:lnTo>
                    <a:pt x="2840" y="1718"/>
                  </a:lnTo>
                  <a:lnTo>
                    <a:pt x="2829" y="1640"/>
                  </a:lnTo>
                  <a:lnTo>
                    <a:pt x="2808" y="1504"/>
                  </a:lnTo>
                  <a:lnTo>
                    <a:pt x="2790" y="1404"/>
                  </a:lnTo>
                  <a:lnTo>
                    <a:pt x="2778" y="1451"/>
                  </a:lnTo>
                  <a:lnTo>
                    <a:pt x="2745" y="1574"/>
                  </a:lnTo>
                  <a:lnTo>
                    <a:pt x="2696" y="1753"/>
                  </a:lnTo>
                  <a:lnTo>
                    <a:pt x="2636" y="1966"/>
                  </a:lnTo>
                  <a:lnTo>
                    <a:pt x="2604" y="2077"/>
                  </a:lnTo>
                  <a:lnTo>
                    <a:pt x="2571" y="2188"/>
                  </a:lnTo>
                  <a:lnTo>
                    <a:pt x="2539" y="2296"/>
                  </a:lnTo>
                  <a:lnTo>
                    <a:pt x="2506" y="2399"/>
                  </a:lnTo>
                  <a:lnTo>
                    <a:pt x="2475" y="2493"/>
                  </a:lnTo>
                  <a:lnTo>
                    <a:pt x="2447" y="2576"/>
                  </a:lnTo>
                  <a:lnTo>
                    <a:pt x="2433" y="2612"/>
                  </a:lnTo>
                  <a:lnTo>
                    <a:pt x="2420" y="2644"/>
                  </a:lnTo>
                  <a:lnTo>
                    <a:pt x="2408" y="2672"/>
                  </a:lnTo>
                  <a:lnTo>
                    <a:pt x="2397" y="2696"/>
                  </a:lnTo>
                  <a:lnTo>
                    <a:pt x="2386" y="2719"/>
                  </a:lnTo>
                  <a:lnTo>
                    <a:pt x="2369" y="2747"/>
                  </a:lnTo>
                  <a:lnTo>
                    <a:pt x="2350" y="2778"/>
                  </a:lnTo>
                  <a:lnTo>
                    <a:pt x="2328" y="2812"/>
                  </a:lnTo>
                  <a:lnTo>
                    <a:pt x="2276" y="2892"/>
                  </a:lnTo>
                  <a:lnTo>
                    <a:pt x="2215" y="2983"/>
                  </a:lnTo>
                  <a:lnTo>
                    <a:pt x="2146" y="3083"/>
                  </a:lnTo>
                  <a:lnTo>
                    <a:pt x="2070" y="3188"/>
                  </a:lnTo>
                  <a:lnTo>
                    <a:pt x="1991" y="3298"/>
                  </a:lnTo>
                  <a:lnTo>
                    <a:pt x="1908" y="3409"/>
                  </a:lnTo>
                  <a:lnTo>
                    <a:pt x="1825" y="3520"/>
                  </a:lnTo>
                  <a:lnTo>
                    <a:pt x="1741" y="3628"/>
                  </a:lnTo>
                  <a:lnTo>
                    <a:pt x="1660" y="3730"/>
                  </a:lnTo>
                  <a:lnTo>
                    <a:pt x="1584" y="3825"/>
                  </a:lnTo>
                  <a:lnTo>
                    <a:pt x="1548" y="3869"/>
                  </a:lnTo>
                  <a:lnTo>
                    <a:pt x="1512" y="3910"/>
                  </a:lnTo>
                  <a:lnTo>
                    <a:pt x="1479" y="3947"/>
                  </a:lnTo>
                  <a:lnTo>
                    <a:pt x="1449" y="3983"/>
                  </a:lnTo>
                  <a:lnTo>
                    <a:pt x="1420" y="4013"/>
                  </a:lnTo>
                  <a:lnTo>
                    <a:pt x="1394" y="4040"/>
                  </a:lnTo>
                  <a:lnTo>
                    <a:pt x="1370" y="4063"/>
                  </a:lnTo>
                  <a:lnTo>
                    <a:pt x="1349" y="4080"/>
                  </a:lnTo>
                  <a:lnTo>
                    <a:pt x="0" y="4080"/>
                  </a:lnTo>
                  <a:lnTo>
                    <a:pt x="39" y="4014"/>
                  </a:lnTo>
                  <a:lnTo>
                    <a:pt x="142" y="3837"/>
                  </a:lnTo>
                  <a:lnTo>
                    <a:pt x="290" y="3580"/>
                  </a:lnTo>
                  <a:lnTo>
                    <a:pt x="467" y="3278"/>
                  </a:lnTo>
                  <a:lnTo>
                    <a:pt x="559" y="3120"/>
                  </a:lnTo>
                  <a:lnTo>
                    <a:pt x="653" y="2963"/>
                  </a:lnTo>
                  <a:lnTo>
                    <a:pt x="743" y="2810"/>
                  </a:lnTo>
                  <a:lnTo>
                    <a:pt x="830" y="2668"/>
                  </a:lnTo>
                  <a:lnTo>
                    <a:pt x="910" y="2537"/>
                  </a:lnTo>
                  <a:lnTo>
                    <a:pt x="981" y="2423"/>
                  </a:lnTo>
                  <a:lnTo>
                    <a:pt x="1012" y="2374"/>
                  </a:lnTo>
                  <a:lnTo>
                    <a:pt x="1041" y="2332"/>
                  </a:lnTo>
                  <a:lnTo>
                    <a:pt x="1065" y="2295"/>
                  </a:lnTo>
                  <a:lnTo>
                    <a:pt x="1087" y="2265"/>
                  </a:lnTo>
                  <a:lnTo>
                    <a:pt x="1106" y="2238"/>
                  </a:lnTo>
                  <a:lnTo>
                    <a:pt x="1121" y="2209"/>
                  </a:lnTo>
                  <a:lnTo>
                    <a:pt x="1136" y="2178"/>
                  </a:lnTo>
                  <a:lnTo>
                    <a:pt x="1149" y="2146"/>
                  </a:lnTo>
                  <a:lnTo>
                    <a:pt x="1161" y="2111"/>
                  </a:lnTo>
                  <a:lnTo>
                    <a:pt x="1170" y="2075"/>
                  </a:lnTo>
                  <a:lnTo>
                    <a:pt x="1178" y="2038"/>
                  </a:lnTo>
                  <a:lnTo>
                    <a:pt x="1186" y="2000"/>
                  </a:lnTo>
                  <a:lnTo>
                    <a:pt x="1191" y="1960"/>
                  </a:lnTo>
                  <a:lnTo>
                    <a:pt x="1195" y="1920"/>
                  </a:lnTo>
                  <a:lnTo>
                    <a:pt x="1199" y="1878"/>
                  </a:lnTo>
                  <a:lnTo>
                    <a:pt x="1201" y="1836"/>
                  </a:lnTo>
                  <a:lnTo>
                    <a:pt x="1202" y="1793"/>
                  </a:lnTo>
                  <a:lnTo>
                    <a:pt x="1202" y="1748"/>
                  </a:lnTo>
                  <a:lnTo>
                    <a:pt x="1202" y="1704"/>
                  </a:lnTo>
                  <a:lnTo>
                    <a:pt x="1201" y="1659"/>
                  </a:lnTo>
                  <a:lnTo>
                    <a:pt x="1198" y="1568"/>
                  </a:lnTo>
                  <a:lnTo>
                    <a:pt x="1192" y="1477"/>
                  </a:lnTo>
                  <a:lnTo>
                    <a:pt x="1186" y="1385"/>
                  </a:lnTo>
                  <a:lnTo>
                    <a:pt x="1179" y="1294"/>
                  </a:lnTo>
                  <a:lnTo>
                    <a:pt x="1172" y="1204"/>
                  </a:lnTo>
                  <a:lnTo>
                    <a:pt x="1167" y="1118"/>
                  </a:lnTo>
                  <a:lnTo>
                    <a:pt x="1165" y="1076"/>
                  </a:lnTo>
                  <a:lnTo>
                    <a:pt x="1163" y="1035"/>
                  </a:lnTo>
                  <a:lnTo>
                    <a:pt x="1162" y="994"/>
                  </a:lnTo>
                  <a:lnTo>
                    <a:pt x="1162" y="954"/>
                  </a:lnTo>
                  <a:lnTo>
                    <a:pt x="1163" y="916"/>
                  </a:lnTo>
                  <a:lnTo>
                    <a:pt x="1166" y="876"/>
                  </a:lnTo>
                  <a:lnTo>
                    <a:pt x="1170" y="836"/>
                  </a:lnTo>
                  <a:lnTo>
                    <a:pt x="1176" y="795"/>
                  </a:lnTo>
                  <a:lnTo>
                    <a:pt x="1184" y="755"/>
                  </a:lnTo>
                  <a:lnTo>
                    <a:pt x="1193" y="714"/>
                  </a:lnTo>
                  <a:lnTo>
                    <a:pt x="1203" y="673"/>
                  </a:lnTo>
                  <a:lnTo>
                    <a:pt x="1215" y="632"/>
                  </a:lnTo>
                  <a:lnTo>
                    <a:pt x="1226" y="591"/>
                  </a:lnTo>
                  <a:lnTo>
                    <a:pt x="1240" y="551"/>
                  </a:lnTo>
                  <a:lnTo>
                    <a:pt x="1253" y="511"/>
                  </a:lnTo>
                  <a:lnTo>
                    <a:pt x="1268" y="472"/>
                  </a:lnTo>
                  <a:lnTo>
                    <a:pt x="1299" y="396"/>
                  </a:lnTo>
                  <a:lnTo>
                    <a:pt x="1330" y="323"/>
                  </a:lnTo>
                  <a:lnTo>
                    <a:pt x="1362" y="255"/>
                  </a:lnTo>
                  <a:lnTo>
                    <a:pt x="1392" y="194"/>
                  </a:lnTo>
                  <a:lnTo>
                    <a:pt x="1421" y="139"/>
                  </a:lnTo>
                  <a:lnTo>
                    <a:pt x="1446" y="91"/>
                  </a:lnTo>
                  <a:lnTo>
                    <a:pt x="1484" y="24"/>
                  </a:lnTo>
                  <a:lnTo>
                    <a:pt x="1499" y="0"/>
                  </a:lnTo>
                  <a:lnTo>
                    <a:pt x="4045" y="505"/>
                  </a:lnTo>
                  <a:close/>
                </a:path>
              </a:pathLst>
            </a:custGeom>
            <a:solidFill>
              <a:srgbClr val="66E5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87" name="Freeform 55"/>
            <p:cNvSpPr>
              <a:spLocks/>
            </p:cNvSpPr>
            <p:nvPr/>
          </p:nvSpPr>
          <p:spPr bwMode="auto">
            <a:xfrm>
              <a:off x="1957" y="2035"/>
              <a:ext cx="433" cy="768"/>
            </a:xfrm>
            <a:custGeom>
              <a:avLst/>
              <a:gdLst/>
              <a:ahLst/>
              <a:cxnLst>
                <a:cxn ang="0">
                  <a:pos x="0" y="3762"/>
                </a:cxn>
                <a:cxn ang="0">
                  <a:pos x="13" y="3654"/>
                </a:cxn>
                <a:cxn ang="0">
                  <a:pos x="50" y="3363"/>
                </a:cxn>
                <a:cxn ang="0">
                  <a:pos x="75" y="3165"/>
                </a:cxn>
                <a:cxn ang="0">
                  <a:pos x="104" y="2941"/>
                </a:cxn>
                <a:cxn ang="0">
                  <a:pos x="137" y="2697"/>
                </a:cxn>
                <a:cxn ang="0">
                  <a:pos x="173" y="2440"/>
                </a:cxn>
                <a:cxn ang="0">
                  <a:pos x="211" y="2175"/>
                </a:cxn>
                <a:cxn ang="0">
                  <a:pos x="251" y="1909"/>
                </a:cxn>
                <a:cxn ang="0">
                  <a:pos x="271" y="1778"/>
                </a:cxn>
                <a:cxn ang="0">
                  <a:pos x="290" y="1649"/>
                </a:cxn>
                <a:cxn ang="0">
                  <a:pos x="311" y="1522"/>
                </a:cxn>
                <a:cxn ang="0">
                  <a:pos x="332" y="1401"/>
                </a:cxn>
                <a:cxn ang="0">
                  <a:pos x="352" y="1283"/>
                </a:cxn>
                <a:cxn ang="0">
                  <a:pos x="373" y="1171"/>
                </a:cxn>
                <a:cxn ang="0">
                  <a:pos x="392" y="1065"/>
                </a:cxn>
                <a:cxn ang="0">
                  <a:pos x="412" y="966"/>
                </a:cxn>
                <a:cxn ang="0">
                  <a:pos x="431" y="874"/>
                </a:cxn>
                <a:cxn ang="0">
                  <a:pos x="451" y="791"/>
                </a:cxn>
                <a:cxn ang="0">
                  <a:pos x="468" y="718"/>
                </a:cxn>
                <a:cxn ang="0">
                  <a:pos x="487" y="655"/>
                </a:cxn>
                <a:cxn ang="0">
                  <a:pos x="505" y="599"/>
                </a:cxn>
                <a:cxn ang="0">
                  <a:pos x="524" y="546"/>
                </a:cxn>
                <a:cxn ang="0">
                  <a:pos x="545" y="496"/>
                </a:cxn>
                <a:cxn ang="0">
                  <a:pos x="567" y="449"/>
                </a:cxn>
                <a:cxn ang="0">
                  <a:pos x="590" y="405"/>
                </a:cxn>
                <a:cxn ang="0">
                  <a:pos x="613" y="365"/>
                </a:cxn>
                <a:cxn ang="0">
                  <a:pos x="637" y="327"/>
                </a:cxn>
                <a:cxn ang="0">
                  <a:pos x="662" y="292"/>
                </a:cxn>
                <a:cxn ang="0">
                  <a:pos x="687" y="259"/>
                </a:cxn>
                <a:cxn ang="0">
                  <a:pos x="713" y="228"/>
                </a:cxn>
                <a:cxn ang="0">
                  <a:pos x="739" y="201"/>
                </a:cxn>
                <a:cxn ang="0">
                  <a:pos x="765" y="175"/>
                </a:cxn>
                <a:cxn ang="0">
                  <a:pos x="790" y="152"/>
                </a:cxn>
                <a:cxn ang="0">
                  <a:pos x="816" y="132"/>
                </a:cxn>
                <a:cxn ang="0">
                  <a:pos x="841" y="113"/>
                </a:cxn>
                <a:cxn ang="0">
                  <a:pos x="866" y="95"/>
                </a:cxn>
                <a:cxn ang="0">
                  <a:pos x="890" y="80"/>
                </a:cxn>
                <a:cxn ang="0">
                  <a:pos x="914" y="66"/>
                </a:cxn>
                <a:cxn ang="0">
                  <a:pos x="937" y="55"/>
                </a:cxn>
                <a:cxn ang="0">
                  <a:pos x="958" y="44"/>
                </a:cxn>
                <a:cxn ang="0">
                  <a:pos x="979" y="35"/>
                </a:cxn>
                <a:cxn ang="0">
                  <a:pos x="999" y="27"/>
                </a:cxn>
                <a:cxn ang="0">
                  <a:pos x="1018" y="20"/>
                </a:cxn>
                <a:cxn ang="0">
                  <a:pos x="1034" y="15"/>
                </a:cxn>
                <a:cxn ang="0">
                  <a:pos x="1063" y="7"/>
                </a:cxn>
                <a:cxn ang="0">
                  <a:pos x="1085" y="3"/>
                </a:cxn>
                <a:cxn ang="0">
                  <a:pos x="1100" y="0"/>
                </a:cxn>
                <a:cxn ang="0">
                  <a:pos x="1104" y="0"/>
                </a:cxn>
                <a:cxn ang="0">
                  <a:pos x="1889" y="0"/>
                </a:cxn>
                <a:cxn ang="0">
                  <a:pos x="2168" y="3840"/>
                </a:cxn>
                <a:cxn ang="0">
                  <a:pos x="0" y="3762"/>
                </a:cxn>
              </a:cxnLst>
              <a:rect l="0" t="0" r="r" b="b"/>
              <a:pathLst>
                <a:path w="2168" h="3840">
                  <a:moveTo>
                    <a:pt x="0" y="3762"/>
                  </a:moveTo>
                  <a:lnTo>
                    <a:pt x="13" y="3654"/>
                  </a:lnTo>
                  <a:lnTo>
                    <a:pt x="50" y="3363"/>
                  </a:lnTo>
                  <a:lnTo>
                    <a:pt x="75" y="3165"/>
                  </a:lnTo>
                  <a:lnTo>
                    <a:pt x="104" y="2941"/>
                  </a:lnTo>
                  <a:lnTo>
                    <a:pt x="137" y="2697"/>
                  </a:lnTo>
                  <a:lnTo>
                    <a:pt x="173" y="2440"/>
                  </a:lnTo>
                  <a:lnTo>
                    <a:pt x="211" y="2175"/>
                  </a:lnTo>
                  <a:lnTo>
                    <a:pt x="251" y="1909"/>
                  </a:lnTo>
                  <a:lnTo>
                    <a:pt x="271" y="1778"/>
                  </a:lnTo>
                  <a:lnTo>
                    <a:pt x="290" y="1649"/>
                  </a:lnTo>
                  <a:lnTo>
                    <a:pt x="311" y="1522"/>
                  </a:lnTo>
                  <a:lnTo>
                    <a:pt x="332" y="1401"/>
                  </a:lnTo>
                  <a:lnTo>
                    <a:pt x="352" y="1283"/>
                  </a:lnTo>
                  <a:lnTo>
                    <a:pt x="373" y="1171"/>
                  </a:lnTo>
                  <a:lnTo>
                    <a:pt x="392" y="1065"/>
                  </a:lnTo>
                  <a:lnTo>
                    <a:pt x="412" y="966"/>
                  </a:lnTo>
                  <a:lnTo>
                    <a:pt x="431" y="874"/>
                  </a:lnTo>
                  <a:lnTo>
                    <a:pt x="451" y="791"/>
                  </a:lnTo>
                  <a:lnTo>
                    <a:pt x="468" y="718"/>
                  </a:lnTo>
                  <a:lnTo>
                    <a:pt x="487" y="655"/>
                  </a:lnTo>
                  <a:lnTo>
                    <a:pt x="505" y="599"/>
                  </a:lnTo>
                  <a:lnTo>
                    <a:pt x="524" y="546"/>
                  </a:lnTo>
                  <a:lnTo>
                    <a:pt x="545" y="496"/>
                  </a:lnTo>
                  <a:lnTo>
                    <a:pt x="567" y="449"/>
                  </a:lnTo>
                  <a:lnTo>
                    <a:pt x="590" y="405"/>
                  </a:lnTo>
                  <a:lnTo>
                    <a:pt x="613" y="365"/>
                  </a:lnTo>
                  <a:lnTo>
                    <a:pt x="637" y="327"/>
                  </a:lnTo>
                  <a:lnTo>
                    <a:pt x="662" y="292"/>
                  </a:lnTo>
                  <a:lnTo>
                    <a:pt x="687" y="259"/>
                  </a:lnTo>
                  <a:lnTo>
                    <a:pt x="713" y="228"/>
                  </a:lnTo>
                  <a:lnTo>
                    <a:pt x="739" y="201"/>
                  </a:lnTo>
                  <a:lnTo>
                    <a:pt x="765" y="175"/>
                  </a:lnTo>
                  <a:lnTo>
                    <a:pt x="790" y="152"/>
                  </a:lnTo>
                  <a:lnTo>
                    <a:pt x="816" y="132"/>
                  </a:lnTo>
                  <a:lnTo>
                    <a:pt x="841" y="113"/>
                  </a:lnTo>
                  <a:lnTo>
                    <a:pt x="866" y="95"/>
                  </a:lnTo>
                  <a:lnTo>
                    <a:pt x="890" y="80"/>
                  </a:lnTo>
                  <a:lnTo>
                    <a:pt x="914" y="66"/>
                  </a:lnTo>
                  <a:lnTo>
                    <a:pt x="937" y="55"/>
                  </a:lnTo>
                  <a:lnTo>
                    <a:pt x="958" y="44"/>
                  </a:lnTo>
                  <a:lnTo>
                    <a:pt x="979" y="35"/>
                  </a:lnTo>
                  <a:lnTo>
                    <a:pt x="999" y="27"/>
                  </a:lnTo>
                  <a:lnTo>
                    <a:pt x="1018" y="20"/>
                  </a:lnTo>
                  <a:lnTo>
                    <a:pt x="1034" y="15"/>
                  </a:lnTo>
                  <a:lnTo>
                    <a:pt x="1063" y="7"/>
                  </a:lnTo>
                  <a:lnTo>
                    <a:pt x="1085" y="3"/>
                  </a:lnTo>
                  <a:lnTo>
                    <a:pt x="1100" y="0"/>
                  </a:lnTo>
                  <a:lnTo>
                    <a:pt x="1104" y="0"/>
                  </a:lnTo>
                  <a:lnTo>
                    <a:pt x="1889" y="0"/>
                  </a:lnTo>
                  <a:lnTo>
                    <a:pt x="2168" y="3840"/>
                  </a:lnTo>
                  <a:lnTo>
                    <a:pt x="0" y="3762"/>
                  </a:lnTo>
                  <a:close/>
                </a:path>
              </a:pathLst>
            </a:custGeom>
            <a:solidFill>
              <a:srgbClr val="99F2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88" name="Freeform 56"/>
            <p:cNvSpPr>
              <a:spLocks/>
            </p:cNvSpPr>
            <p:nvPr/>
          </p:nvSpPr>
          <p:spPr bwMode="auto">
            <a:xfrm>
              <a:off x="2367" y="1824"/>
              <a:ext cx="558" cy="986"/>
            </a:xfrm>
            <a:custGeom>
              <a:avLst/>
              <a:gdLst/>
              <a:ahLst/>
              <a:cxnLst>
                <a:cxn ang="0">
                  <a:pos x="141" y="1054"/>
                </a:cxn>
                <a:cxn ang="0">
                  <a:pos x="2266" y="0"/>
                </a:cxn>
                <a:cxn ang="0">
                  <a:pos x="2791" y="855"/>
                </a:cxn>
                <a:cxn ang="0">
                  <a:pos x="797" y="1803"/>
                </a:cxn>
                <a:cxn ang="0">
                  <a:pos x="1059" y="4929"/>
                </a:cxn>
                <a:cxn ang="0">
                  <a:pos x="279" y="4899"/>
                </a:cxn>
                <a:cxn ang="0">
                  <a:pos x="0" y="1054"/>
                </a:cxn>
                <a:cxn ang="0">
                  <a:pos x="141" y="1054"/>
                </a:cxn>
              </a:cxnLst>
              <a:rect l="0" t="0" r="r" b="b"/>
              <a:pathLst>
                <a:path w="2791" h="4929">
                  <a:moveTo>
                    <a:pt x="141" y="1054"/>
                  </a:moveTo>
                  <a:lnTo>
                    <a:pt x="2266" y="0"/>
                  </a:lnTo>
                  <a:lnTo>
                    <a:pt x="2791" y="855"/>
                  </a:lnTo>
                  <a:lnTo>
                    <a:pt x="797" y="1803"/>
                  </a:lnTo>
                  <a:lnTo>
                    <a:pt x="1059" y="4929"/>
                  </a:lnTo>
                  <a:lnTo>
                    <a:pt x="279" y="4899"/>
                  </a:lnTo>
                  <a:lnTo>
                    <a:pt x="0" y="1054"/>
                  </a:lnTo>
                  <a:lnTo>
                    <a:pt x="141" y="1054"/>
                  </a:lnTo>
                  <a:close/>
                </a:path>
              </a:pathLst>
            </a:custGeom>
            <a:solidFill>
              <a:srgbClr val="99F2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89" name="Freeform 57"/>
            <p:cNvSpPr>
              <a:spLocks/>
            </p:cNvSpPr>
            <p:nvPr/>
          </p:nvSpPr>
          <p:spPr bwMode="auto">
            <a:xfrm>
              <a:off x="2335" y="2035"/>
              <a:ext cx="87" cy="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0" y="0"/>
                </a:cxn>
                <a:cxn ang="0">
                  <a:pos x="439" y="3845"/>
                </a:cxn>
                <a:cxn ang="0">
                  <a:pos x="279" y="3840"/>
                </a:cxn>
                <a:cxn ang="0">
                  <a:pos x="0" y="0"/>
                </a:cxn>
              </a:cxnLst>
              <a:rect l="0" t="0" r="r" b="b"/>
              <a:pathLst>
                <a:path w="439" h="3845">
                  <a:moveTo>
                    <a:pt x="0" y="0"/>
                  </a:moveTo>
                  <a:lnTo>
                    <a:pt x="160" y="0"/>
                  </a:lnTo>
                  <a:lnTo>
                    <a:pt x="439" y="3845"/>
                  </a:lnTo>
                  <a:lnTo>
                    <a:pt x="279" y="3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E5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90" name="Freeform 58"/>
            <p:cNvSpPr>
              <a:spLocks/>
            </p:cNvSpPr>
            <p:nvPr/>
          </p:nvSpPr>
          <p:spPr bwMode="auto">
            <a:xfrm>
              <a:off x="1927" y="2591"/>
              <a:ext cx="284" cy="284"/>
            </a:xfrm>
            <a:custGeom>
              <a:avLst/>
              <a:gdLst/>
              <a:ahLst/>
              <a:cxnLst>
                <a:cxn ang="0">
                  <a:pos x="4" y="783"/>
                </a:cxn>
                <a:cxn ang="0">
                  <a:pos x="23" y="888"/>
                </a:cxn>
                <a:cxn ang="0">
                  <a:pos x="56" y="986"/>
                </a:cxn>
                <a:cxn ang="0">
                  <a:pos x="103" y="1078"/>
                </a:cxn>
                <a:cxn ang="0">
                  <a:pos x="162" y="1161"/>
                </a:cxn>
                <a:cxn ang="0">
                  <a:pos x="232" y="1235"/>
                </a:cxn>
                <a:cxn ang="0">
                  <a:pos x="313" y="1299"/>
                </a:cxn>
                <a:cxn ang="0">
                  <a:pos x="402" y="1349"/>
                </a:cxn>
                <a:cxn ang="0">
                  <a:pos x="499" y="1388"/>
                </a:cxn>
                <a:cxn ang="0">
                  <a:pos x="602" y="1412"/>
                </a:cxn>
                <a:cxn ang="0">
                  <a:pos x="710" y="1419"/>
                </a:cxn>
                <a:cxn ang="0">
                  <a:pos x="818" y="1412"/>
                </a:cxn>
                <a:cxn ang="0">
                  <a:pos x="921" y="1388"/>
                </a:cxn>
                <a:cxn ang="0">
                  <a:pos x="1018" y="1349"/>
                </a:cxn>
                <a:cxn ang="0">
                  <a:pos x="1106" y="1299"/>
                </a:cxn>
                <a:cxn ang="0">
                  <a:pos x="1188" y="1235"/>
                </a:cxn>
                <a:cxn ang="0">
                  <a:pos x="1257" y="1161"/>
                </a:cxn>
                <a:cxn ang="0">
                  <a:pos x="1317" y="1078"/>
                </a:cxn>
                <a:cxn ang="0">
                  <a:pos x="1363" y="986"/>
                </a:cxn>
                <a:cxn ang="0">
                  <a:pos x="1398" y="888"/>
                </a:cxn>
                <a:cxn ang="0">
                  <a:pos x="1416" y="783"/>
                </a:cxn>
                <a:cxn ang="0">
                  <a:pos x="1419" y="673"/>
                </a:cxn>
                <a:cxn ang="0">
                  <a:pos x="1405" y="567"/>
                </a:cxn>
                <a:cxn ang="0">
                  <a:pos x="1377" y="466"/>
                </a:cxn>
                <a:cxn ang="0">
                  <a:pos x="1334" y="372"/>
                </a:cxn>
                <a:cxn ang="0">
                  <a:pos x="1278" y="285"/>
                </a:cxn>
                <a:cxn ang="0">
                  <a:pos x="1211" y="208"/>
                </a:cxn>
                <a:cxn ang="0">
                  <a:pos x="1134" y="142"/>
                </a:cxn>
                <a:cxn ang="0">
                  <a:pos x="1048" y="87"/>
                </a:cxn>
                <a:cxn ang="0">
                  <a:pos x="953" y="44"/>
                </a:cxn>
                <a:cxn ang="0">
                  <a:pos x="852" y="15"/>
                </a:cxn>
                <a:cxn ang="0">
                  <a:pos x="746" y="1"/>
                </a:cxn>
                <a:cxn ang="0">
                  <a:pos x="637" y="4"/>
                </a:cxn>
                <a:cxn ang="0">
                  <a:pos x="533" y="23"/>
                </a:cxn>
                <a:cxn ang="0">
                  <a:pos x="434" y="56"/>
                </a:cxn>
                <a:cxn ang="0">
                  <a:pos x="341" y="103"/>
                </a:cxn>
                <a:cxn ang="0">
                  <a:pos x="258" y="163"/>
                </a:cxn>
                <a:cxn ang="0">
                  <a:pos x="184" y="233"/>
                </a:cxn>
                <a:cxn ang="0">
                  <a:pos x="122" y="313"/>
                </a:cxn>
                <a:cxn ang="0">
                  <a:pos x="70" y="403"/>
                </a:cxn>
                <a:cxn ang="0">
                  <a:pos x="32" y="499"/>
                </a:cxn>
                <a:cxn ang="0">
                  <a:pos x="8" y="602"/>
                </a:cxn>
                <a:cxn ang="0">
                  <a:pos x="0" y="710"/>
                </a:cxn>
              </a:cxnLst>
              <a:rect l="0" t="0" r="r" b="b"/>
              <a:pathLst>
                <a:path w="1420" h="1419">
                  <a:moveTo>
                    <a:pt x="0" y="710"/>
                  </a:moveTo>
                  <a:lnTo>
                    <a:pt x="1" y="746"/>
                  </a:lnTo>
                  <a:lnTo>
                    <a:pt x="4" y="783"/>
                  </a:lnTo>
                  <a:lnTo>
                    <a:pt x="8" y="818"/>
                  </a:lnTo>
                  <a:lnTo>
                    <a:pt x="15" y="853"/>
                  </a:lnTo>
                  <a:lnTo>
                    <a:pt x="23" y="888"/>
                  </a:lnTo>
                  <a:lnTo>
                    <a:pt x="32" y="921"/>
                  </a:lnTo>
                  <a:lnTo>
                    <a:pt x="43" y="954"/>
                  </a:lnTo>
                  <a:lnTo>
                    <a:pt x="56" y="986"/>
                  </a:lnTo>
                  <a:lnTo>
                    <a:pt x="70" y="1018"/>
                  </a:lnTo>
                  <a:lnTo>
                    <a:pt x="85" y="1048"/>
                  </a:lnTo>
                  <a:lnTo>
                    <a:pt x="103" y="1078"/>
                  </a:lnTo>
                  <a:lnTo>
                    <a:pt x="122" y="1107"/>
                  </a:lnTo>
                  <a:lnTo>
                    <a:pt x="142" y="1134"/>
                  </a:lnTo>
                  <a:lnTo>
                    <a:pt x="162" y="1161"/>
                  </a:lnTo>
                  <a:lnTo>
                    <a:pt x="184" y="1187"/>
                  </a:lnTo>
                  <a:lnTo>
                    <a:pt x="208" y="1212"/>
                  </a:lnTo>
                  <a:lnTo>
                    <a:pt x="232" y="1235"/>
                  </a:lnTo>
                  <a:lnTo>
                    <a:pt x="258" y="1258"/>
                  </a:lnTo>
                  <a:lnTo>
                    <a:pt x="285" y="1279"/>
                  </a:lnTo>
                  <a:lnTo>
                    <a:pt x="313" y="1299"/>
                  </a:lnTo>
                  <a:lnTo>
                    <a:pt x="341" y="1317"/>
                  </a:lnTo>
                  <a:lnTo>
                    <a:pt x="372" y="1334"/>
                  </a:lnTo>
                  <a:lnTo>
                    <a:pt x="402" y="1349"/>
                  </a:lnTo>
                  <a:lnTo>
                    <a:pt x="434" y="1364"/>
                  </a:lnTo>
                  <a:lnTo>
                    <a:pt x="465" y="1377"/>
                  </a:lnTo>
                  <a:lnTo>
                    <a:pt x="499" y="1388"/>
                  </a:lnTo>
                  <a:lnTo>
                    <a:pt x="533" y="1397"/>
                  </a:lnTo>
                  <a:lnTo>
                    <a:pt x="567" y="1405"/>
                  </a:lnTo>
                  <a:lnTo>
                    <a:pt x="602" y="1412"/>
                  </a:lnTo>
                  <a:lnTo>
                    <a:pt x="637" y="1416"/>
                  </a:lnTo>
                  <a:lnTo>
                    <a:pt x="673" y="1418"/>
                  </a:lnTo>
                  <a:lnTo>
                    <a:pt x="710" y="1419"/>
                  </a:lnTo>
                  <a:lnTo>
                    <a:pt x="746" y="1418"/>
                  </a:lnTo>
                  <a:lnTo>
                    <a:pt x="783" y="1416"/>
                  </a:lnTo>
                  <a:lnTo>
                    <a:pt x="818" y="1412"/>
                  </a:lnTo>
                  <a:lnTo>
                    <a:pt x="852" y="1405"/>
                  </a:lnTo>
                  <a:lnTo>
                    <a:pt x="887" y="1397"/>
                  </a:lnTo>
                  <a:lnTo>
                    <a:pt x="921" y="1388"/>
                  </a:lnTo>
                  <a:lnTo>
                    <a:pt x="953" y="1377"/>
                  </a:lnTo>
                  <a:lnTo>
                    <a:pt x="986" y="1364"/>
                  </a:lnTo>
                  <a:lnTo>
                    <a:pt x="1018" y="1349"/>
                  </a:lnTo>
                  <a:lnTo>
                    <a:pt x="1048" y="1334"/>
                  </a:lnTo>
                  <a:lnTo>
                    <a:pt x="1078" y="1317"/>
                  </a:lnTo>
                  <a:lnTo>
                    <a:pt x="1106" y="1299"/>
                  </a:lnTo>
                  <a:lnTo>
                    <a:pt x="1134" y="1279"/>
                  </a:lnTo>
                  <a:lnTo>
                    <a:pt x="1161" y="1258"/>
                  </a:lnTo>
                  <a:lnTo>
                    <a:pt x="1188" y="1235"/>
                  </a:lnTo>
                  <a:lnTo>
                    <a:pt x="1211" y="1212"/>
                  </a:lnTo>
                  <a:lnTo>
                    <a:pt x="1235" y="1187"/>
                  </a:lnTo>
                  <a:lnTo>
                    <a:pt x="1257" y="1161"/>
                  </a:lnTo>
                  <a:lnTo>
                    <a:pt x="1278" y="1134"/>
                  </a:lnTo>
                  <a:lnTo>
                    <a:pt x="1299" y="1107"/>
                  </a:lnTo>
                  <a:lnTo>
                    <a:pt x="1317" y="1078"/>
                  </a:lnTo>
                  <a:lnTo>
                    <a:pt x="1334" y="1048"/>
                  </a:lnTo>
                  <a:lnTo>
                    <a:pt x="1350" y="1018"/>
                  </a:lnTo>
                  <a:lnTo>
                    <a:pt x="1363" y="986"/>
                  </a:lnTo>
                  <a:lnTo>
                    <a:pt x="1377" y="954"/>
                  </a:lnTo>
                  <a:lnTo>
                    <a:pt x="1387" y="921"/>
                  </a:lnTo>
                  <a:lnTo>
                    <a:pt x="1398" y="888"/>
                  </a:lnTo>
                  <a:lnTo>
                    <a:pt x="1405" y="853"/>
                  </a:lnTo>
                  <a:lnTo>
                    <a:pt x="1411" y="818"/>
                  </a:lnTo>
                  <a:lnTo>
                    <a:pt x="1416" y="783"/>
                  </a:lnTo>
                  <a:lnTo>
                    <a:pt x="1419" y="746"/>
                  </a:lnTo>
                  <a:lnTo>
                    <a:pt x="1420" y="710"/>
                  </a:lnTo>
                  <a:lnTo>
                    <a:pt x="1419" y="673"/>
                  </a:lnTo>
                  <a:lnTo>
                    <a:pt x="1416" y="638"/>
                  </a:lnTo>
                  <a:lnTo>
                    <a:pt x="1411" y="602"/>
                  </a:lnTo>
                  <a:lnTo>
                    <a:pt x="1405" y="567"/>
                  </a:lnTo>
                  <a:lnTo>
                    <a:pt x="1398" y="533"/>
                  </a:lnTo>
                  <a:lnTo>
                    <a:pt x="1387" y="499"/>
                  </a:lnTo>
                  <a:lnTo>
                    <a:pt x="1377" y="466"/>
                  </a:lnTo>
                  <a:lnTo>
                    <a:pt x="1363" y="434"/>
                  </a:lnTo>
                  <a:lnTo>
                    <a:pt x="1350" y="403"/>
                  </a:lnTo>
                  <a:lnTo>
                    <a:pt x="1334" y="372"/>
                  </a:lnTo>
                  <a:lnTo>
                    <a:pt x="1317" y="342"/>
                  </a:lnTo>
                  <a:lnTo>
                    <a:pt x="1299" y="313"/>
                  </a:lnTo>
                  <a:lnTo>
                    <a:pt x="1278" y="285"/>
                  </a:lnTo>
                  <a:lnTo>
                    <a:pt x="1257" y="258"/>
                  </a:lnTo>
                  <a:lnTo>
                    <a:pt x="1235" y="233"/>
                  </a:lnTo>
                  <a:lnTo>
                    <a:pt x="1211" y="208"/>
                  </a:lnTo>
                  <a:lnTo>
                    <a:pt x="1188" y="184"/>
                  </a:lnTo>
                  <a:lnTo>
                    <a:pt x="1161" y="163"/>
                  </a:lnTo>
                  <a:lnTo>
                    <a:pt x="1134" y="142"/>
                  </a:lnTo>
                  <a:lnTo>
                    <a:pt x="1106" y="122"/>
                  </a:lnTo>
                  <a:lnTo>
                    <a:pt x="1078" y="103"/>
                  </a:lnTo>
                  <a:lnTo>
                    <a:pt x="1048" y="87"/>
                  </a:lnTo>
                  <a:lnTo>
                    <a:pt x="1018" y="71"/>
                  </a:lnTo>
                  <a:lnTo>
                    <a:pt x="986" y="56"/>
                  </a:lnTo>
                  <a:lnTo>
                    <a:pt x="953" y="44"/>
                  </a:lnTo>
                  <a:lnTo>
                    <a:pt x="921" y="32"/>
                  </a:lnTo>
                  <a:lnTo>
                    <a:pt x="887" y="23"/>
                  </a:lnTo>
                  <a:lnTo>
                    <a:pt x="852" y="15"/>
                  </a:lnTo>
                  <a:lnTo>
                    <a:pt x="818" y="9"/>
                  </a:lnTo>
                  <a:lnTo>
                    <a:pt x="783" y="4"/>
                  </a:lnTo>
                  <a:lnTo>
                    <a:pt x="746" y="1"/>
                  </a:lnTo>
                  <a:lnTo>
                    <a:pt x="710" y="0"/>
                  </a:lnTo>
                  <a:lnTo>
                    <a:pt x="673" y="1"/>
                  </a:lnTo>
                  <a:lnTo>
                    <a:pt x="637" y="4"/>
                  </a:lnTo>
                  <a:lnTo>
                    <a:pt x="602" y="9"/>
                  </a:lnTo>
                  <a:lnTo>
                    <a:pt x="567" y="15"/>
                  </a:lnTo>
                  <a:lnTo>
                    <a:pt x="533" y="23"/>
                  </a:lnTo>
                  <a:lnTo>
                    <a:pt x="499" y="32"/>
                  </a:lnTo>
                  <a:lnTo>
                    <a:pt x="465" y="44"/>
                  </a:lnTo>
                  <a:lnTo>
                    <a:pt x="434" y="56"/>
                  </a:lnTo>
                  <a:lnTo>
                    <a:pt x="402" y="71"/>
                  </a:lnTo>
                  <a:lnTo>
                    <a:pt x="372" y="87"/>
                  </a:lnTo>
                  <a:lnTo>
                    <a:pt x="341" y="103"/>
                  </a:lnTo>
                  <a:lnTo>
                    <a:pt x="313" y="122"/>
                  </a:lnTo>
                  <a:lnTo>
                    <a:pt x="285" y="142"/>
                  </a:lnTo>
                  <a:lnTo>
                    <a:pt x="258" y="163"/>
                  </a:lnTo>
                  <a:lnTo>
                    <a:pt x="232" y="184"/>
                  </a:lnTo>
                  <a:lnTo>
                    <a:pt x="208" y="208"/>
                  </a:lnTo>
                  <a:lnTo>
                    <a:pt x="184" y="233"/>
                  </a:lnTo>
                  <a:lnTo>
                    <a:pt x="162" y="258"/>
                  </a:lnTo>
                  <a:lnTo>
                    <a:pt x="142" y="285"/>
                  </a:lnTo>
                  <a:lnTo>
                    <a:pt x="122" y="313"/>
                  </a:lnTo>
                  <a:lnTo>
                    <a:pt x="103" y="342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4"/>
                  </a:lnTo>
                  <a:lnTo>
                    <a:pt x="43" y="466"/>
                  </a:lnTo>
                  <a:lnTo>
                    <a:pt x="32" y="499"/>
                  </a:lnTo>
                  <a:lnTo>
                    <a:pt x="23" y="533"/>
                  </a:lnTo>
                  <a:lnTo>
                    <a:pt x="15" y="567"/>
                  </a:lnTo>
                  <a:lnTo>
                    <a:pt x="8" y="602"/>
                  </a:lnTo>
                  <a:lnTo>
                    <a:pt x="4" y="638"/>
                  </a:lnTo>
                  <a:lnTo>
                    <a:pt x="1" y="673"/>
                  </a:lnTo>
                  <a:lnTo>
                    <a:pt x="0" y="710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91" name="Freeform 59"/>
            <p:cNvSpPr>
              <a:spLocks/>
            </p:cNvSpPr>
            <p:nvPr/>
          </p:nvSpPr>
          <p:spPr bwMode="auto">
            <a:xfrm>
              <a:off x="1892" y="2536"/>
              <a:ext cx="231" cy="163"/>
            </a:xfrm>
            <a:custGeom>
              <a:avLst/>
              <a:gdLst/>
              <a:ahLst/>
              <a:cxnLst>
                <a:cxn ang="0">
                  <a:pos x="1155" y="311"/>
                </a:cxn>
                <a:cxn ang="0">
                  <a:pos x="175" y="817"/>
                </a:cxn>
                <a:cxn ang="0">
                  <a:pos x="172" y="812"/>
                </a:cxn>
                <a:cxn ang="0">
                  <a:pos x="162" y="797"/>
                </a:cxn>
                <a:cxn ang="0">
                  <a:pos x="146" y="773"/>
                </a:cxn>
                <a:cxn ang="0">
                  <a:pos x="125" y="741"/>
                </a:cxn>
                <a:cxn ang="0">
                  <a:pos x="100" y="702"/>
                </a:cxn>
                <a:cxn ang="0">
                  <a:pos x="70" y="656"/>
                </a:cxn>
                <a:cxn ang="0">
                  <a:pos x="37" y="605"/>
                </a:cxn>
                <a:cxn ang="0">
                  <a:pos x="0" y="548"/>
                </a:cxn>
                <a:cxn ang="0">
                  <a:pos x="988" y="0"/>
                </a:cxn>
                <a:cxn ang="0">
                  <a:pos x="1155" y="311"/>
                </a:cxn>
              </a:cxnLst>
              <a:rect l="0" t="0" r="r" b="b"/>
              <a:pathLst>
                <a:path w="1155" h="817">
                  <a:moveTo>
                    <a:pt x="1155" y="311"/>
                  </a:moveTo>
                  <a:lnTo>
                    <a:pt x="175" y="817"/>
                  </a:lnTo>
                  <a:lnTo>
                    <a:pt x="172" y="812"/>
                  </a:lnTo>
                  <a:lnTo>
                    <a:pt x="162" y="797"/>
                  </a:lnTo>
                  <a:lnTo>
                    <a:pt x="146" y="773"/>
                  </a:lnTo>
                  <a:lnTo>
                    <a:pt x="125" y="741"/>
                  </a:lnTo>
                  <a:lnTo>
                    <a:pt x="100" y="702"/>
                  </a:lnTo>
                  <a:lnTo>
                    <a:pt x="70" y="656"/>
                  </a:lnTo>
                  <a:lnTo>
                    <a:pt x="37" y="605"/>
                  </a:lnTo>
                  <a:lnTo>
                    <a:pt x="0" y="548"/>
                  </a:lnTo>
                  <a:lnTo>
                    <a:pt x="988" y="0"/>
                  </a:lnTo>
                  <a:lnTo>
                    <a:pt x="1155" y="311"/>
                  </a:lnTo>
                  <a:close/>
                </a:path>
              </a:pathLst>
            </a:custGeom>
            <a:solidFill>
              <a:srgbClr val="66E5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92" name="Freeform 60"/>
            <p:cNvSpPr>
              <a:spLocks/>
            </p:cNvSpPr>
            <p:nvPr/>
          </p:nvSpPr>
          <p:spPr bwMode="auto">
            <a:xfrm>
              <a:off x="1784" y="2070"/>
              <a:ext cx="426" cy="575"/>
            </a:xfrm>
            <a:custGeom>
              <a:avLst/>
              <a:gdLst/>
              <a:ahLst/>
              <a:cxnLst>
                <a:cxn ang="0">
                  <a:pos x="652" y="504"/>
                </a:cxn>
                <a:cxn ang="0">
                  <a:pos x="806" y="394"/>
                </a:cxn>
                <a:cxn ang="0">
                  <a:pos x="964" y="286"/>
                </a:cxn>
                <a:cxn ang="0">
                  <a:pos x="1084" y="211"/>
                </a:cxn>
                <a:cxn ang="0">
                  <a:pos x="1164" y="164"/>
                </a:cxn>
                <a:cxn ang="0">
                  <a:pos x="1243" y="122"/>
                </a:cxn>
                <a:cxn ang="0">
                  <a:pos x="1321" y="85"/>
                </a:cxn>
                <a:cxn ang="0">
                  <a:pos x="1398" y="54"/>
                </a:cxn>
                <a:cxn ang="0">
                  <a:pos x="1473" y="29"/>
                </a:cxn>
                <a:cxn ang="0">
                  <a:pos x="1546" y="11"/>
                </a:cxn>
                <a:cxn ang="0">
                  <a:pos x="1616" y="2"/>
                </a:cxn>
                <a:cxn ang="0">
                  <a:pos x="1683" y="0"/>
                </a:cxn>
                <a:cxn ang="0">
                  <a:pos x="1748" y="10"/>
                </a:cxn>
                <a:cxn ang="0">
                  <a:pos x="1829" y="36"/>
                </a:cxn>
                <a:cxn ang="0">
                  <a:pos x="1917" y="82"/>
                </a:cxn>
                <a:cxn ang="0">
                  <a:pos x="1988" y="136"/>
                </a:cxn>
                <a:cxn ang="0">
                  <a:pos x="2042" y="198"/>
                </a:cxn>
                <a:cxn ang="0">
                  <a:pos x="2083" y="268"/>
                </a:cxn>
                <a:cxn ang="0">
                  <a:pos x="2109" y="341"/>
                </a:cxn>
                <a:cxn ang="0">
                  <a:pos x="2124" y="417"/>
                </a:cxn>
                <a:cxn ang="0">
                  <a:pos x="2128" y="495"/>
                </a:cxn>
                <a:cxn ang="0">
                  <a:pos x="2124" y="572"/>
                </a:cxn>
                <a:cxn ang="0">
                  <a:pos x="2112" y="647"/>
                </a:cxn>
                <a:cxn ang="0">
                  <a:pos x="2093" y="717"/>
                </a:cxn>
                <a:cxn ang="0">
                  <a:pos x="2070" y="783"/>
                </a:cxn>
                <a:cxn ang="0">
                  <a:pos x="2044" y="841"/>
                </a:cxn>
                <a:cxn ang="0">
                  <a:pos x="2016" y="890"/>
                </a:cxn>
                <a:cxn ang="0">
                  <a:pos x="1988" y="929"/>
                </a:cxn>
                <a:cxn ang="0">
                  <a:pos x="1960" y="955"/>
                </a:cxn>
                <a:cxn ang="0">
                  <a:pos x="1915" y="981"/>
                </a:cxn>
                <a:cxn ang="0">
                  <a:pos x="1818" y="1042"/>
                </a:cxn>
                <a:cxn ang="0">
                  <a:pos x="1620" y="1175"/>
                </a:cxn>
                <a:cxn ang="0">
                  <a:pos x="1333" y="1375"/>
                </a:cxn>
                <a:cxn ang="0">
                  <a:pos x="1133" y="1516"/>
                </a:cxn>
                <a:cxn ang="0">
                  <a:pos x="1526" y="2326"/>
                </a:cxn>
                <a:cxn ang="0">
                  <a:pos x="473" y="2771"/>
                </a:cxn>
                <a:cxn ang="0">
                  <a:pos x="332" y="2544"/>
                </a:cxn>
                <a:cxn ang="0">
                  <a:pos x="194" y="2315"/>
                </a:cxn>
                <a:cxn ang="0">
                  <a:pos x="104" y="2158"/>
                </a:cxn>
                <a:cxn ang="0">
                  <a:pos x="57" y="2068"/>
                </a:cxn>
                <a:cxn ang="0">
                  <a:pos x="24" y="1997"/>
                </a:cxn>
                <a:cxn ang="0">
                  <a:pos x="8" y="1924"/>
                </a:cxn>
                <a:cxn ang="0">
                  <a:pos x="0" y="1841"/>
                </a:cxn>
                <a:cxn ang="0">
                  <a:pos x="3" y="1748"/>
                </a:cxn>
                <a:cxn ang="0">
                  <a:pos x="16" y="1648"/>
                </a:cxn>
                <a:cxn ang="0">
                  <a:pos x="37" y="1543"/>
                </a:cxn>
                <a:cxn ang="0">
                  <a:pos x="65" y="1435"/>
                </a:cxn>
                <a:cxn ang="0">
                  <a:pos x="100" y="1325"/>
                </a:cxn>
                <a:cxn ang="0">
                  <a:pos x="142" y="1213"/>
                </a:cxn>
                <a:cxn ang="0">
                  <a:pos x="190" y="1104"/>
                </a:cxn>
                <a:cxn ang="0">
                  <a:pos x="241" y="999"/>
                </a:cxn>
                <a:cxn ang="0">
                  <a:pos x="297" y="898"/>
                </a:cxn>
                <a:cxn ang="0">
                  <a:pos x="356" y="805"/>
                </a:cxn>
                <a:cxn ang="0">
                  <a:pos x="418" y="720"/>
                </a:cxn>
                <a:cxn ang="0">
                  <a:pos x="481" y="647"/>
                </a:cxn>
                <a:cxn ang="0">
                  <a:pos x="546" y="584"/>
                </a:cxn>
              </a:cxnLst>
              <a:rect l="0" t="0" r="r" b="b"/>
              <a:pathLst>
                <a:path w="2128" h="2874">
                  <a:moveTo>
                    <a:pt x="578" y="558"/>
                  </a:moveTo>
                  <a:lnTo>
                    <a:pt x="652" y="504"/>
                  </a:lnTo>
                  <a:lnTo>
                    <a:pt x="728" y="449"/>
                  </a:lnTo>
                  <a:lnTo>
                    <a:pt x="806" y="394"/>
                  </a:lnTo>
                  <a:lnTo>
                    <a:pt x="884" y="339"/>
                  </a:lnTo>
                  <a:lnTo>
                    <a:pt x="964" y="286"/>
                  </a:lnTo>
                  <a:lnTo>
                    <a:pt x="1044" y="235"/>
                  </a:lnTo>
                  <a:lnTo>
                    <a:pt x="1084" y="211"/>
                  </a:lnTo>
                  <a:lnTo>
                    <a:pt x="1123" y="187"/>
                  </a:lnTo>
                  <a:lnTo>
                    <a:pt x="1164" y="164"/>
                  </a:lnTo>
                  <a:lnTo>
                    <a:pt x="1203" y="142"/>
                  </a:lnTo>
                  <a:lnTo>
                    <a:pt x="1243" y="122"/>
                  </a:lnTo>
                  <a:lnTo>
                    <a:pt x="1282" y="102"/>
                  </a:lnTo>
                  <a:lnTo>
                    <a:pt x="1321" y="85"/>
                  </a:lnTo>
                  <a:lnTo>
                    <a:pt x="1359" y="68"/>
                  </a:lnTo>
                  <a:lnTo>
                    <a:pt x="1398" y="54"/>
                  </a:lnTo>
                  <a:lnTo>
                    <a:pt x="1435" y="40"/>
                  </a:lnTo>
                  <a:lnTo>
                    <a:pt x="1473" y="29"/>
                  </a:lnTo>
                  <a:lnTo>
                    <a:pt x="1509" y="19"/>
                  </a:lnTo>
                  <a:lnTo>
                    <a:pt x="1546" y="11"/>
                  </a:lnTo>
                  <a:lnTo>
                    <a:pt x="1581" y="6"/>
                  </a:lnTo>
                  <a:lnTo>
                    <a:pt x="1616" y="2"/>
                  </a:lnTo>
                  <a:lnTo>
                    <a:pt x="1650" y="0"/>
                  </a:lnTo>
                  <a:lnTo>
                    <a:pt x="1683" y="0"/>
                  </a:lnTo>
                  <a:lnTo>
                    <a:pt x="1715" y="4"/>
                  </a:lnTo>
                  <a:lnTo>
                    <a:pt x="1748" y="10"/>
                  </a:lnTo>
                  <a:lnTo>
                    <a:pt x="1778" y="18"/>
                  </a:lnTo>
                  <a:lnTo>
                    <a:pt x="1829" y="36"/>
                  </a:lnTo>
                  <a:lnTo>
                    <a:pt x="1876" y="58"/>
                  </a:lnTo>
                  <a:lnTo>
                    <a:pt x="1917" y="82"/>
                  </a:lnTo>
                  <a:lnTo>
                    <a:pt x="1955" y="108"/>
                  </a:lnTo>
                  <a:lnTo>
                    <a:pt x="1988" y="136"/>
                  </a:lnTo>
                  <a:lnTo>
                    <a:pt x="2017" y="166"/>
                  </a:lnTo>
                  <a:lnTo>
                    <a:pt x="2042" y="198"/>
                  </a:lnTo>
                  <a:lnTo>
                    <a:pt x="2064" y="232"/>
                  </a:lnTo>
                  <a:lnTo>
                    <a:pt x="2083" y="268"/>
                  </a:lnTo>
                  <a:lnTo>
                    <a:pt x="2097" y="303"/>
                  </a:lnTo>
                  <a:lnTo>
                    <a:pt x="2109" y="341"/>
                  </a:lnTo>
                  <a:lnTo>
                    <a:pt x="2118" y="379"/>
                  </a:lnTo>
                  <a:lnTo>
                    <a:pt x="2124" y="417"/>
                  </a:lnTo>
                  <a:lnTo>
                    <a:pt x="2127" y="456"/>
                  </a:lnTo>
                  <a:lnTo>
                    <a:pt x="2128" y="495"/>
                  </a:lnTo>
                  <a:lnTo>
                    <a:pt x="2127" y="533"/>
                  </a:lnTo>
                  <a:lnTo>
                    <a:pt x="2124" y="572"/>
                  </a:lnTo>
                  <a:lnTo>
                    <a:pt x="2119" y="609"/>
                  </a:lnTo>
                  <a:lnTo>
                    <a:pt x="2112" y="647"/>
                  </a:lnTo>
                  <a:lnTo>
                    <a:pt x="2103" y="683"/>
                  </a:lnTo>
                  <a:lnTo>
                    <a:pt x="2093" y="717"/>
                  </a:lnTo>
                  <a:lnTo>
                    <a:pt x="2083" y="751"/>
                  </a:lnTo>
                  <a:lnTo>
                    <a:pt x="2070" y="783"/>
                  </a:lnTo>
                  <a:lnTo>
                    <a:pt x="2058" y="813"/>
                  </a:lnTo>
                  <a:lnTo>
                    <a:pt x="2044" y="841"/>
                  </a:lnTo>
                  <a:lnTo>
                    <a:pt x="2031" y="867"/>
                  </a:lnTo>
                  <a:lnTo>
                    <a:pt x="2016" y="890"/>
                  </a:lnTo>
                  <a:lnTo>
                    <a:pt x="2001" y="911"/>
                  </a:lnTo>
                  <a:lnTo>
                    <a:pt x="1988" y="929"/>
                  </a:lnTo>
                  <a:lnTo>
                    <a:pt x="1973" y="944"/>
                  </a:lnTo>
                  <a:lnTo>
                    <a:pt x="1960" y="955"/>
                  </a:lnTo>
                  <a:lnTo>
                    <a:pt x="1946" y="964"/>
                  </a:lnTo>
                  <a:lnTo>
                    <a:pt x="1915" y="981"/>
                  </a:lnTo>
                  <a:lnTo>
                    <a:pt x="1871" y="1007"/>
                  </a:lnTo>
                  <a:lnTo>
                    <a:pt x="1818" y="1042"/>
                  </a:lnTo>
                  <a:lnTo>
                    <a:pt x="1758" y="1082"/>
                  </a:lnTo>
                  <a:lnTo>
                    <a:pt x="1620" y="1175"/>
                  </a:lnTo>
                  <a:lnTo>
                    <a:pt x="1474" y="1276"/>
                  </a:lnTo>
                  <a:lnTo>
                    <a:pt x="1333" y="1375"/>
                  </a:lnTo>
                  <a:lnTo>
                    <a:pt x="1215" y="1458"/>
                  </a:lnTo>
                  <a:lnTo>
                    <a:pt x="1133" y="1516"/>
                  </a:lnTo>
                  <a:lnTo>
                    <a:pt x="1101" y="1538"/>
                  </a:lnTo>
                  <a:lnTo>
                    <a:pt x="1526" y="2326"/>
                  </a:lnTo>
                  <a:lnTo>
                    <a:pt x="538" y="2874"/>
                  </a:lnTo>
                  <a:lnTo>
                    <a:pt x="473" y="2771"/>
                  </a:lnTo>
                  <a:lnTo>
                    <a:pt x="403" y="2659"/>
                  </a:lnTo>
                  <a:lnTo>
                    <a:pt x="332" y="2544"/>
                  </a:lnTo>
                  <a:lnTo>
                    <a:pt x="262" y="2429"/>
                  </a:lnTo>
                  <a:lnTo>
                    <a:pt x="194" y="2315"/>
                  </a:lnTo>
                  <a:lnTo>
                    <a:pt x="132" y="2208"/>
                  </a:lnTo>
                  <a:lnTo>
                    <a:pt x="104" y="2158"/>
                  </a:lnTo>
                  <a:lnTo>
                    <a:pt x="79" y="2111"/>
                  </a:lnTo>
                  <a:lnTo>
                    <a:pt x="57" y="2068"/>
                  </a:lnTo>
                  <a:lnTo>
                    <a:pt x="38" y="2028"/>
                  </a:lnTo>
                  <a:lnTo>
                    <a:pt x="24" y="1997"/>
                  </a:lnTo>
                  <a:lnTo>
                    <a:pt x="15" y="1961"/>
                  </a:lnTo>
                  <a:lnTo>
                    <a:pt x="8" y="1924"/>
                  </a:lnTo>
                  <a:lnTo>
                    <a:pt x="2" y="1883"/>
                  </a:lnTo>
                  <a:lnTo>
                    <a:pt x="0" y="1841"/>
                  </a:lnTo>
                  <a:lnTo>
                    <a:pt x="1" y="1795"/>
                  </a:lnTo>
                  <a:lnTo>
                    <a:pt x="3" y="1748"/>
                  </a:lnTo>
                  <a:lnTo>
                    <a:pt x="9" y="1699"/>
                  </a:lnTo>
                  <a:lnTo>
                    <a:pt x="16" y="1648"/>
                  </a:lnTo>
                  <a:lnTo>
                    <a:pt x="25" y="1596"/>
                  </a:lnTo>
                  <a:lnTo>
                    <a:pt x="37" y="1543"/>
                  </a:lnTo>
                  <a:lnTo>
                    <a:pt x="50" y="1489"/>
                  </a:lnTo>
                  <a:lnTo>
                    <a:pt x="65" y="1435"/>
                  </a:lnTo>
                  <a:lnTo>
                    <a:pt x="83" y="1380"/>
                  </a:lnTo>
                  <a:lnTo>
                    <a:pt x="100" y="1325"/>
                  </a:lnTo>
                  <a:lnTo>
                    <a:pt x="121" y="1269"/>
                  </a:lnTo>
                  <a:lnTo>
                    <a:pt x="142" y="1213"/>
                  </a:lnTo>
                  <a:lnTo>
                    <a:pt x="165" y="1158"/>
                  </a:lnTo>
                  <a:lnTo>
                    <a:pt x="190" y="1104"/>
                  </a:lnTo>
                  <a:lnTo>
                    <a:pt x="215" y="1051"/>
                  </a:lnTo>
                  <a:lnTo>
                    <a:pt x="241" y="999"/>
                  </a:lnTo>
                  <a:lnTo>
                    <a:pt x="269" y="948"/>
                  </a:lnTo>
                  <a:lnTo>
                    <a:pt x="297" y="898"/>
                  </a:lnTo>
                  <a:lnTo>
                    <a:pt x="326" y="850"/>
                  </a:lnTo>
                  <a:lnTo>
                    <a:pt x="356" y="805"/>
                  </a:lnTo>
                  <a:lnTo>
                    <a:pt x="386" y="762"/>
                  </a:lnTo>
                  <a:lnTo>
                    <a:pt x="418" y="720"/>
                  </a:lnTo>
                  <a:lnTo>
                    <a:pt x="449" y="682"/>
                  </a:lnTo>
                  <a:lnTo>
                    <a:pt x="481" y="647"/>
                  </a:lnTo>
                  <a:lnTo>
                    <a:pt x="513" y="613"/>
                  </a:lnTo>
                  <a:lnTo>
                    <a:pt x="546" y="584"/>
                  </a:lnTo>
                  <a:lnTo>
                    <a:pt x="578" y="558"/>
                  </a:lnTo>
                  <a:close/>
                </a:path>
              </a:pathLst>
            </a:custGeom>
            <a:solidFill>
              <a:srgbClr val="99F2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93" name="Freeform 61"/>
            <p:cNvSpPr>
              <a:spLocks/>
            </p:cNvSpPr>
            <p:nvPr/>
          </p:nvSpPr>
          <p:spPr bwMode="auto">
            <a:xfrm>
              <a:off x="2163" y="2065"/>
              <a:ext cx="191" cy="214"/>
            </a:xfrm>
            <a:custGeom>
              <a:avLst/>
              <a:gdLst/>
              <a:ahLst/>
              <a:cxnLst>
                <a:cxn ang="0">
                  <a:pos x="955" y="446"/>
                </a:cxn>
                <a:cxn ang="0">
                  <a:pos x="597" y="1070"/>
                </a:cxn>
                <a:cxn ang="0">
                  <a:pos x="592" y="1068"/>
                </a:cxn>
                <a:cxn ang="0">
                  <a:pos x="581" y="1059"/>
                </a:cxn>
                <a:cxn ang="0">
                  <a:pos x="561" y="1046"/>
                </a:cxn>
                <a:cxn ang="0">
                  <a:pos x="535" y="1025"/>
                </a:cxn>
                <a:cxn ang="0">
                  <a:pos x="519" y="1012"/>
                </a:cxn>
                <a:cxn ang="0">
                  <a:pos x="503" y="996"/>
                </a:cxn>
                <a:cxn ang="0">
                  <a:pos x="485" y="979"/>
                </a:cxn>
                <a:cxn ang="0">
                  <a:pos x="466" y="960"/>
                </a:cxn>
                <a:cxn ang="0">
                  <a:pos x="447" y="939"/>
                </a:cxn>
                <a:cxn ang="0">
                  <a:pos x="426" y="915"/>
                </a:cxn>
                <a:cxn ang="0">
                  <a:pos x="404" y="889"/>
                </a:cxn>
                <a:cxn ang="0">
                  <a:pos x="381" y="860"/>
                </a:cxn>
                <a:cxn ang="0">
                  <a:pos x="358" y="829"/>
                </a:cxn>
                <a:cxn ang="0">
                  <a:pos x="334" y="795"/>
                </a:cxn>
                <a:cxn ang="0">
                  <a:pos x="310" y="759"/>
                </a:cxn>
                <a:cxn ang="0">
                  <a:pos x="286" y="719"/>
                </a:cxn>
                <a:cxn ang="0">
                  <a:pos x="261" y="678"/>
                </a:cxn>
                <a:cxn ang="0">
                  <a:pos x="236" y="632"/>
                </a:cxn>
                <a:cxn ang="0">
                  <a:pos x="211" y="584"/>
                </a:cxn>
                <a:cxn ang="0">
                  <a:pos x="186" y="533"/>
                </a:cxn>
                <a:cxn ang="0">
                  <a:pos x="161" y="478"/>
                </a:cxn>
                <a:cxn ang="0">
                  <a:pos x="137" y="421"/>
                </a:cxn>
                <a:cxn ang="0">
                  <a:pos x="113" y="359"/>
                </a:cxn>
                <a:cxn ang="0">
                  <a:pos x="90" y="295"/>
                </a:cxn>
                <a:cxn ang="0">
                  <a:pos x="66" y="226"/>
                </a:cxn>
                <a:cxn ang="0">
                  <a:pos x="43" y="154"/>
                </a:cxn>
                <a:cxn ang="0">
                  <a:pos x="21" y="80"/>
                </a:cxn>
                <a:cxn ang="0">
                  <a:pos x="0" y="0"/>
                </a:cxn>
                <a:cxn ang="0">
                  <a:pos x="955" y="446"/>
                </a:cxn>
              </a:cxnLst>
              <a:rect l="0" t="0" r="r" b="b"/>
              <a:pathLst>
                <a:path w="955" h="1070">
                  <a:moveTo>
                    <a:pt x="955" y="446"/>
                  </a:moveTo>
                  <a:lnTo>
                    <a:pt x="597" y="1070"/>
                  </a:lnTo>
                  <a:lnTo>
                    <a:pt x="592" y="1068"/>
                  </a:lnTo>
                  <a:lnTo>
                    <a:pt x="581" y="1059"/>
                  </a:lnTo>
                  <a:lnTo>
                    <a:pt x="561" y="1046"/>
                  </a:lnTo>
                  <a:lnTo>
                    <a:pt x="535" y="1025"/>
                  </a:lnTo>
                  <a:lnTo>
                    <a:pt x="519" y="1012"/>
                  </a:lnTo>
                  <a:lnTo>
                    <a:pt x="503" y="996"/>
                  </a:lnTo>
                  <a:lnTo>
                    <a:pt x="485" y="979"/>
                  </a:lnTo>
                  <a:lnTo>
                    <a:pt x="466" y="960"/>
                  </a:lnTo>
                  <a:lnTo>
                    <a:pt x="447" y="939"/>
                  </a:lnTo>
                  <a:lnTo>
                    <a:pt x="426" y="915"/>
                  </a:lnTo>
                  <a:lnTo>
                    <a:pt x="404" y="889"/>
                  </a:lnTo>
                  <a:lnTo>
                    <a:pt x="381" y="860"/>
                  </a:lnTo>
                  <a:lnTo>
                    <a:pt x="358" y="829"/>
                  </a:lnTo>
                  <a:lnTo>
                    <a:pt x="334" y="795"/>
                  </a:lnTo>
                  <a:lnTo>
                    <a:pt x="310" y="759"/>
                  </a:lnTo>
                  <a:lnTo>
                    <a:pt x="286" y="719"/>
                  </a:lnTo>
                  <a:lnTo>
                    <a:pt x="261" y="678"/>
                  </a:lnTo>
                  <a:lnTo>
                    <a:pt x="236" y="632"/>
                  </a:lnTo>
                  <a:lnTo>
                    <a:pt x="211" y="584"/>
                  </a:lnTo>
                  <a:lnTo>
                    <a:pt x="186" y="533"/>
                  </a:lnTo>
                  <a:lnTo>
                    <a:pt x="161" y="478"/>
                  </a:lnTo>
                  <a:lnTo>
                    <a:pt x="137" y="421"/>
                  </a:lnTo>
                  <a:lnTo>
                    <a:pt x="113" y="359"/>
                  </a:lnTo>
                  <a:lnTo>
                    <a:pt x="90" y="295"/>
                  </a:lnTo>
                  <a:lnTo>
                    <a:pt x="66" y="226"/>
                  </a:lnTo>
                  <a:lnTo>
                    <a:pt x="43" y="154"/>
                  </a:lnTo>
                  <a:lnTo>
                    <a:pt x="21" y="80"/>
                  </a:lnTo>
                  <a:lnTo>
                    <a:pt x="0" y="0"/>
                  </a:lnTo>
                  <a:lnTo>
                    <a:pt x="955" y="446"/>
                  </a:lnTo>
                  <a:close/>
                </a:path>
              </a:pathLst>
            </a:custGeom>
            <a:solidFill>
              <a:srgbClr val="66E5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94" name="Freeform 62"/>
            <p:cNvSpPr>
              <a:spLocks/>
            </p:cNvSpPr>
            <p:nvPr/>
          </p:nvSpPr>
          <p:spPr bwMode="auto">
            <a:xfrm>
              <a:off x="2354" y="2117"/>
              <a:ext cx="125" cy="176"/>
            </a:xfrm>
            <a:custGeom>
              <a:avLst/>
              <a:gdLst/>
              <a:ahLst/>
              <a:cxnLst>
                <a:cxn ang="0">
                  <a:pos x="0" y="188"/>
                </a:cxn>
                <a:cxn ang="0">
                  <a:pos x="469" y="880"/>
                </a:cxn>
                <a:cxn ang="0">
                  <a:pos x="480" y="861"/>
                </a:cxn>
                <a:cxn ang="0">
                  <a:pos x="507" y="806"/>
                </a:cxn>
                <a:cxn ang="0">
                  <a:pos x="525" y="766"/>
                </a:cxn>
                <a:cxn ang="0">
                  <a:pos x="544" y="720"/>
                </a:cxn>
                <a:cxn ang="0">
                  <a:pos x="553" y="694"/>
                </a:cxn>
                <a:cxn ang="0">
                  <a:pos x="562" y="667"/>
                </a:cxn>
                <a:cxn ang="0">
                  <a:pos x="572" y="638"/>
                </a:cxn>
                <a:cxn ang="0">
                  <a:pos x="581" y="608"/>
                </a:cxn>
                <a:cxn ang="0">
                  <a:pos x="589" y="577"/>
                </a:cxn>
                <a:cxn ang="0">
                  <a:pos x="598" y="545"/>
                </a:cxn>
                <a:cxn ang="0">
                  <a:pos x="605" y="511"/>
                </a:cxn>
                <a:cxn ang="0">
                  <a:pos x="611" y="476"/>
                </a:cxn>
                <a:cxn ang="0">
                  <a:pos x="616" y="441"/>
                </a:cxn>
                <a:cxn ang="0">
                  <a:pos x="622" y="403"/>
                </a:cxn>
                <a:cxn ang="0">
                  <a:pos x="625" y="366"/>
                </a:cxn>
                <a:cxn ang="0">
                  <a:pos x="627" y="327"/>
                </a:cxn>
                <a:cxn ang="0">
                  <a:pos x="627" y="288"/>
                </a:cxn>
                <a:cxn ang="0">
                  <a:pos x="626" y="248"/>
                </a:cxn>
                <a:cxn ang="0">
                  <a:pos x="624" y="207"/>
                </a:cxn>
                <a:cxn ang="0">
                  <a:pos x="620" y="167"/>
                </a:cxn>
                <a:cxn ang="0">
                  <a:pos x="612" y="125"/>
                </a:cxn>
                <a:cxn ang="0">
                  <a:pos x="604" y="84"/>
                </a:cxn>
                <a:cxn ang="0">
                  <a:pos x="594" y="42"/>
                </a:cxn>
                <a:cxn ang="0">
                  <a:pos x="581" y="0"/>
                </a:cxn>
                <a:cxn ang="0">
                  <a:pos x="0" y="188"/>
                </a:cxn>
              </a:cxnLst>
              <a:rect l="0" t="0" r="r" b="b"/>
              <a:pathLst>
                <a:path w="627" h="880">
                  <a:moveTo>
                    <a:pt x="0" y="188"/>
                  </a:moveTo>
                  <a:lnTo>
                    <a:pt x="469" y="880"/>
                  </a:lnTo>
                  <a:lnTo>
                    <a:pt x="480" y="861"/>
                  </a:lnTo>
                  <a:lnTo>
                    <a:pt x="507" y="806"/>
                  </a:lnTo>
                  <a:lnTo>
                    <a:pt x="525" y="766"/>
                  </a:lnTo>
                  <a:lnTo>
                    <a:pt x="544" y="720"/>
                  </a:lnTo>
                  <a:lnTo>
                    <a:pt x="553" y="694"/>
                  </a:lnTo>
                  <a:lnTo>
                    <a:pt x="562" y="667"/>
                  </a:lnTo>
                  <a:lnTo>
                    <a:pt x="572" y="638"/>
                  </a:lnTo>
                  <a:lnTo>
                    <a:pt x="581" y="608"/>
                  </a:lnTo>
                  <a:lnTo>
                    <a:pt x="589" y="577"/>
                  </a:lnTo>
                  <a:lnTo>
                    <a:pt x="598" y="545"/>
                  </a:lnTo>
                  <a:lnTo>
                    <a:pt x="605" y="511"/>
                  </a:lnTo>
                  <a:lnTo>
                    <a:pt x="611" y="476"/>
                  </a:lnTo>
                  <a:lnTo>
                    <a:pt x="616" y="441"/>
                  </a:lnTo>
                  <a:lnTo>
                    <a:pt x="622" y="403"/>
                  </a:lnTo>
                  <a:lnTo>
                    <a:pt x="625" y="366"/>
                  </a:lnTo>
                  <a:lnTo>
                    <a:pt x="627" y="327"/>
                  </a:lnTo>
                  <a:lnTo>
                    <a:pt x="627" y="288"/>
                  </a:lnTo>
                  <a:lnTo>
                    <a:pt x="626" y="248"/>
                  </a:lnTo>
                  <a:lnTo>
                    <a:pt x="624" y="207"/>
                  </a:lnTo>
                  <a:lnTo>
                    <a:pt x="620" y="167"/>
                  </a:lnTo>
                  <a:lnTo>
                    <a:pt x="612" y="125"/>
                  </a:lnTo>
                  <a:lnTo>
                    <a:pt x="604" y="84"/>
                  </a:lnTo>
                  <a:lnTo>
                    <a:pt x="594" y="42"/>
                  </a:lnTo>
                  <a:lnTo>
                    <a:pt x="581" y="0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66E5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95" name="Freeform 63"/>
            <p:cNvSpPr>
              <a:spLocks/>
            </p:cNvSpPr>
            <p:nvPr/>
          </p:nvSpPr>
          <p:spPr bwMode="auto">
            <a:xfrm>
              <a:off x="1931" y="1296"/>
              <a:ext cx="676" cy="860"/>
            </a:xfrm>
            <a:custGeom>
              <a:avLst/>
              <a:gdLst/>
              <a:ahLst/>
              <a:cxnLst>
                <a:cxn ang="0">
                  <a:pos x="311" y="2908"/>
                </a:cxn>
                <a:cxn ang="0">
                  <a:pos x="465" y="3201"/>
                </a:cxn>
                <a:cxn ang="0">
                  <a:pos x="640" y="3465"/>
                </a:cxn>
                <a:cxn ang="0">
                  <a:pos x="835" y="3699"/>
                </a:cxn>
                <a:cxn ang="0">
                  <a:pos x="1046" y="3899"/>
                </a:cxn>
                <a:cxn ang="0">
                  <a:pos x="1270" y="4062"/>
                </a:cxn>
                <a:cxn ang="0">
                  <a:pos x="1504" y="4185"/>
                </a:cxn>
                <a:cxn ang="0">
                  <a:pos x="1746" y="4265"/>
                </a:cxn>
                <a:cxn ang="0">
                  <a:pos x="1994" y="4298"/>
                </a:cxn>
                <a:cxn ang="0">
                  <a:pos x="2244" y="4281"/>
                </a:cxn>
                <a:cxn ang="0">
                  <a:pos x="2492" y="4212"/>
                </a:cxn>
                <a:cxn ang="0">
                  <a:pos x="2721" y="4097"/>
                </a:cxn>
                <a:cxn ang="0">
                  <a:pos x="2915" y="3947"/>
                </a:cxn>
                <a:cxn ang="0">
                  <a:pos x="3073" y="3766"/>
                </a:cxn>
                <a:cxn ang="0">
                  <a:pos x="3198" y="3555"/>
                </a:cxn>
                <a:cxn ang="0">
                  <a:pos x="3288" y="3316"/>
                </a:cxn>
                <a:cxn ang="0">
                  <a:pos x="3348" y="3052"/>
                </a:cxn>
                <a:cxn ang="0">
                  <a:pos x="3377" y="2765"/>
                </a:cxn>
                <a:cxn ang="0">
                  <a:pos x="3375" y="2457"/>
                </a:cxn>
                <a:cxn ang="0">
                  <a:pos x="3343" y="2131"/>
                </a:cxn>
                <a:cxn ang="0">
                  <a:pos x="3285" y="1790"/>
                </a:cxn>
                <a:cxn ang="0">
                  <a:pos x="3201" y="1446"/>
                </a:cxn>
                <a:cxn ang="0">
                  <a:pos x="3080" y="1138"/>
                </a:cxn>
                <a:cxn ang="0">
                  <a:pos x="2922" y="863"/>
                </a:cxn>
                <a:cxn ang="0">
                  <a:pos x="2732" y="622"/>
                </a:cxn>
                <a:cxn ang="0">
                  <a:pos x="2514" y="418"/>
                </a:cxn>
                <a:cxn ang="0">
                  <a:pos x="2275" y="251"/>
                </a:cxn>
                <a:cxn ang="0">
                  <a:pos x="2021" y="125"/>
                </a:cxn>
                <a:cxn ang="0">
                  <a:pos x="1758" y="41"/>
                </a:cxn>
                <a:cxn ang="0">
                  <a:pos x="1490" y="2"/>
                </a:cxn>
                <a:cxn ang="0">
                  <a:pos x="1224" y="9"/>
                </a:cxn>
                <a:cxn ang="0">
                  <a:pos x="966" y="64"/>
                </a:cxn>
                <a:cxn ang="0">
                  <a:pos x="724" y="167"/>
                </a:cxn>
                <a:cxn ang="0">
                  <a:pos x="517" y="310"/>
                </a:cxn>
                <a:cxn ang="0">
                  <a:pos x="344" y="486"/>
                </a:cxn>
                <a:cxn ang="0">
                  <a:pos x="207" y="694"/>
                </a:cxn>
                <a:cxn ang="0">
                  <a:pos x="104" y="930"/>
                </a:cxn>
                <a:cxn ang="0">
                  <a:pos x="36" y="1189"/>
                </a:cxn>
                <a:cxn ang="0">
                  <a:pos x="3" y="1466"/>
                </a:cxn>
                <a:cxn ang="0">
                  <a:pos x="5" y="1761"/>
                </a:cxn>
                <a:cxn ang="0">
                  <a:pos x="43" y="2068"/>
                </a:cxn>
                <a:cxn ang="0">
                  <a:pos x="114" y="2382"/>
                </a:cxn>
                <a:cxn ang="0">
                  <a:pos x="222" y="2700"/>
                </a:cxn>
              </a:cxnLst>
              <a:rect l="0" t="0" r="r" b="b"/>
              <a:pathLst>
                <a:path w="3379" h="4298">
                  <a:moveTo>
                    <a:pt x="222" y="2700"/>
                  </a:moveTo>
                  <a:lnTo>
                    <a:pt x="265" y="2806"/>
                  </a:lnTo>
                  <a:lnTo>
                    <a:pt x="311" y="2908"/>
                  </a:lnTo>
                  <a:lnTo>
                    <a:pt x="360" y="3009"/>
                  </a:lnTo>
                  <a:lnTo>
                    <a:pt x="411" y="3106"/>
                  </a:lnTo>
                  <a:lnTo>
                    <a:pt x="465" y="3201"/>
                  </a:lnTo>
                  <a:lnTo>
                    <a:pt x="521" y="3292"/>
                  </a:lnTo>
                  <a:lnTo>
                    <a:pt x="580" y="3380"/>
                  </a:lnTo>
                  <a:lnTo>
                    <a:pt x="640" y="3465"/>
                  </a:lnTo>
                  <a:lnTo>
                    <a:pt x="703" y="3546"/>
                  </a:lnTo>
                  <a:lnTo>
                    <a:pt x="768" y="3624"/>
                  </a:lnTo>
                  <a:lnTo>
                    <a:pt x="835" y="3699"/>
                  </a:lnTo>
                  <a:lnTo>
                    <a:pt x="903" y="3770"/>
                  </a:lnTo>
                  <a:lnTo>
                    <a:pt x="974" y="3836"/>
                  </a:lnTo>
                  <a:lnTo>
                    <a:pt x="1046" y="3899"/>
                  </a:lnTo>
                  <a:lnTo>
                    <a:pt x="1119" y="3958"/>
                  </a:lnTo>
                  <a:lnTo>
                    <a:pt x="1194" y="4012"/>
                  </a:lnTo>
                  <a:lnTo>
                    <a:pt x="1270" y="4062"/>
                  </a:lnTo>
                  <a:lnTo>
                    <a:pt x="1347" y="4108"/>
                  </a:lnTo>
                  <a:lnTo>
                    <a:pt x="1425" y="4148"/>
                  </a:lnTo>
                  <a:lnTo>
                    <a:pt x="1504" y="4185"/>
                  </a:lnTo>
                  <a:lnTo>
                    <a:pt x="1584" y="4217"/>
                  </a:lnTo>
                  <a:lnTo>
                    <a:pt x="1665" y="4243"/>
                  </a:lnTo>
                  <a:lnTo>
                    <a:pt x="1746" y="4265"/>
                  </a:lnTo>
                  <a:lnTo>
                    <a:pt x="1828" y="4281"/>
                  </a:lnTo>
                  <a:lnTo>
                    <a:pt x="1911" y="4292"/>
                  </a:lnTo>
                  <a:lnTo>
                    <a:pt x="1994" y="4298"/>
                  </a:lnTo>
                  <a:lnTo>
                    <a:pt x="2077" y="4298"/>
                  </a:lnTo>
                  <a:lnTo>
                    <a:pt x="2160" y="4293"/>
                  </a:lnTo>
                  <a:lnTo>
                    <a:pt x="2244" y="4281"/>
                  </a:lnTo>
                  <a:lnTo>
                    <a:pt x="2327" y="4265"/>
                  </a:lnTo>
                  <a:lnTo>
                    <a:pt x="2410" y="4242"/>
                  </a:lnTo>
                  <a:lnTo>
                    <a:pt x="2492" y="4212"/>
                  </a:lnTo>
                  <a:lnTo>
                    <a:pt x="2572" y="4178"/>
                  </a:lnTo>
                  <a:lnTo>
                    <a:pt x="2649" y="4140"/>
                  </a:lnTo>
                  <a:lnTo>
                    <a:pt x="2721" y="4097"/>
                  </a:lnTo>
                  <a:lnTo>
                    <a:pt x="2790" y="4051"/>
                  </a:lnTo>
                  <a:lnTo>
                    <a:pt x="2854" y="4002"/>
                  </a:lnTo>
                  <a:lnTo>
                    <a:pt x="2915" y="3947"/>
                  </a:lnTo>
                  <a:lnTo>
                    <a:pt x="2972" y="3891"/>
                  </a:lnTo>
                  <a:lnTo>
                    <a:pt x="3024" y="3830"/>
                  </a:lnTo>
                  <a:lnTo>
                    <a:pt x="3073" y="3766"/>
                  </a:lnTo>
                  <a:lnTo>
                    <a:pt x="3119" y="3699"/>
                  </a:lnTo>
                  <a:lnTo>
                    <a:pt x="3160" y="3628"/>
                  </a:lnTo>
                  <a:lnTo>
                    <a:pt x="3198" y="3555"/>
                  </a:lnTo>
                  <a:lnTo>
                    <a:pt x="3231" y="3478"/>
                  </a:lnTo>
                  <a:lnTo>
                    <a:pt x="3262" y="3398"/>
                  </a:lnTo>
                  <a:lnTo>
                    <a:pt x="3288" y="3316"/>
                  </a:lnTo>
                  <a:lnTo>
                    <a:pt x="3312" y="3231"/>
                  </a:lnTo>
                  <a:lnTo>
                    <a:pt x="3332" y="3142"/>
                  </a:lnTo>
                  <a:lnTo>
                    <a:pt x="3348" y="3052"/>
                  </a:lnTo>
                  <a:lnTo>
                    <a:pt x="3361" y="2958"/>
                  </a:lnTo>
                  <a:lnTo>
                    <a:pt x="3371" y="2862"/>
                  </a:lnTo>
                  <a:lnTo>
                    <a:pt x="3377" y="2765"/>
                  </a:lnTo>
                  <a:lnTo>
                    <a:pt x="3379" y="2664"/>
                  </a:lnTo>
                  <a:lnTo>
                    <a:pt x="3379" y="2562"/>
                  </a:lnTo>
                  <a:lnTo>
                    <a:pt x="3375" y="2457"/>
                  </a:lnTo>
                  <a:lnTo>
                    <a:pt x="3367" y="2351"/>
                  </a:lnTo>
                  <a:lnTo>
                    <a:pt x="3357" y="2241"/>
                  </a:lnTo>
                  <a:lnTo>
                    <a:pt x="3343" y="2131"/>
                  </a:lnTo>
                  <a:lnTo>
                    <a:pt x="3328" y="2019"/>
                  </a:lnTo>
                  <a:lnTo>
                    <a:pt x="3308" y="1905"/>
                  </a:lnTo>
                  <a:lnTo>
                    <a:pt x="3285" y="1790"/>
                  </a:lnTo>
                  <a:lnTo>
                    <a:pt x="3260" y="1673"/>
                  </a:lnTo>
                  <a:lnTo>
                    <a:pt x="3231" y="1555"/>
                  </a:lnTo>
                  <a:lnTo>
                    <a:pt x="3201" y="1446"/>
                  </a:lnTo>
                  <a:lnTo>
                    <a:pt x="3166" y="1339"/>
                  </a:lnTo>
                  <a:lnTo>
                    <a:pt x="3125" y="1236"/>
                  </a:lnTo>
                  <a:lnTo>
                    <a:pt x="3080" y="1138"/>
                  </a:lnTo>
                  <a:lnTo>
                    <a:pt x="3032" y="1043"/>
                  </a:lnTo>
                  <a:lnTo>
                    <a:pt x="2979" y="950"/>
                  </a:lnTo>
                  <a:lnTo>
                    <a:pt x="2922" y="863"/>
                  </a:lnTo>
                  <a:lnTo>
                    <a:pt x="2862" y="779"/>
                  </a:lnTo>
                  <a:lnTo>
                    <a:pt x="2798" y="699"/>
                  </a:lnTo>
                  <a:lnTo>
                    <a:pt x="2732" y="622"/>
                  </a:lnTo>
                  <a:lnTo>
                    <a:pt x="2662" y="550"/>
                  </a:lnTo>
                  <a:lnTo>
                    <a:pt x="2589" y="481"/>
                  </a:lnTo>
                  <a:lnTo>
                    <a:pt x="2514" y="418"/>
                  </a:lnTo>
                  <a:lnTo>
                    <a:pt x="2436" y="357"/>
                  </a:lnTo>
                  <a:lnTo>
                    <a:pt x="2357" y="302"/>
                  </a:lnTo>
                  <a:lnTo>
                    <a:pt x="2275" y="251"/>
                  </a:lnTo>
                  <a:lnTo>
                    <a:pt x="2192" y="204"/>
                  </a:lnTo>
                  <a:lnTo>
                    <a:pt x="2107" y="163"/>
                  </a:lnTo>
                  <a:lnTo>
                    <a:pt x="2021" y="125"/>
                  </a:lnTo>
                  <a:lnTo>
                    <a:pt x="1933" y="92"/>
                  </a:lnTo>
                  <a:lnTo>
                    <a:pt x="1846" y="64"/>
                  </a:lnTo>
                  <a:lnTo>
                    <a:pt x="1758" y="41"/>
                  </a:lnTo>
                  <a:lnTo>
                    <a:pt x="1668" y="23"/>
                  </a:lnTo>
                  <a:lnTo>
                    <a:pt x="1579" y="10"/>
                  </a:lnTo>
                  <a:lnTo>
                    <a:pt x="1490" y="2"/>
                  </a:lnTo>
                  <a:lnTo>
                    <a:pt x="1401" y="0"/>
                  </a:lnTo>
                  <a:lnTo>
                    <a:pt x="1312" y="2"/>
                  </a:lnTo>
                  <a:lnTo>
                    <a:pt x="1224" y="9"/>
                  </a:lnTo>
                  <a:lnTo>
                    <a:pt x="1136" y="21"/>
                  </a:lnTo>
                  <a:lnTo>
                    <a:pt x="1051" y="40"/>
                  </a:lnTo>
                  <a:lnTo>
                    <a:pt x="966" y="64"/>
                  </a:lnTo>
                  <a:lnTo>
                    <a:pt x="882" y="93"/>
                  </a:lnTo>
                  <a:lnTo>
                    <a:pt x="801" y="129"/>
                  </a:lnTo>
                  <a:lnTo>
                    <a:pt x="724" y="167"/>
                  </a:lnTo>
                  <a:lnTo>
                    <a:pt x="651" y="211"/>
                  </a:lnTo>
                  <a:lnTo>
                    <a:pt x="583" y="258"/>
                  </a:lnTo>
                  <a:lnTo>
                    <a:pt x="517" y="310"/>
                  </a:lnTo>
                  <a:lnTo>
                    <a:pt x="456" y="365"/>
                  </a:lnTo>
                  <a:lnTo>
                    <a:pt x="399" y="424"/>
                  </a:lnTo>
                  <a:lnTo>
                    <a:pt x="344" y="486"/>
                  </a:lnTo>
                  <a:lnTo>
                    <a:pt x="295" y="552"/>
                  </a:lnTo>
                  <a:lnTo>
                    <a:pt x="249" y="622"/>
                  </a:lnTo>
                  <a:lnTo>
                    <a:pt x="207" y="694"/>
                  </a:lnTo>
                  <a:lnTo>
                    <a:pt x="169" y="769"/>
                  </a:lnTo>
                  <a:lnTo>
                    <a:pt x="134" y="848"/>
                  </a:lnTo>
                  <a:lnTo>
                    <a:pt x="104" y="930"/>
                  </a:lnTo>
                  <a:lnTo>
                    <a:pt x="78" y="1014"/>
                  </a:lnTo>
                  <a:lnTo>
                    <a:pt x="55" y="1099"/>
                  </a:lnTo>
                  <a:lnTo>
                    <a:pt x="36" y="1189"/>
                  </a:lnTo>
                  <a:lnTo>
                    <a:pt x="22" y="1279"/>
                  </a:lnTo>
                  <a:lnTo>
                    <a:pt x="10" y="1372"/>
                  </a:lnTo>
                  <a:lnTo>
                    <a:pt x="3" y="1466"/>
                  </a:lnTo>
                  <a:lnTo>
                    <a:pt x="0" y="1563"/>
                  </a:lnTo>
                  <a:lnTo>
                    <a:pt x="1" y="1661"/>
                  </a:lnTo>
                  <a:lnTo>
                    <a:pt x="5" y="1761"/>
                  </a:lnTo>
                  <a:lnTo>
                    <a:pt x="13" y="1862"/>
                  </a:lnTo>
                  <a:lnTo>
                    <a:pt x="26" y="1964"/>
                  </a:lnTo>
                  <a:lnTo>
                    <a:pt x="43" y="2068"/>
                  </a:lnTo>
                  <a:lnTo>
                    <a:pt x="62" y="2172"/>
                  </a:lnTo>
                  <a:lnTo>
                    <a:pt x="86" y="2276"/>
                  </a:lnTo>
                  <a:lnTo>
                    <a:pt x="114" y="2382"/>
                  </a:lnTo>
                  <a:lnTo>
                    <a:pt x="147" y="2488"/>
                  </a:lnTo>
                  <a:lnTo>
                    <a:pt x="182" y="2594"/>
                  </a:lnTo>
                  <a:lnTo>
                    <a:pt x="222" y="2700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96" name="Freeform 64"/>
            <p:cNvSpPr>
              <a:spLocks/>
            </p:cNvSpPr>
            <p:nvPr/>
          </p:nvSpPr>
          <p:spPr bwMode="auto">
            <a:xfrm>
              <a:off x="2561" y="1616"/>
              <a:ext cx="94" cy="1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9" y="296"/>
                </a:cxn>
                <a:cxn ang="0">
                  <a:pos x="105" y="583"/>
                </a:cxn>
                <a:cxn ang="0">
                  <a:pos x="0" y="0"/>
                </a:cxn>
              </a:cxnLst>
              <a:rect l="0" t="0" r="r" b="b"/>
              <a:pathLst>
                <a:path w="469" h="583">
                  <a:moveTo>
                    <a:pt x="0" y="0"/>
                  </a:moveTo>
                  <a:lnTo>
                    <a:pt x="469" y="296"/>
                  </a:lnTo>
                  <a:lnTo>
                    <a:pt x="105" y="5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97" name="Freeform 65"/>
            <p:cNvSpPr>
              <a:spLocks/>
            </p:cNvSpPr>
            <p:nvPr/>
          </p:nvSpPr>
          <p:spPr bwMode="auto">
            <a:xfrm>
              <a:off x="2352" y="1533"/>
              <a:ext cx="167" cy="167"/>
            </a:xfrm>
            <a:custGeom>
              <a:avLst/>
              <a:gdLst/>
              <a:ahLst/>
              <a:cxnLst>
                <a:cxn ang="0">
                  <a:pos x="45" y="607"/>
                </a:cxn>
                <a:cxn ang="0">
                  <a:pos x="77" y="660"/>
                </a:cxn>
                <a:cxn ang="0">
                  <a:pos x="116" y="708"/>
                </a:cxn>
                <a:cxn ang="0">
                  <a:pos x="161" y="748"/>
                </a:cxn>
                <a:cxn ang="0">
                  <a:pos x="211" y="782"/>
                </a:cxn>
                <a:cxn ang="0">
                  <a:pos x="265" y="807"/>
                </a:cxn>
                <a:cxn ang="0">
                  <a:pos x="323" y="825"/>
                </a:cxn>
                <a:cxn ang="0">
                  <a:pos x="383" y="835"/>
                </a:cxn>
                <a:cxn ang="0">
                  <a:pos x="444" y="835"/>
                </a:cxn>
                <a:cxn ang="0">
                  <a:pos x="506" y="826"/>
                </a:cxn>
                <a:cxn ang="0">
                  <a:pos x="567" y="808"/>
                </a:cxn>
                <a:cxn ang="0">
                  <a:pos x="624" y="781"/>
                </a:cxn>
                <a:cxn ang="0">
                  <a:pos x="675" y="746"/>
                </a:cxn>
                <a:cxn ang="0">
                  <a:pos x="721" y="705"/>
                </a:cxn>
                <a:cxn ang="0">
                  <a:pos x="759" y="658"/>
                </a:cxn>
                <a:cxn ang="0">
                  <a:pos x="790" y="607"/>
                </a:cxn>
                <a:cxn ang="0">
                  <a:pos x="813" y="551"/>
                </a:cxn>
                <a:cxn ang="0">
                  <a:pos x="828" y="492"/>
                </a:cxn>
                <a:cxn ang="0">
                  <a:pos x="835" y="432"/>
                </a:cxn>
                <a:cxn ang="0">
                  <a:pos x="832" y="371"/>
                </a:cxn>
                <a:cxn ang="0">
                  <a:pos x="820" y="309"/>
                </a:cxn>
                <a:cxn ang="0">
                  <a:pos x="799" y="249"/>
                </a:cxn>
                <a:cxn ang="0">
                  <a:pos x="769" y="194"/>
                </a:cxn>
                <a:cxn ang="0">
                  <a:pos x="732" y="144"/>
                </a:cxn>
                <a:cxn ang="0">
                  <a:pos x="689" y="101"/>
                </a:cxn>
                <a:cxn ang="0">
                  <a:pos x="640" y="66"/>
                </a:cxn>
                <a:cxn ang="0">
                  <a:pos x="587" y="37"/>
                </a:cxn>
                <a:cxn ang="0">
                  <a:pos x="531" y="17"/>
                </a:cxn>
                <a:cxn ang="0">
                  <a:pos x="471" y="5"/>
                </a:cxn>
                <a:cxn ang="0">
                  <a:pos x="411" y="0"/>
                </a:cxn>
                <a:cxn ang="0">
                  <a:pos x="350" y="7"/>
                </a:cxn>
                <a:cxn ang="0">
                  <a:pos x="288" y="21"/>
                </a:cxn>
                <a:cxn ang="0">
                  <a:pos x="229" y="45"/>
                </a:cxn>
                <a:cxn ang="0">
                  <a:pos x="175" y="77"/>
                </a:cxn>
                <a:cxn ang="0">
                  <a:pos x="128" y="117"/>
                </a:cxn>
                <a:cxn ang="0">
                  <a:pos x="87" y="163"/>
                </a:cxn>
                <a:cxn ang="0">
                  <a:pos x="54" y="213"/>
                </a:cxn>
                <a:cxn ang="0">
                  <a:pos x="28" y="267"/>
                </a:cxn>
                <a:cxn ang="0">
                  <a:pos x="10" y="324"/>
                </a:cxn>
                <a:cxn ang="0">
                  <a:pos x="1" y="384"/>
                </a:cxn>
                <a:cxn ang="0">
                  <a:pos x="0" y="445"/>
                </a:cxn>
                <a:cxn ang="0">
                  <a:pos x="9" y="506"/>
                </a:cxn>
                <a:cxn ang="0">
                  <a:pos x="27" y="567"/>
                </a:cxn>
              </a:cxnLst>
              <a:rect l="0" t="0" r="r" b="b"/>
              <a:pathLst>
                <a:path w="835" h="836">
                  <a:moveTo>
                    <a:pt x="27" y="567"/>
                  </a:moveTo>
                  <a:lnTo>
                    <a:pt x="35" y="587"/>
                  </a:lnTo>
                  <a:lnTo>
                    <a:pt x="45" y="607"/>
                  </a:lnTo>
                  <a:lnTo>
                    <a:pt x="54" y="626"/>
                  </a:lnTo>
                  <a:lnTo>
                    <a:pt x="66" y="643"/>
                  </a:lnTo>
                  <a:lnTo>
                    <a:pt x="77" y="660"/>
                  </a:lnTo>
                  <a:lnTo>
                    <a:pt x="90" y="677"/>
                  </a:lnTo>
                  <a:lnTo>
                    <a:pt x="102" y="692"/>
                  </a:lnTo>
                  <a:lnTo>
                    <a:pt x="116" y="708"/>
                  </a:lnTo>
                  <a:lnTo>
                    <a:pt x="130" y="721"/>
                  </a:lnTo>
                  <a:lnTo>
                    <a:pt x="146" y="735"/>
                  </a:lnTo>
                  <a:lnTo>
                    <a:pt x="161" y="748"/>
                  </a:lnTo>
                  <a:lnTo>
                    <a:pt x="177" y="760"/>
                  </a:lnTo>
                  <a:lnTo>
                    <a:pt x="194" y="771"/>
                  </a:lnTo>
                  <a:lnTo>
                    <a:pt x="211" y="782"/>
                  </a:lnTo>
                  <a:lnTo>
                    <a:pt x="229" y="791"/>
                  </a:lnTo>
                  <a:lnTo>
                    <a:pt x="247" y="799"/>
                  </a:lnTo>
                  <a:lnTo>
                    <a:pt x="265" y="807"/>
                  </a:lnTo>
                  <a:lnTo>
                    <a:pt x="284" y="814"/>
                  </a:lnTo>
                  <a:lnTo>
                    <a:pt x="304" y="820"/>
                  </a:lnTo>
                  <a:lnTo>
                    <a:pt x="323" y="825"/>
                  </a:lnTo>
                  <a:lnTo>
                    <a:pt x="342" y="830"/>
                  </a:lnTo>
                  <a:lnTo>
                    <a:pt x="362" y="833"/>
                  </a:lnTo>
                  <a:lnTo>
                    <a:pt x="383" y="835"/>
                  </a:lnTo>
                  <a:lnTo>
                    <a:pt x="403" y="836"/>
                  </a:lnTo>
                  <a:lnTo>
                    <a:pt x="424" y="836"/>
                  </a:lnTo>
                  <a:lnTo>
                    <a:pt x="444" y="835"/>
                  </a:lnTo>
                  <a:lnTo>
                    <a:pt x="464" y="833"/>
                  </a:lnTo>
                  <a:lnTo>
                    <a:pt x="485" y="831"/>
                  </a:lnTo>
                  <a:lnTo>
                    <a:pt x="506" y="826"/>
                  </a:lnTo>
                  <a:lnTo>
                    <a:pt x="526" y="821"/>
                  </a:lnTo>
                  <a:lnTo>
                    <a:pt x="546" y="815"/>
                  </a:lnTo>
                  <a:lnTo>
                    <a:pt x="567" y="808"/>
                  </a:lnTo>
                  <a:lnTo>
                    <a:pt x="587" y="799"/>
                  </a:lnTo>
                  <a:lnTo>
                    <a:pt x="606" y="791"/>
                  </a:lnTo>
                  <a:lnTo>
                    <a:pt x="624" y="781"/>
                  </a:lnTo>
                  <a:lnTo>
                    <a:pt x="642" y="770"/>
                  </a:lnTo>
                  <a:lnTo>
                    <a:pt x="659" y="759"/>
                  </a:lnTo>
                  <a:lnTo>
                    <a:pt x="675" y="746"/>
                  </a:lnTo>
                  <a:lnTo>
                    <a:pt x="691" y="733"/>
                  </a:lnTo>
                  <a:lnTo>
                    <a:pt x="707" y="719"/>
                  </a:lnTo>
                  <a:lnTo>
                    <a:pt x="721" y="705"/>
                  </a:lnTo>
                  <a:lnTo>
                    <a:pt x="735" y="690"/>
                  </a:lnTo>
                  <a:lnTo>
                    <a:pt x="747" y="675"/>
                  </a:lnTo>
                  <a:lnTo>
                    <a:pt x="759" y="658"/>
                  </a:lnTo>
                  <a:lnTo>
                    <a:pt x="770" y="641"/>
                  </a:lnTo>
                  <a:lnTo>
                    <a:pt x="781" y="625"/>
                  </a:lnTo>
                  <a:lnTo>
                    <a:pt x="790" y="607"/>
                  </a:lnTo>
                  <a:lnTo>
                    <a:pt x="798" y="588"/>
                  </a:lnTo>
                  <a:lnTo>
                    <a:pt x="807" y="569"/>
                  </a:lnTo>
                  <a:lnTo>
                    <a:pt x="813" y="551"/>
                  </a:lnTo>
                  <a:lnTo>
                    <a:pt x="819" y="532"/>
                  </a:lnTo>
                  <a:lnTo>
                    <a:pt x="824" y="512"/>
                  </a:lnTo>
                  <a:lnTo>
                    <a:pt x="828" y="492"/>
                  </a:lnTo>
                  <a:lnTo>
                    <a:pt x="832" y="473"/>
                  </a:lnTo>
                  <a:lnTo>
                    <a:pt x="834" y="453"/>
                  </a:lnTo>
                  <a:lnTo>
                    <a:pt x="835" y="432"/>
                  </a:lnTo>
                  <a:lnTo>
                    <a:pt x="835" y="412"/>
                  </a:lnTo>
                  <a:lnTo>
                    <a:pt x="834" y="392"/>
                  </a:lnTo>
                  <a:lnTo>
                    <a:pt x="832" y="371"/>
                  </a:lnTo>
                  <a:lnTo>
                    <a:pt x="829" y="351"/>
                  </a:lnTo>
                  <a:lnTo>
                    <a:pt x="825" y="330"/>
                  </a:lnTo>
                  <a:lnTo>
                    <a:pt x="820" y="309"/>
                  </a:lnTo>
                  <a:lnTo>
                    <a:pt x="814" y="290"/>
                  </a:lnTo>
                  <a:lnTo>
                    <a:pt x="807" y="269"/>
                  </a:lnTo>
                  <a:lnTo>
                    <a:pt x="799" y="249"/>
                  </a:lnTo>
                  <a:lnTo>
                    <a:pt x="790" y="230"/>
                  </a:lnTo>
                  <a:lnTo>
                    <a:pt x="779" y="212"/>
                  </a:lnTo>
                  <a:lnTo>
                    <a:pt x="769" y="194"/>
                  </a:lnTo>
                  <a:lnTo>
                    <a:pt x="758" y="176"/>
                  </a:lnTo>
                  <a:lnTo>
                    <a:pt x="745" y="160"/>
                  </a:lnTo>
                  <a:lnTo>
                    <a:pt x="732" y="144"/>
                  </a:lnTo>
                  <a:lnTo>
                    <a:pt x="718" y="129"/>
                  </a:lnTo>
                  <a:lnTo>
                    <a:pt x="704" y="115"/>
                  </a:lnTo>
                  <a:lnTo>
                    <a:pt x="689" y="101"/>
                  </a:lnTo>
                  <a:lnTo>
                    <a:pt x="673" y="89"/>
                  </a:lnTo>
                  <a:lnTo>
                    <a:pt x="657" y="76"/>
                  </a:lnTo>
                  <a:lnTo>
                    <a:pt x="640" y="66"/>
                  </a:lnTo>
                  <a:lnTo>
                    <a:pt x="623" y="56"/>
                  </a:lnTo>
                  <a:lnTo>
                    <a:pt x="606" y="46"/>
                  </a:lnTo>
                  <a:lnTo>
                    <a:pt x="587" y="37"/>
                  </a:lnTo>
                  <a:lnTo>
                    <a:pt x="568" y="30"/>
                  </a:lnTo>
                  <a:lnTo>
                    <a:pt x="550" y="22"/>
                  </a:lnTo>
                  <a:lnTo>
                    <a:pt x="531" y="17"/>
                  </a:lnTo>
                  <a:lnTo>
                    <a:pt x="511" y="12"/>
                  </a:lnTo>
                  <a:lnTo>
                    <a:pt x="491" y="8"/>
                  </a:lnTo>
                  <a:lnTo>
                    <a:pt x="471" y="5"/>
                  </a:lnTo>
                  <a:lnTo>
                    <a:pt x="452" y="3"/>
                  </a:lnTo>
                  <a:lnTo>
                    <a:pt x="431" y="0"/>
                  </a:lnTo>
                  <a:lnTo>
                    <a:pt x="411" y="0"/>
                  </a:lnTo>
                  <a:lnTo>
                    <a:pt x="390" y="1"/>
                  </a:lnTo>
                  <a:lnTo>
                    <a:pt x="369" y="4"/>
                  </a:lnTo>
                  <a:lnTo>
                    <a:pt x="350" y="7"/>
                  </a:lnTo>
                  <a:lnTo>
                    <a:pt x="329" y="10"/>
                  </a:lnTo>
                  <a:lnTo>
                    <a:pt x="308" y="15"/>
                  </a:lnTo>
                  <a:lnTo>
                    <a:pt x="288" y="21"/>
                  </a:lnTo>
                  <a:lnTo>
                    <a:pt x="268" y="29"/>
                  </a:lnTo>
                  <a:lnTo>
                    <a:pt x="248" y="37"/>
                  </a:lnTo>
                  <a:lnTo>
                    <a:pt x="229" y="45"/>
                  </a:lnTo>
                  <a:lnTo>
                    <a:pt x="210" y="56"/>
                  </a:lnTo>
                  <a:lnTo>
                    <a:pt x="193" y="66"/>
                  </a:lnTo>
                  <a:lnTo>
                    <a:pt x="175" y="77"/>
                  </a:lnTo>
                  <a:lnTo>
                    <a:pt x="158" y="90"/>
                  </a:lnTo>
                  <a:lnTo>
                    <a:pt x="143" y="103"/>
                  </a:lnTo>
                  <a:lnTo>
                    <a:pt x="128" y="117"/>
                  </a:lnTo>
                  <a:lnTo>
                    <a:pt x="113" y="132"/>
                  </a:lnTo>
                  <a:lnTo>
                    <a:pt x="100" y="146"/>
                  </a:lnTo>
                  <a:lnTo>
                    <a:pt x="87" y="163"/>
                  </a:lnTo>
                  <a:lnTo>
                    <a:pt x="75" y="178"/>
                  </a:lnTo>
                  <a:lnTo>
                    <a:pt x="65" y="195"/>
                  </a:lnTo>
                  <a:lnTo>
                    <a:pt x="54" y="213"/>
                  </a:lnTo>
                  <a:lnTo>
                    <a:pt x="45" y="230"/>
                  </a:lnTo>
                  <a:lnTo>
                    <a:pt x="35" y="248"/>
                  </a:lnTo>
                  <a:lnTo>
                    <a:pt x="28" y="267"/>
                  </a:lnTo>
                  <a:lnTo>
                    <a:pt x="21" y="285"/>
                  </a:lnTo>
                  <a:lnTo>
                    <a:pt x="16" y="304"/>
                  </a:lnTo>
                  <a:lnTo>
                    <a:pt x="10" y="324"/>
                  </a:lnTo>
                  <a:lnTo>
                    <a:pt x="6" y="344"/>
                  </a:lnTo>
                  <a:lnTo>
                    <a:pt x="3" y="363"/>
                  </a:lnTo>
                  <a:lnTo>
                    <a:pt x="1" y="384"/>
                  </a:lnTo>
                  <a:lnTo>
                    <a:pt x="0" y="404"/>
                  </a:lnTo>
                  <a:lnTo>
                    <a:pt x="0" y="425"/>
                  </a:lnTo>
                  <a:lnTo>
                    <a:pt x="0" y="445"/>
                  </a:lnTo>
                  <a:lnTo>
                    <a:pt x="2" y="465"/>
                  </a:lnTo>
                  <a:lnTo>
                    <a:pt x="5" y="486"/>
                  </a:lnTo>
                  <a:lnTo>
                    <a:pt x="9" y="506"/>
                  </a:lnTo>
                  <a:lnTo>
                    <a:pt x="14" y="527"/>
                  </a:lnTo>
                  <a:lnTo>
                    <a:pt x="20" y="548"/>
                  </a:lnTo>
                  <a:lnTo>
                    <a:pt x="27" y="567"/>
                  </a:lnTo>
                  <a:close/>
                </a:path>
              </a:pathLst>
            </a:custGeom>
            <a:solidFill>
              <a:srgbClr val="F2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98" name="Freeform 66"/>
            <p:cNvSpPr>
              <a:spLocks/>
            </p:cNvSpPr>
            <p:nvPr/>
          </p:nvSpPr>
          <p:spPr bwMode="auto">
            <a:xfrm>
              <a:off x="2447" y="1574"/>
              <a:ext cx="66" cy="67"/>
            </a:xfrm>
            <a:custGeom>
              <a:avLst/>
              <a:gdLst/>
              <a:ahLst/>
              <a:cxnLst>
                <a:cxn ang="0">
                  <a:pos x="17" y="242"/>
                </a:cxn>
                <a:cxn ang="0">
                  <a:pos x="35" y="270"/>
                </a:cxn>
                <a:cxn ang="0">
                  <a:pos x="58" y="294"/>
                </a:cxn>
                <a:cxn ang="0">
                  <a:pos x="84" y="311"/>
                </a:cxn>
                <a:cxn ang="0">
                  <a:pos x="113" y="325"/>
                </a:cxn>
                <a:cxn ang="0">
                  <a:pos x="144" y="332"/>
                </a:cxn>
                <a:cxn ang="0">
                  <a:pos x="176" y="333"/>
                </a:cxn>
                <a:cxn ang="0">
                  <a:pos x="210" y="328"/>
                </a:cxn>
                <a:cxn ang="0">
                  <a:pos x="241" y="316"/>
                </a:cxn>
                <a:cxn ang="0">
                  <a:pos x="269" y="298"/>
                </a:cxn>
                <a:cxn ang="0">
                  <a:pos x="293" y="275"/>
                </a:cxn>
                <a:cxn ang="0">
                  <a:pos x="311" y="249"/>
                </a:cxn>
                <a:cxn ang="0">
                  <a:pos x="324" y="220"/>
                </a:cxn>
                <a:cxn ang="0">
                  <a:pos x="332" y="189"/>
                </a:cxn>
                <a:cxn ang="0">
                  <a:pos x="333" y="156"/>
                </a:cxn>
                <a:cxn ang="0">
                  <a:pos x="327" y="123"/>
                </a:cxn>
                <a:cxn ang="0">
                  <a:pos x="315" y="92"/>
                </a:cxn>
                <a:cxn ang="0">
                  <a:pos x="297" y="64"/>
                </a:cxn>
                <a:cxn ang="0">
                  <a:pos x="274" y="40"/>
                </a:cxn>
                <a:cxn ang="0">
                  <a:pos x="248" y="22"/>
                </a:cxn>
                <a:cxn ang="0">
                  <a:pos x="219" y="9"/>
                </a:cxn>
                <a:cxn ang="0">
                  <a:pos x="188" y="1"/>
                </a:cxn>
                <a:cxn ang="0">
                  <a:pos x="156" y="0"/>
                </a:cxn>
                <a:cxn ang="0">
                  <a:pos x="122" y="6"/>
                </a:cxn>
                <a:cxn ang="0">
                  <a:pos x="91" y="18"/>
                </a:cxn>
                <a:cxn ang="0">
                  <a:pos x="63" y="36"/>
                </a:cxn>
                <a:cxn ang="0">
                  <a:pos x="39" y="59"/>
                </a:cxn>
                <a:cxn ang="0">
                  <a:pos x="21" y="85"/>
                </a:cxn>
                <a:cxn ang="0">
                  <a:pos x="8" y="114"/>
                </a:cxn>
                <a:cxn ang="0">
                  <a:pos x="1" y="145"/>
                </a:cxn>
                <a:cxn ang="0">
                  <a:pos x="0" y="177"/>
                </a:cxn>
                <a:cxn ang="0">
                  <a:pos x="5" y="211"/>
                </a:cxn>
              </a:cxnLst>
              <a:rect l="0" t="0" r="r" b="b"/>
              <a:pathLst>
                <a:path w="333" h="333">
                  <a:moveTo>
                    <a:pt x="11" y="226"/>
                  </a:moveTo>
                  <a:lnTo>
                    <a:pt x="17" y="242"/>
                  </a:lnTo>
                  <a:lnTo>
                    <a:pt x="26" y="256"/>
                  </a:lnTo>
                  <a:lnTo>
                    <a:pt x="35" y="270"/>
                  </a:lnTo>
                  <a:lnTo>
                    <a:pt x="46" y="282"/>
                  </a:lnTo>
                  <a:lnTo>
                    <a:pt x="58" y="294"/>
                  </a:lnTo>
                  <a:lnTo>
                    <a:pt x="70" y="303"/>
                  </a:lnTo>
                  <a:lnTo>
                    <a:pt x="84" y="311"/>
                  </a:lnTo>
                  <a:lnTo>
                    <a:pt x="98" y="319"/>
                  </a:lnTo>
                  <a:lnTo>
                    <a:pt x="113" y="325"/>
                  </a:lnTo>
                  <a:lnTo>
                    <a:pt x="129" y="329"/>
                  </a:lnTo>
                  <a:lnTo>
                    <a:pt x="144" y="332"/>
                  </a:lnTo>
                  <a:lnTo>
                    <a:pt x="161" y="333"/>
                  </a:lnTo>
                  <a:lnTo>
                    <a:pt x="176" y="333"/>
                  </a:lnTo>
                  <a:lnTo>
                    <a:pt x="193" y="331"/>
                  </a:lnTo>
                  <a:lnTo>
                    <a:pt x="210" y="328"/>
                  </a:lnTo>
                  <a:lnTo>
                    <a:pt x="225" y="323"/>
                  </a:lnTo>
                  <a:lnTo>
                    <a:pt x="241" y="316"/>
                  </a:lnTo>
                  <a:lnTo>
                    <a:pt x="256" y="307"/>
                  </a:lnTo>
                  <a:lnTo>
                    <a:pt x="269" y="298"/>
                  </a:lnTo>
                  <a:lnTo>
                    <a:pt x="282" y="286"/>
                  </a:lnTo>
                  <a:lnTo>
                    <a:pt x="293" y="275"/>
                  </a:lnTo>
                  <a:lnTo>
                    <a:pt x="302" y="263"/>
                  </a:lnTo>
                  <a:lnTo>
                    <a:pt x="311" y="249"/>
                  </a:lnTo>
                  <a:lnTo>
                    <a:pt x="318" y="234"/>
                  </a:lnTo>
                  <a:lnTo>
                    <a:pt x="324" y="220"/>
                  </a:lnTo>
                  <a:lnTo>
                    <a:pt x="328" y="204"/>
                  </a:lnTo>
                  <a:lnTo>
                    <a:pt x="332" y="189"/>
                  </a:lnTo>
                  <a:lnTo>
                    <a:pt x="333" y="172"/>
                  </a:lnTo>
                  <a:lnTo>
                    <a:pt x="333" y="156"/>
                  </a:lnTo>
                  <a:lnTo>
                    <a:pt x="331" y="140"/>
                  </a:lnTo>
                  <a:lnTo>
                    <a:pt x="327" y="123"/>
                  </a:lnTo>
                  <a:lnTo>
                    <a:pt x="322" y="108"/>
                  </a:lnTo>
                  <a:lnTo>
                    <a:pt x="315" y="92"/>
                  </a:lnTo>
                  <a:lnTo>
                    <a:pt x="307" y="77"/>
                  </a:lnTo>
                  <a:lnTo>
                    <a:pt x="297" y="64"/>
                  </a:lnTo>
                  <a:lnTo>
                    <a:pt x="287" y="51"/>
                  </a:lnTo>
                  <a:lnTo>
                    <a:pt x="274" y="40"/>
                  </a:lnTo>
                  <a:lnTo>
                    <a:pt x="262" y="31"/>
                  </a:lnTo>
                  <a:lnTo>
                    <a:pt x="248" y="22"/>
                  </a:lnTo>
                  <a:lnTo>
                    <a:pt x="234" y="15"/>
                  </a:lnTo>
                  <a:lnTo>
                    <a:pt x="219" y="9"/>
                  </a:lnTo>
                  <a:lnTo>
                    <a:pt x="204" y="5"/>
                  </a:lnTo>
                  <a:lnTo>
                    <a:pt x="188" y="1"/>
                  </a:lnTo>
                  <a:lnTo>
                    <a:pt x="172" y="0"/>
                  </a:lnTo>
                  <a:lnTo>
                    <a:pt x="156" y="0"/>
                  </a:lnTo>
                  <a:lnTo>
                    <a:pt x="139" y="2"/>
                  </a:lnTo>
                  <a:lnTo>
                    <a:pt x="122" y="6"/>
                  </a:lnTo>
                  <a:lnTo>
                    <a:pt x="107" y="11"/>
                  </a:lnTo>
                  <a:lnTo>
                    <a:pt x="91" y="18"/>
                  </a:lnTo>
                  <a:lnTo>
                    <a:pt x="77" y="26"/>
                  </a:lnTo>
                  <a:lnTo>
                    <a:pt x="63" y="36"/>
                  </a:lnTo>
                  <a:lnTo>
                    <a:pt x="51" y="46"/>
                  </a:lnTo>
                  <a:lnTo>
                    <a:pt x="39" y="59"/>
                  </a:lnTo>
                  <a:lnTo>
                    <a:pt x="30" y="71"/>
                  </a:lnTo>
                  <a:lnTo>
                    <a:pt x="21" y="85"/>
                  </a:lnTo>
                  <a:lnTo>
                    <a:pt x="14" y="99"/>
                  </a:lnTo>
                  <a:lnTo>
                    <a:pt x="8" y="114"/>
                  </a:lnTo>
                  <a:lnTo>
                    <a:pt x="4" y="129"/>
                  </a:lnTo>
                  <a:lnTo>
                    <a:pt x="1" y="145"/>
                  </a:lnTo>
                  <a:lnTo>
                    <a:pt x="0" y="161"/>
                  </a:lnTo>
                  <a:lnTo>
                    <a:pt x="0" y="177"/>
                  </a:lnTo>
                  <a:lnTo>
                    <a:pt x="2" y="194"/>
                  </a:lnTo>
                  <a:lnTo>
                    <a:pt x="5" y="211"/>
                  </a:lnTo>
                  <a:lnTo>
                    <a:pt x="11" y="2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99" name="Freeform 67"/>
            <p:cNvSpPr>
              <a:spLocks/>
            </p:cNvSpPr>
            <p:nvPr/>
          </p:nvSpPr>
          <p:spPr bwMode="auto">
            <a:xfrm>
              <a:off x="2295" y="1440"/>
              <a:ext cx="135" cy="135"/>
            </a:xfrm>
            <a:custGeom>
              <a:avLst/>
              <a:gdLst/>
              <a:ahLst/>
              <a:cxnLst>
                <a:cxn ang="0">
                  <a:pos x="680" y="43"/>
                </a:cxn>
                <a:cxn ang="0">
                  <a:pos x="692" y="51"/>
                </a:cxn>
                <a:cxn ang="0">
                  <a:pos x="702" y="62"/>
                </a:cxn>
                <a:cxn ang="0">
                  <a:pos x="711" y="74"/>
                </a:cxn>
                <a:cxn ang="0">
                  <a:pos x="716" y="88"/>
                </a:cxn>
                <a:cxn ang="0">
                  <a:pos x="719" y="102"/>
                </a:cxn>
                <a:cxn ang="0">
                  <a:pos x="720" y="117"/>
                </a:cxn>
                <a:cxn ang="0">
                  <a:pos x="717" y="132"/>
                </a:cxn>
                <a:cxn ang="0">
                  <a:pos x="711" y="147"/>
                </a:cxn>
                <a:cxn ang="0">
                  <a:pos x="702" y="159"/>
                </a:cxn>
                <a:cxn ang="0">
                  <a:pos x="692" y="170"/>
                </a:cxn>
                <a:cxn ang="0">
                  <a:pos x="681" y="178"/>
                </a:cxn>
                <a:cxn ang="0">
                  <a:pos x="667" y="184"/>
                </a:cxn>
                <a:cxn ang="0">
                  <a:pos x="652" y="188"/>
                </a:cxn>
                <a:cxn ang="0">
                  <a:pos x="637" y="188"/>
                </a:cxn>
                <a:cxn ang="0">
                  <a:pos x="622" y="184"/>
                </a:cxn>
                <a:cxn ang="0">
                  <a:pos x="597" y="176"/>
                </a:cxn>
                <a:cxn ang="0">
                  <a:pos x="531" y="160"/>
                </a:cxn>
                <a:cxn ang="0">
                  <a:pos x="484" y="155"/>
                </a:cxn>
                <a:cxn ang="0">
                  <a:pos x="450" y="154"/>
                </a:cxn>
                <a:cxn ang="0">
                  <a:pos x="413" y="156"/>
                </a:cxn>
                <a:cxn ang="0">
                  <a:pos x="376" y="163"/>
                </a:cxn>
                <a:cxn ang="0">
                  <a:pos x="337" y="173"/>
                </a:cxn>
                <a:cxn ang="0">
                  <a:pos x="300" y="189"/>
                </a:cxn>
                <a:cxn ang="0">
                  <a:pos x="262" y="210"/>
                </a:cxn>
                <a:cxn ang="0">
                  <a:pos x="226" y="240"/>
                </a:cxn>
                <a:cxn ang="0">
                  <a:pos x="191" y="275"/>
                </a:cxn>
                <a:cxn ang="0">
                  <a:pos x="160" y="320"/>
                </a:cxn>
                <a:cxn ang="0">
                  <a:pos x="142" y="352"/>
                </a:cxn>
                <a:cxn ang="0">
                  <a:pos x="131" y="363"/>
                </a:cxn>
                <a:cxn ang="0">
                  <a:pos x="120" y="374"/>
                </a:cxn>
                <a:cxn ang="0">
                  <a:pos x="107" y="380"/>
                </a:cxn>
                <a:cxn ang="0">
                  <a:pos x="93" y="384"/>
                </a:cxn>
                <a:cxn ang="0">
                  <a:pos x="78" y="386"/>
                </a:cxn>
                <a:cxn ang="0">
                  <a:pos x="63" y="385"/>
                </a:cxn>
                <a:cxn ang="0">
                  <a:pos x="48" y="381"/>
                </a:cxn>
                <a:cxn ang="0">
                  <a:pos x="34" y="374"/>
                </a:cxn>
                <a:cxn ang="0">
                  <a:pos x="23" y="363"/>
                </a:cxn>
                <a:cxn ang="0">
                  <a:pos x="14" y="352"/>
                </a:cxn>
                <a:cxn ang="0">
                  <a:pos x="6" y="338"/>
                </a:cxn>
                <a:cxn ang="0">
                  <a:pos x="2" y="325"/>
                </a:cxn>
                <a:cxn ang="0">
                  <a:pos x="0" y="310"/>
                </a:cxn>
                <a:cxn ang="0">
                  <a:pos x="1" y="295"/>
                </a:cxn>
                <a:cxn ang="0">
                  <a:pos x="6" y="280"/>
                </a:cxn>
                <a:cxn ang="0">
                  <a:pos x="26" y="244"/>
                </a:cxn>
                <a:cxn ang="0">
                  <a:pos x="61" y="191"/>
                </a:cxn>
                <a:cxn ang="0">
                  <a:pos x="101" y="145"/>
                </a:cxn>
                <a:cxn ang="0">
                  <a:pos x="143" y="106"/>
                </a:cxn>
                <a:cxn ang="0">
                  <a:pos x="186" y="75"/>
                </a:cxn>
                <a:cxn ang="0">
                  <a:pos x="231" y="50"/>
                </a:cxn>
                <a:cxn ang="0">
                  <a:pos x="278" y="30"/>
                </a:cxn>
                <a:cxn ang="0">
                  <a:pos x="325" y="16"/>
                </a:cxn>
                <a:cxn ang="0">
                  <a:pos x="372" y="7"/>
                </a:cxn>
                <a:cxn ang="0">
                  <a:pos x="417" y="1"/>
                </a:cxn>
                <a:cxn ang="0">
                  <a:pos x="463" y="0"/>
                </a:cxn>
                <a:cxn ang="0">
                  <a:pos x="507" y="1"/>
                </a:cxn>
                <a:cxn ang="0">
                  <a:pos x="548" y="7"/>
                </a:cxn>
                <a:cxn ang="0">
                  <a:pos x="588" y="14"/>
                </a:cxn>
                <a:cxn ang="0">
                  <a:pos x="641" y="28"/>
                </a:cxn>
              </a:cxnLst>
              <a:rect l="0" t="0" r="r" b="b"/>
              <a:pathLst>
                <a:path w="720" h="386">
                  <a:moveTo>
                    <a:pt x="672" y="40"/>
                  </a:moveTo>
                  <a:lnTo>
                    <a:pt x="680" y="43"/>
                  </a:lnTo>
                  <a:lnTo>
                    <a:pt x="686" y="47"/>
                  </a:lnTo>
                  <a:lnTo>
                    <a:pt x="692" y="51"/>
                  </a:lnTo>
                  <a:lnTo>
                    <a:pt x="697" y="56"/>
                  </a:lnTo>
                  <a:lnTo>
                    <a:pt x="702" y="62"/>
                  </a:lnTo>
                  <a:lnTo>
                    <a:pt x="707" y="68"/>
                  </a:lnTo>
                  <a:lnTo>
                    <a:pt x="711" y="74"/>
                  </a:lnTo>
                  <a:lnTo>
                    <a:pt x="714" y="80"/>
                  </a:lnTo>
                  <a:lnTo>
                    <a:pt x="716" y="88"/>
                  </a:lnTo>
                  <a:lnTo>
                    <a:pt x="718" y="95"/>
                  </a:lnTo>
                  <a:lnTo>
                    <a:pt x="719" y="102"/>
                  </a:lnTo>
                  <a:lnTo>
                    <a:pt x="720" y="110"/>
                  </a:lnTo>
                  <a:lnTo>
                    <a:pt x="720" y="117"/>
                  </a:lnTo>
                  <a:lnTo>
                    <a:pt x="719" y="124"/>
                  </a:lnTo>
                  <a:lnTo>
                    <a:pt x="717" y="132"/>
                  </a:lnTo>
                  <a:lnTo>
                    <a:pt x="715" y="140"/>
                  </a:lnTo>
                  <a:lnTo>
                    <a:pt x="711" y="147"/>
                  </a:lnTo>
                  <a:lnTo>
                    <a:pt x="708" y="153"/>
                  </a:lnTo>
                  <a:lnTo>
                    <a:pt x="702" y="159"/>
                  </a:lnTo>
                  <a:lnTo>
                    <a:pt x="698" y="165"/>
                  </a:lnTo>
                  <a:lnTo>
                    <a:pt x="692" y="170"/>
                  </a:lnTo>
                  <a:lnTo>
                    <a:pt x="687" y="174"/>
                  </a:lnTo>
                  <a:lnTo>
                    <a:pt x="681" y="178"/>
                  </a:lnTo>
                  <a:lnTo>
                    <a:pt x="673" y="181"/>
                  </a:lnTo>
                  <a:lnTo>
                    <a:pt x="667" y="184"/>
                  </a:lnTo>
                  <a:lnTo>
                    <a:pt x="660" y="185"/>
                  </a:lnTo>
                  <a:lnTo>
                    <a:pt x="652" y="188"/>
                  </a:lnTo>
                  <a:lnTo>
                    <a:pt x="645" y="188"/>
                  </a:lnTo>
                  <a:lnTo>
                    <a:pt x="637" y="188"/>
                  </a:lnTo>
                  <a:lnTo>
                    <a:pt x="630" y="186"/>
                  </a:lnTo>
                  <a:lnTo>
                    <a:pt x="622" y="184"/>
                  </a:lnTo>
                  <a:lnTo>
                    <a:pt x="615" y="182"/>
                  </a:lnTo>
                  <a:lnTo>
                    <a:pt x="597" y="176"/>
                  </a:lnTo>
                  <a:lnTo>
                    <a:pt x="557" y="166"/>
                  </a:lnTo>
                  <a:lnTo>
                    <a:pt x="531" y="160"/>
                  </a:lnTo>
                  <a:lnTo>
                    <a:pt x="501" y="156"/>
                  </a:lnTo>
                  <a:lnTo>
                    <a:pt x="484" y="155"/>
                  </a:lnTo>
                  <a:lnTo>
                    <a:pt x="467" y="154"/>
                  </a:lnTo>
                  <a:lnTo>
                    <a:pt x="450" y="154"/>
                  </a:lnTo>
                  <a:lnTo>
                    <a:pt x="432" y="155"/>
                  </a:lnTo>
                  <a:lnTo>
                    <a:pt x="413" y="156"/>
                  </a:lnTo>
                  <a:lnTo>
                    <a:pt x="394" y="159"/>
                  </a:lnTo>
                  <a:lnTo>
                    <a:pt x="376" y="163"/>
                  </a:lnTo>
                  <a:lnTo>
                    <a:pt x="357" y="167"/>
                  </a:lnTo>
                  <a:lnTo>
                    <a:pt x="337" y="173"/>
                  </a:lnTo>
                  <a:lnTo>
                    <a:pt x="318" y="180"/>
                  </a:lnTo>
                  <a:lnTo>
                    <a:pt x="300" y="189"/>
                  </a:lnTo>
                  <a:lnTo>
                    <a:pt x="280" y="199"/>
                  </a:lnTo>
                  <a:lnTo>
                    <a:pt x="262" y="210"/>
                  </a:lnTo>
                  <a:lnTo>
                    <a:pt x="244" y="224"/>
                  </a:lnTo>
                  <a:lnTo>
                    <a:pt x="226" y="240"/>
                  </a:lnTo>
                  <a:lnTo>
                    <a:pt x="208" y="256"/>
                  </a:lnTo>
                  <a:lnTo>
                    <a:pt x="191" y="275"/>
                  </a:lnTo>
                  <a:lnTo>
                    <a:pt x="175" y="296"/>
                  </a:lnTo>
                  <a:lnTo>
                    <a:pt x="160" y="320"/>
                  </a:lnTo>
                  <a:lnTo>
                    <a:pt x="146" y="345"/>
                  </a:lnTo>
                  <a:lnTo>
                    <a:pt x="142" y="352"/>
                  </a:lnTo>
                  <a:lnTo>
                    <a:pt x="136" y="358"/>
                  </a:lnTo>
                  <a:lnTo>
                    <a:pt x="131" y="363"/>
                  </a:lnTo>
                  <a:lnTo>
                    <a:pt x="126" y="369"/>
                  </a:lnTo>
                  <a:lnTo>
                    <a:pt x="120" y="374"/>
                  </a:lnTo>
                  <a:lnTo>
                    <a:pt x="113" y="377"/>
                  </a:lnTo>
                  <a:lnTo>
                    <a:pt x="107" y="380"/>
                  </a:lnTo>
                  <a:lnTo>
                    <a:pt x="100" y="383"/>
                  </a:lnTo>
                  <a:lnTo>
                    <a:pt x="93" y="384"/>
                  </a:lnTo>
                  <a:lnTo>
                    <a:pt x="85" y="386"/>
                  </a:lnTo>
                  <a:lnTo>
                    <a:pt x="78" y="386"/>
                  </a:lnTo>
                  <a:lnTo>
                    <a:pt x="71" y="386"/>
                  </a:lnTo>
                  <a:lnTo>
                    <a:pt x="63" y="385"/>
                  </a:lnTo>
                  <a:lnTo>
                    <a:pt x="56" y="383"/>
                  </a:lnTo>
                  <a:lnTo>
                    <a:pt x="48" y="381"/>
                  </a:lnTo>
                  <a:lnTo>
                    <a:pt x="42" y="377"/>
                  </a:lnTo>
                  <a:lnTo>
                    <a:pt x="34" y="374"/>
                  </a:lnTo>
                  <a:lnTo>
                    <a:pt x="28" y="369"/>
                  </a:lnTo>
                  <a:lnTo>
                    <a:pt x="23" y="363"/>
                  </a:lnTo>
                  <a:lnTo>
                    <a:pt x="18" y="358"/>
                  </a:lnTo>
                  <a:lnTo>
                    <a:pt x="14" y="352"/>
                  </a:lnTo>
                  <a:lnTo>
                    <a:pt x="9" y="346"/>
                  </a:lnTo>
                  <a:lnTo>
                    <a:pt x="6" y="338"/>
                  </a:lnTo>
                  <a:lnTo>
                    <a:pt x="4" y="332"/>
                  </a:lnTo>
                  <a:lnTo>
                    <a:pt x="2" y="325"/>
                  </a:lnTo>
                  <a:lnTo>
                    <a:pt x="1" y="318"/>
                  </a:lnTo>
                  <a:lnTo>
                    <a:pt x="0" y="310"/>
                  </a:lnTo>
                  <a:lnTo>
                    <a:pt x="1" y="302"/>
                  </a:lnTo>
                  <a:lnTo>
                    <a:pt x="1" y="295"/>
                  </a:lnTo>
                  <a:lnTo>
                    <a:pt x="3" y="287"/>
                  </a:lnTo>
                  <a:lnTo>
                    <a:pt x="6" y="280"/>
                  </a:lnTo>
                  <a:lnTo>
                    <a:pt x="9" y="273"/>
                  </a:lnTo>
                  <a:lnTo>
                    <a:pt x="26" y="244"/>
                  </a:lnTo>
                  <a:lnTo>
                    <a:pt x="44" y="216"/>
                  </a:lnTo>
                  <a:lnTo>
                    <a:pt x="61" y="191"/>
                  </a:lnTo>
                  <a:lnTo>
                    <a:pt x="81" y="167"/>
                  </a:lnTo>
                  <a:lnTo>
                    <a:pt x="101" y="145"/>
                  </a:lnTo>
                  <a:lnTo>
                    <a:pt x="122" y="125"/>
                  </a:lnTo>
                  <a:lnTo>
                    <a:pt x="143" y="106"/>
                  </a:lnTo>
                  <a:lnTo>
                    <a:pt x="164" y="90"/>
                  </a:lnTo>
                  <a:lnTo>
                    <a:pt x="186" y="75"/>
                  </a:lnTo>
                  <a:lnTo>
                    <a:pt x="208" y="62"/>
                  </a:lnTo>
                  <a:lnTo>
                    <a:pt x="231" y="50"/>
                  </a:lnTo>
                  <a:lnTo>
                    <a:pt x="254" y="39"/>
                  </a:lnTo>
                  <a:lnTo>
                    <a:pt x="278" y="30"/>
                  </a:lnTo>
                  <a:lnTo>
                    <a:pt x="301" y="22"/>
                  </a:lnTo>
                  <a:lnTo>
                    <a:pt x="325" y="16"/>
                  </a:lnTo>
                  <a:lnTo>
                    <a:pt x="348" y="11"/>
                  </a:lnTo>
                  <a:lnTo>
                    <a:pt x="372" y="7"/>
                  </a:lnTo>
                  <a:lnTo>
                    <a:pt x="394" y="3"/>
                  </a:lnTo>
                  <a:lnTo>
                    <a:pt x="417" y="1"/>
                  </a:lnTo>
                  <a:lnTo>
                    <a:pt x="440" y="0"/>
                  </a:lnTo>
                  <a:lnTo>
                    <a:pt x="463" y="0"/>
                  </a:lnTo>
                  <a:lnTo>
                    <a:pt x="485" y="0"/>
                  </a:lnTo>
                  <a:lnTo>
                    <a:pt x="507" y="1"/>
                  </a:lnTo>
                  <a:lnTo>
                    <a:pt x="528" y="3"/>
                  </a:lnTo>
                  <a:lnTo>
                    <a:pt x="548" y="7"/>
                  </a:lnTo>
                  <a:lnTo>
                    <a:pt x="568" y="10"/>
                  </a:lnTo>
                  <a:lnTo>
                    <a:pt x="588" y="14"/>
                  </a:lnTo>
                  <a:lnTo>
                    <a:pt x="607" y="18"/>
                  </a:lnTo>
                  <a:lnTo>
                    <a:pt x="641" y="28"/>
                  </a:lnTo>
                  <a:lnTo>
                    <a:pt x="672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00" name="Freeform 68"/>
            <p:cNvSpPr>
              <a:spLocks/>
            </p:cNvSpPr>
            <p:nvPr/>
          </p:nvSpPr>
          <p:spPr bwMode="auto">
            <a:xfrm>
              <a:off x="1877" y="1269"/>
              <a:ext cx="637" cy="549"/>
            </a:xfrm>
            <a:custGeom>
              <a:avLst/>
              <a:gdLst/>
              <a:ahLst/>
              <a:cxnLst>
                <a:cxn ang="0">
                  <a:pos x="300" y="872"/>
                </a:cxn>
                <a:cxn ang="0">
                  <a:pos x="328" y="775"/>
                </a:cxn>
                <a:cxn ang="0">
                  <a:pos x="386" y="644"/>
                </a:cxn>
                <a:cxn ang="0">
                  <a:pos x="484" y="494"/>
                </a:cxn>
                <a:cxn ang="0">
                  <a:pos x="632" y="341"/>
                </a:cxn>
                <a:cxn ang="0">
                  <a:pos x="841" y="202"/>
                </a:cxn>
                <a:cxn ang="0">
                  <a:pos x="1120" y="92"/>
                </a:cxn>
                <a:cxn ang="0">
                  <a:pos x="1475" y="25"/>
                </a:cxn>
                <a:cxn ang="0">
                  <a:pos x="1795" y="1"/>
                </a:cxn>
                <a:cxn ang="0">
                  <a:pos x="2043" y="7"/>
                </a:cxn>
                <a:cxn ang="0">
                  <a:pos x="2230" y="33"/>
                </a:cxn>
                <a:cxn ang="0">
                  <a:pos x="2447" y="94"/>
                </a:cxn>
                <a:cxn ang="0">
                  <a:pos x="2574" y="127"/>
                </a:cxn>
                <a:cxn ang="0">
                  <a:pos x="2630" y="113"/>
                </a:cxn>
                <a:cxn ang="0">
                  <a:pos x="2691" y="75"/>
                </a:cxn>
                <a:cxn ang="0">
                  <a:pos x="2766" y="48"/>
                </a:cxn>
                <a:cxn ang="0">
                  <a:pos x="2850" y="38"/>
                </a:cxn>
                <a:cxn ang="0">
                  <a:pos x="2936" y="46"/>
                </a:cxn>
                <a:cxn ang="0">
                  <a:pos x="3018" y="77"/>
                </a:cxn>
                <a:cxn ang="0">
                  <a:pos x="3091" y="132"/>
                </a:cxn>
                <a:cxn ang="0">
                  <a:pos x="3146" y="216"/>
                </a:cxn>
                <a:cxn ang="0">
                  <a:pos x="3180" y="330"/>
                </a:cxn>
                <a:cxn ang="0">
                  <a:pos x="3176" y="465"/>
                </a:cxn>
                <a:cxn ang="0">
                  <a:pos x="3123" y="588"/>
                </a:cxn>
                <a:cxn ang="0">
                  <a:pos x="3025" y="694"/>
                </a:cxn>
                <a:cxn ang="0">
                  <a:pos x="2893" y="780"/>
                </a:cxn>
                <a:cxn ang="0">
                  <a:pos x="2734" y="843"/>
                </a:cxn>
                <a:cxn ang="0">
                  <a:pos x="2556" y="879"/>
                </a:cxn>
                <a:cxn ang="0">
                  <a:pos x="2368" y="887"/>
                </a:cxn>
                <a:cxn ang="0">
                  <a:pos x="2179" y="861"/>
                </a:cxn>
                <a:cxn ang="0">
                  <a:pos x="2008" y="960"/>
                </a:cxn>
                <a:cxn ang="0">
                  <a:pos x="1860" y="1070"/>
                </a:cxn>
                <a:cxn ang="0">
                  <a:pos x="1706" y="1164"/>
                </a:cxn>
                <a:cxn ang="0">
                  <a:pos x="1523" y="1255"/>
                </a:cxn>
                <a:cxn ang="0">
                  <a:pos x="1314" y="1329"/>
                </a:cxn>
                <a:cxn ang="0">
                  <a:pos x="1081" y="1378"/>
                </a:cxn>
                <a:cxn ang="0">
                  <a:pos x="842" y="2567"/>
                </a:cxn>
                <a:cxn ang="0">
                  <a:pos x="738" y="2552"/>
                </a:cxn>
                <a:cxn ang="0">
                  <a:pos x="652" y="2555"/>
                </a:cxn>
                <a:cxn ang="0">
                  <a:pos x="558" y="2575"/>
                </a:cxn>
                <a:cxn ang="0">
                  <a:pos x="463" y="2620"/>
                </a:cxn>
                <a:cxn ang="0">
                  <a:pos x="373" y="2695"/>
                </a:cxn>
                <a:cxn ang="0">
                  <a:pos x="302" y="2672"/>
                </a:cxn>
                <a:cxn ang="0">
                  <a:pos x="186" y="2342"/>
                </a:cxn>
                <a:cxn ang="0">
                  <a:pos x="96" y="2035"/>
                </a:cxn>
                <a:cxn ang="0">
                  <a:pos x="26" y="1703"/>
                </a:cxn>
                <a:cxn ang="0">
                  <a:pos x="0" y="1387"/>
                </a:cxn>
                <a:cxn ang="0">
                  <a:pos x="44" y="1125"/>
                </a:cxn>
                <a:cxn ang="0">
                  <a:pos x="180" y="957"/>
                </a:cxn>
              </a:cxnLst>
              <a:rect l="0" t="0" r="r" b="b"/>
              <a:pathLst>
                <a:path w="3185" h="2747">
                  <a:moveTo>
                    <a:pt x="292" y="921"/>
                  </a:moveTo>
                  <a:lnTo>
                    <a:pt x="293" y="913"/>
                  </a:lnTo>
                  <a:lnTo>
                    <a:pt x="297" y="889"/>
                  </a:lnTo>
                  <a:lnTo>
                    <a:pt x="300" y="872"/>
                  </a:lnTo>
                  <a:lnTo>
                    <a:pt x="305" y="852"/>
                  </a:lnTo>
                  <a:lnTo>
                    <a:pt x="312" y="828"/>
                  </a:lnTo>
                  <a:lnTo>
                    <a:pt x="319" y="803"/>
                  </a:lnTo>
                  <a:lnTo>
                    <a:pt x="328" y="775"/>
                  </a:lnTo>
                  <a:lnTo>
                    <a:pt x="340" y="745"/>
                  </a:lnTo>
                  <a:lnTo>
                    <a:pt x="353" y="713"/>
                  </a:lnTo>
                  <a:lnTo>
                    <a:pt x="369" y="679"/>
                  </a:lnTo>
                  <a:lnTo>
                    <a:pt x="386" y="644"/>
                  </a:lnTo>
                  <a:lnTo>
                    <a:pt x="406" y="608"/>
                  </a:lnTo>
                  <a:lnTo>
                    <a:pt x="430" y="570"/>
                  </a:lnTo>
                  <a:lnTo>
                    <a:pt x="455" y="533"/>
                  </a:lnTo>
                  <a:lnTo>
                    <a:pt x="484" y="494"/>
                  </a:lnTo>
                  <a:lnTo>
                    <a:pt x="517" y="456"/>
                  </a:lnTo>
                  <a:lnTo>
                    <a:pt x="551" y="417"/>
                  </a:lnTo>
                  <a:lnTo>
                    <a:pt x="590" y="379"/>
                  </a:lnTo>
                  <a:lnTo>
                    <a:pt x="632" y="341"/>
                  </a:lnTo>
                  <a:lnTo>
                    <a:pt x="679" y="305"/>
                  </a:lnTo>
                  <a:lnTo>
                    <a:pt x="729" y="270"/>
                  </a:lnTo>
                  <a:lnTo>
                    <a:pt x="783" y="235"/>
                  </a:lnTo>
                  <a:lnTo>
                    <a:pt x="841" y="202"/>
                  </a:lnTo>
                  <a:lnTo>
                    <a:pt x="904" y="172"/>
                  </a:lnTo>
                  <a:lnTo>
                    <a:pt x="971" y="143"/>
                  </a:lnTo>
                  <a:lnTo>
                    <a:pt x="1043" y="116"/>
                  </a:lnTo>
                  <a:lnTo>
                    <a:pt x="1120" y="92"/>
                  </a:lnTo>
                  <a:lnTo>
                    <a:pt x="1202" y="70"/>
                  </a:lnTo>
                  <a:lnTo>
                    <a:pt x="1290" y="52"/>
                  </a:lnTo>
                  <a:lnTo>
                    <a:pt x="1382" y="37"/>
                  </a:lnTo>
                  <a:lnTo>
                    <a:pt x="1475" y="25"/>
                  </a:lnTo>
                  <a:lnTo>
                    <a:pt x="1562" y="16"/>
                  </a:lnTo>
                  <a:lnTo>
                    <a:pt x="1645" y="9"/>
                  </a:lnTo>
                  <a:lnTo>
                    <a:pt x="1723" y="3"/>
                  </a:lnTo>
                  <a:lnTo>
                    <a:pt x="1795" y="1"/>
                  </a:lnTo>
                  <a:lnTo>
                    <a:pt x="1863" y="0"/>
                  </a:lnTo>
                  <a:lnTo>
                    <a:pt x="1928" y="1"/>
                  </a:lnTo>
                  <a:lnTo>
                    <a:pt x="1987" y="3"/>
                  </a:lnTo>
                  <a:lnTo>
                    <a:pt x="2043" y="7"/>
                  </a:lnTo>
                  <a:lnTo>
                    <a:pt x="2095" y="12"/>
                  </a:lnTo>
                  <a:lnTo>
                    <a:pt x="2144" y="18"/>
                  </a:lnTo>
                  <a:lnTo>
                    <a:pt x="2189" y="25"/>
                  </a:lnTo>
                  <a:lnTo>
                    <a:pt x="2230" y="33"/>
                  </a:lnTo>
                  <a:lnTo>
                    <a:pt x="2270" y="41"/>
                  </a:lnTo>
                  <a:lnTo>
                    <a:pt x="2305" y="50"/>
                  </a:lnTo>
                  <a:lnTo>
                    <a:pt x="2339" y="59"/>
                  </a:lnTo>
                  <a:lnTo>
                    <a:pt x="2447" y="94"/>
                  </a:lnTo>
                  <a:lnTo>
                    <a:pt x="2527" y="120"/>
                  </a:lnTo>
                  <a:lnTo>
                    <a:pt x="2544" y="124"/>
                  </a:lnTo>
                  <a:lnTo>
                    <a:pt x="2559" y="126"/>
                  </a:lnTo>
                  <a:lnTo>
                    <a:pt x="2574" y="127"/>
                  </a:lnTo>
                  <a:lnTo>
                    <a:pt x="2588" y="127"/>
                  </a:lnTo>
                  <a:lnTo>
                    <a:pt x="2603" y="124"/>
                  </a:lnTo>
                  <a:lnTo>
                    <a:pt x="2617" y="120"/>
                  </a:lnTo>
                  <a:lnTo>
                    <a:pt x="2630" y="113"/>
                  </a:lnTo>
                  <a:lnTo>
                    <a:pt x="2644" y="103"/>
                  </a:lnTo>
                  <a:lnTo>
                    <a:pt x="2658" y="93"/>
                  </a:lnTo>
                  <a:lnTo>
                    <a:pt x="2674" y="83"/>
                  </a:lnTo>
                  <a:lnTo>
                    <a:pt x="2691" y="75"/>
                  </a:lnTo>
                  <a:lnTo>
                    <a:pt x="2709" y="67"/>
                  </a:lnTo>
                  <a:lnTo>
                    <a:pt x="2727" y="60"/>
                  </a:lnTo>
                  <a:lnTo>
                    <a:pt x="2747" y="53"/>
                  </a:lnTo>
                  <a:lnTo>
                    <a:pt x="2766" y="48"/>
                  </a:lnTo>
                  <a:lnTo>
                    <a:pt x="2787" y="44"/>
                  </a:lnTo>
                  <a:lnTo>
                    <a:pt x="2808" y="41"/>
                  </a:lnTo>
                  <a:lnTo>
                    <a:pt x="2829" y="39"/>
                  </a:lnTo>
                  <a:lnTo>
                    <a:pt x="2850" y="38"/>
                  </a:lnTo>
                  <a:lnTo>
                    <a:pt x="2871" y="39"/>
                  </a:lnTo>
                  <a:lnTo>
                    <a:pt x="2893" y="40"/>
                  </a:lnTo>
                  <a:lnTo>
                    <a:pt x="2915" y="43"/>
                  </a:lnTo>
                  <a:lnTo>
                    <a:pt x="2936" y="46"/>
                  </a:lnTo>
                  <a:lnTo>
                    <a:pt x="2958" y="52"/>
                  </a:lnTo>
                  <a:lnTo>
                    <a:pt x="2979" y="59"/>
                  </a:lnTo>
                  <a:lnTo>
                    <a:pt x="2998" y="67"/>
                  </a:lnTo>
                  <a:lnTo>
                    <a:pt x="3018" y="77"/>
                  </a:lnTo>
                  <a:lnTo>
                    <a:pt x="3038" y="89"/>
                  </a:lnTo>
                  <a:lnTo>
                    <a:pt x="3057" y="101"/>
                  </a:lnTo>
                  <a:lnTo>
                    <a:pt x="3074" y="116"/>
                  </a:lnTo>
                  <a:lnTo>
                    <a:pt x="3091" y="132"/>
                  </a:lnTo>
                  <a:lnTo>
                    <a:pt x="3107" y="150"/>
                  </a:lnTo>
                  <a:lnTo>
                    <a:pt x="3121" y="170"/>
                  </a:lnTo>
                  <a:lnTo>
                    <a:pt x="3135" y="192"/>
                  </a:lnTo>
                  <a:lnTo>
                    <a:pt x="3146" y="216"/>
                  </a:lnTo>
                  <a:lnTo>
                    <a:pt x="3157" y="242"/>
                  </a:lnTo>
                  <a:lnTo>
                    <a:pt x="3166" y="269"/>
                  </a:lnTo>
                  <a:lnTo>
                    <a:pt x="3173" y="298"/>
                  </a:lnTo>
                  <a:lnTo>
                    <a:pt x="3180" y="330"/>
                  </a:lnTo>
                  <a:lnTo>
                    <a:pt x="3184" y="363"/>
                  </a:lnTo>
                  <a:lnTo>
                    <a:pt x="3185" y="399"/>
                  </a:lnTo>
                  <a:lnTo>
                    <a:pt x="3183" y="432"/>
                  </a:lnTo>
                  <a:lnTo>
                    <a:pt x="3176" y="465"/>
                  </a:lnTo>
                  <a:lnTo>
                    <a:pt x="3168" y="498"/>
                  </a:lnTo>
                  <a:lnTo>
                    <a:pt x="3156" y="529"/>
                  </a:lnTo>
                  <a:lnTo>
                    <a:pt x="3141" y="559"/>
                  </a:lnTo>
                  <a:lnTo>
                    <a:pt x="3123" y="588"/>
                  </a:lnTo>
                  <a:lnTo>
                    <a:pt x="3103" y="616"/>
                  </a:lnTo>
                  <a:lnTo>
                    <a:pt x="3080" y="643"/>
                  </a:lnTo>
                  <a:lnTo>
                    <a:pt x="3054" y="669"/>
                  </a:lnTo>
                  <a:lnTo>
                    <a:pt x="3025" y="694"/>
                  </a:lnTo>
                  <a:lnTo>
                    <a:pt x="2995" y="718"/>
                  </a:lnTo>
                  <a:lnTo>
                    <a:pt x="2963" y="740"/>
                  </a:lnTo>
                  <a:lnTo>
                    <a:pt x="2929" y="761"/>
                  </a:lnTo>
                  <a:lnTo>
                    <a:pt x="2893" y="780"/>
                  </a:lnTo>
                  <a:lnTo>
                    <a:pt x="2856" y="798"/>
                  </a:lnTo>
                  <a:lnTo>
                    <a:pt x="2816" y="815"/>
                  </a:lnTo>
                  <a:lnTo>
                    <a:pt x="2776" y="829"/>
                  </a:lnTo>
                  <a:lnTo>
                    <a:pt x="2734" y="843"/>
                  </a:lnTo>
                  <a:lnTo>
                    <a:pt x="2690" y="855"/>
                  </a:lnTo>
                  <a:lnTo>
                    <a:pt x="2647" y="865"/>
                  </a:lnTo>
                  <a:lnTo>
                    <a:pt x="2602" y="873"/>
                  </a:lnTo>
                  <a:lnTo>
                    <a:pt x="2556" y="879"/>
                  </a:lnTo>
                  <a:lnTo>
                    <a:pt x="2509" y="885"/>
                  </a:lnTo>
                  <a:lnTo>
                    <a:pt x="2463" y="888"/>
                  </a:lnTo>
                  <a:lnTo>
                    <a:pt x="2416" y="888"/>
                  </a:lnTo>
                  <a:lnTo>
                    <a:pt x="2368" y="887"/>
                  </a:lnTo>
                  <a:lnTo>
                    <a:pt x="2321" y="883"/>
                  </a:lnTo>
                  <a:lnTo>
                    <a:pt x="2273" y="878"/>
                  </a:lnTo>
                  <a:lnTo>
                    <a:pt x="2226" y="870"/>
                  </a:lnTo>
                  <a:lnTo>
                    <a:pt x="2179" y="861"/>
                  </a:lnTo>
                  <a:lnTo>
                    <a:pt x="2133" y="848"/>
                  </a:lnTo>
                  <a:lnTo>
                    <a:pt x="2112" y="869"/>
                  </a:lnTo>
                  <a:lnTo>
                    <a:pt x="2051" y="924"/>
                  </a:lnTo>
                  <a:lnTo>
                    <a:pt x="2008" y="960"/>
                  </a:lnTo>
                  <a:lnTo>
                    <a:pt x="1955" y="1002"/>
                  </a:lnTo>
                  <a:lnTo>
                    <a:pt x="1926" y="1024"/>
                  </a:lnTo>
                  <a:lnTo>
                    <a:pt x="1894" y="1047"/>
                  </a:lnTo>
                  <a:lnTo>
                    <a:pt x="1860" y="1070"/>
                  </a:lnTo>
                  <a:lnTo>
                    <a:pt x="1825" y="1094"/>
                  </a:lnTo>
                  <a:lnTo>
                    <a:pt x="1787" y="1118"/>
                  </a:lnTo>
                  <a:lnTo>
                    <a:pt x="1748" y="1141"/>
                  </a:lnTo>
                  <a:lnTo>
                    <a:pt x="1706" y="1164"/>
                  </a:lnTo>
                  <a:lnTo>
                    <a:pt x="1663" y="1188"/>
                  </a:lnTo>
                  <a:lnTo>
                    <a:pt x="1618" y="1211"/>
                  </a:lnTo>
                  <a:lnTo>
                    <a:pt x="1572" y="1233"/>
                  </a:lnTo>
                  <a:lnTo>
                    <a:pt x="1523" y="1255"/>
                  </a:lnTo>
                  <a:lnTo>
                    <a:pt x="1473" y="1275"/>
                  </a:lnTo>
                  <a:lnTo>
                    <a:pt x="1421" y="1294"/>
                  </a:lnTo>
                  <a:lnTo>
                    <a:pt x="1368" y="1312"/>
                  </a:lnTo>
                  <a:lnTo>
                    <a:pt x="1314" y="1329"/>
                  </a:lnTo>
                  <a:lnTo>
                    <a:pt x="1257" y="1344"/>
                  </a:lnTo>
                  <a:lnTo>
                    <a:pt x="1200" y="1357"/>
                  </a:lnTo>
                  <a:lnTo>
                    <a:pt x="1141" y="1368"/>
                  </a:lnTo>
                  <a:lnTo>
                    <a:pt x="1081" y="1378"/>
                  </a:lnTo>
                  <a:lnTo>
                    <a:pt x="1019" y="1385"/>
                  </a:lnTo>
                  <a:lnTo>
                    <a:pt x="902" y="2583"/>
                  </a:lnTo>
                  <a:lnTo>
                    <a:pt x="886" y="2578"/>
                  </a:lnTo>
                  <a:lnTo>
                    <a:pt x="842" y="2567"/>
                  </a:lnTo>
                  <a:lnTo>
                    <a:pt x="812" y="2560"/>
                  </a:lnTo>
                  <a:lnTo>
                    <a:pt x="778" y="2555"/>
                  </a:lnTo>
                  <a:lnTo>
                    <a:pt x="758" y="2554"/>
                  </a:lnTo>
                  <a:lnTo>
                    <a:pt x="738" y="2552"/>
                  </a:lnTo>
                  <a:lnTo>
                    <a:pt x="718" y="2552"/>
                  </a:lnTo>
                  <a:lnTo>
                    <a:pt x="697" y="2552"/>
                  </a:lnTo>
                  <a:lnTo>
                    <a:pt x="675" y="2553"/>
                  </a:lnTo>
                  <a:lnTo>
                    <a:pt x="652" y="2555"/>
                  </a:lnTo>
                  <a:lnTo>
                    <a:pt x="629" y="2558"/>
                  </a:lnTo>
                  <a:lnTo>
                    <a:pt x="606" y="2562"/>
                  </a:lnTo>
                  <a:lnTo>
                    <a:pt x="582" y="2568"/>
                  </a:lnTo>
                  <a:lnTo>
                    <a:pt x="558" y="2575"/>
                  </a:lnTo>
                  <a:lnTo>
                    <a:pt x="534" y="2583"/>
                  </a:lnTo>
                  <a:lnTo>
                    <a:pt x="511" y="2594"/>
                  </a:lnTo>
                  <a:lnTo>
                    <a:pt x="487" y="2606"/>
                  </a:lnTo>
                  <a:lnTo>
                    <a:pt x="463" y="2620"/>
                  </a:lnTo>
                  <a:lnTo>
                    <a:pt x="441" y="2635"/>
                  </a:lnTo>
                  <a:lnTo>
                    <a:pt x="418" y="2653"/>
                  </a:lnTo>
                  <a:lnTo>
                    <a:pt x="395" y="2673"/>
                  </a:lnTo>
                  <a:lnTo>
                    <a:pt x="373" y="2695"/>
                  </a:lnTo>
                  <a:lnTo>
                    <a:pt x="352" y="2720"/>
                  </a:lnTo>
                  <a:lnTo>
                    <a:pt x="331" y="2747"/>
                  </a:lnTo>
                  <a:lnTo>
                    <a:pt x="324" y="2727"/>
                  </a:lnTo>
                  <a:lnTo>
                    <a:pt x="302" y="2672"/>
                  </a:lnTo>
                  <a:lnTo>
                    <a:pt x="270" y="2586"/>
                  </a:lnTo>
                  <a:lnTo>
                    <a:pt x="230" y="2475"/>
                  </a:lnTo>
                  <a:lnTo>
                    <a:pt x="209" y="2411"/>
                  </a:lnTo>
                  <a:lnTo>
                    <a:pt x="186" y="2342"/>
                  </a:lnTo>
                  <a:lnTo>
                    <a:pt x="163" y="2270"/>
                  </a:lnTo>
                  <a:lnTo>
                    <a:pt x="140" y="2194"/>
                  </a:lnTo>
                  <a:lnTo>
                    <a:pt x="118" y="2115"/>
                  </a:lnTo>
                  <a:lnTo>
                    <a:pt x="96" y="2035"/>
                  </a:lnTo>
                  <a:lnTo>
                    <a:pt x="76" y="1953"/>
                  </a:lnTo>
                  <a:lnTo>
                    <a:pt x="58" y="1870"/>
                  </a:lnTo>
                  <a:lnTo>
                    <a:pt x="41" y="1786"/>
                  </a:lnTo>
                  <a:lnTo>
                    <a:pt x="26" y="1703"/>
                  </a:lnTo>
                  <a:lnTo>
                    <a:pt x="15" y="1621"/>
                  </a:lnTo>
                  <a:lnTo>
                    <a:pt x="7" y="1540"/>
                  </a:lnTo>
                  <a:lnTo>
                    <a:pt x="1" y="1462"/>
                  </a:lnTo>
                  <a:lnTo>
                    <a:pt x="0" y="1387"/>
                  </a:lnTo>
                  <a:lnTo>
                    <a:pt x="4" y="1314"/>
                  </a:lnTo>
                  <a:lnTo>
                    <a:pt x="12" y="1247"/>
                  </a:lnTo>
                  <a:lnTo>
                    <a:pt x="25" y="1183"/>
                  </a:lnTo>
                  <a:lnTo>
                    <a:pt x="44" y="1125"/>
                  </a:lnTo>
                  <a:lnTo>
                    <a:pt x="68" y="1073"/>
                  </a:lnTo>
                  <a:lnTo>
                    <a:pt x="99" y="1027"/>
                  </a:lnTo>
                  <a:lnTo>
                    <a:pt x="136" y="989"/>
                  </a:lnTo>
                  <a:lnTo>
                    <a:pt x="180" y="957"/>
                  </a:lnTo>
                  <a:lnTo>
                    <a:pt x="232" y="934"/>
                  </a:lnTo>
                  <a:lnTo>
                    <a:pt x="292" y="9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01" name="Freeform 69"/>
            <p:cNvSpPr>
              <a:spLocks/>
            </p:cNvSpPr>
            <p:nvPr/>
          </p:nvSpPr>
          <p:spPr bwMode="auto">
            <a:xfrm>
              <a:off x="2403" y="1800"/>
              <a:ext cx="162" cy="260"/>
            </a:xfrm>
            <a:custGeom>
              <a:avLst/>
              <a:gdLst>
                <a:gd name="connsiteX0" fmla="*/ 788 w 788"/>
                <a:gd name="connsiteY0" fmla="*/ 0 h 1230"/>
                <a:gd name="connsiteX1" fmla="*/ 766 w 788"/>
                <a:gd name="connsiteY1" fmla="*/ 8 h 1230"/>
                <a:gd name="connsiteX2" fmla="*/ 705 w 788"/>
                <a:gd name="connsiteY2" fmla="*/ 30 h 1230"/>
                <a:gd name="connsiteX3" fmla="*/ 662 w 788"/>
                <a:gd name="connsiteY3" fmla="*/ 43 h 1230"/>
                <a:gd name="connsiteX4" fmla="*/ 613 w 788"/>
                <a:gd name="connsiteY4" fmla="*/ 59 h 1230"/>
                <a:gd name="connsiteX5" fmla="*/ 558 w 788"/>
                <a:gd name="connsiteY5" fmla="*/ 75 h 1230"/>
                <a:gd name="connsiteX6" fmla="*/ 500 w 788"/>
                <a:gd name="connsiteY6" fmla="*/ 90 h 1230"/>
                <a:gd name="connsiteX7" fmla="*/ 437 w 788"/>
                <a:gd name="connsiteY7" fmla="*/ 106 h 1230"/>
                <a:gd name="connsiteX8" fmla="*/ 373 w 788"/>
                <a:gd name="connsiteY8" fmla="*/ 120 h 1230"/>
                <a:gd name="connsiteX9" fmla="*/ 340 w 788"/>
                <a:gd name="connsiteY9" fmla="*/ 127 h 1230"/>
                <a:gd name="connsiteX10" fmla="*/ 307 w 788"/>
                <a:gd name="connsiteY10" fmla="*/ 132 h 1230"/>
                <a:gd name="connsiteX11" fmla="*/ 275 w 788"/>
                <a:gd name="connsiteY11" fmla="*/ 137 h 1230"/>
                <a:gd name="connsiteX12" fmla="*/ 242 w 788"/>
                <a:gd name="connsiteY12" fmla="*/ 141 h 1230"/>
                <a:gd name="connsiteX13" fmla="*/ 209 w 788"/>
                <a:gd name="connsiteY13" fmla="*/ 145 h 1230"/>
                <a:gd name="connsiteX14" fmla="*/ 177 w 788"/>
                <a:gd name="connsiteY14" fmla="*/ 148 h 1230"/>
                <a:gd name="connsiteX15" fmla="*/ 146 w 788"/>
                <a:gd name="connsiteY15" fmla="*/ 149 h 1230"/>
                <a:gd name="connsiteX16" fmla="*/ 115 w 788"/>
                <a:gd name="connsiteY16" fmla="*/ 151 h 1230"/>
                <a:gd name="connsiteX17" fmla="*/ 84 w 788"/>
                <a:gd name="connsiteY17" fmla="*/ 151 h 1230"/>
                <a:gd name="connsiteX18" fmla="*/ 55 w 788"/>
                <a:gd name="connsiteY18" fmla="*/ 148 h 1230"/>
                <a:gd name="connsiteX19" fmla="*/ 27 w 788"/>
                <a:gd name="connsiteY19" fmla="*/ 145 h 1230"/>
                <a:gd name="connsiteX20" fmla="*/ 0 w 788"/>
                <a:gd name="connsiteY20" fmla="*/ 141 h 1230"/>
                <a:gd name="connsiteX21" fmla="*/ 2 w 788"/>
                <a:gd name="connsiteY21" fmla="*/ 164 h 1230"/>
                <a:gd name="connsiteX22" fmla="*/ 10 w 788"/>
                <a:gd name="connsiteY22" fmla="*/ 226 h 1230"/>
                <a:gd name="connsiteX23" fmla="*/ 16 w 788"/>
                <a:gd name="connsiteY23" fmla="*/ 268 h 1230"/>
                <a:gd name="connsiteX24" fmla="*/ 25 w 788"/>
                <a:gd name="connsiteY24" fmla="*/ 315 h 1230"/>
                <a:gd name="connsiteX25" fmla="*/ 31 w 788"/>
                <a:gd name="connsiteY25" fmla="*/ 340 h 1230"/>
                <a:gd name="connsiteX26" fmla="*/ 38 w 788"/>
                <a:gd name="connsiteY26" fmla="*/ 366 h 1230"/>
                <a:gd name="connsiteX27" fmla="*/ 45 w 788"/>
                <a:gd name="connsiteY27" fmla="*/ 392 h 1230"/>
                <a:gd name="connsiteX28" fmla="*/ 54 w 788"/>
                <a:gd name="connsiteY28" fmla="*/ 419 h 1230"/>
                <a:gd name="connsiteX29" fmla="*/ 64 w 788"/>
                <a:gd name="connsiteY29" fmla="*/ 446 h 1230"/>
                <a:gd name="connsiteX30" fmla="*/ 74 w 788"/>
                <a:gd name="connsiteY30" fmla="*/ 474 h 1230"/>
                <a:gd name="connsiteX31" fmla="*/ 85 w 788"/>
                <a:gd name="connsiteY31" fmla="*/ 501 h 1230"/>
                <a:gd name="connsiteX32" fmla="*/ 98 w 788"/>
                <a:gd name="connsiteY32" fmla="*/ 528 h 1230"/>
                <a:gd name="connsiteX33" fmla="*/ 113 w 788"/>
                <a:gd name="connsiteY33" fmla="*/ 554 h 1230"/>
                <a:gd name="connsiteX34" fmla="*/ 127 w 788"/>
                <a:gd name="connsiteY34" fmla="*/ 580 h 1230"/>
                <a:gd name="connsiteX35" fmla="*/ 144 w 788"/>
                <a:gd name="connsiteY35" fmla="*/ 605 h 1230"/>
                <a:gd name="connsiteX36" fmla="*/ 161 w 788"/>
                <a:gd name="connsiteY36" fmla="*/ 629 h 1230"/>
                <a:gd name="connsiteX37" fmla="*/ 181 w 788"/>
                <a:gd name="connsiteY37" fmla="*/ 652 h 1230"/>
                <a:gd name="connsiteX38" fmla="*/ 202 w 788"/>
                <a:gd name="connsiteY38" fmla="*/ 674 h 1230"/>
                <a:gd name="connsiteX39" fmla="*/ 224 w 788"/>
                <a:gd name="connsiteY39" fmla="*/ 694 h 1230"/>
                <a:gd name="connsiteX40" fmla="*/ 248 w 788"/>
                <a:gd name="connsiteY40" fmla="*/ 712 h 1230"/>
                <a:gd name="connsiteX41" fmla="*/ 273 w 788"/>
                <a:gd name="connsiteY41" fmla="*/ 729 h 1230"/>
                <a:gd name="connsiteX42" fmla="*/ 300 w 788"/>
                <a:gd name="connsiteY42" fmla="*/ 743 h 1230"/>
                <a:gd name="connsiteX43" fmla="*/ 329 w 788"/>
                <a:gd name="connsiteY43" fmla="*/ 756 h 1230"/>
                <a:gd name="connsiteX44" fmla="*/ 360 w 788"/>
                <a:gd name="connsiteY44" fmla="*/ 765 h 1230"/>
                <a:gd name="connsiteX45" fmla="*/ 390 w 788"/>
                <a:gd name="connsiteY45" fmla="*/ 773 h 1230"/>
                <a:gd name="connsiteX46" fmla="*/ 420 w 788"/>
                <a:gd name="connsiteY46" fmla="*/ 777 h 1230"/>
                <a:gd name="connsiteX47" fmla="*/ 447 w 788"/>
                <a:gd name="connsiteY47" fmla="*/ 778 h 1230"/>
                <a:gd name="connsiteX48" fmla="*/ 473 w 788"/>
                <a:gd name="connsiteY48" fmla="*/ 777 h 1230"/>
                <a:gd name="connsiteX49" fmla="*/ 497 w 788"/>
                <a:gd name="connsiteY49" fmla="*/ 774 h 1230"/>
                <a:gd name="connsiteX50" fmla="*/ 519 w 788"/>
                <a:gd name="connsiteY50" fmla="*/ 766 h 1230"/>
                <a:gd name="connsiteX51" fmla="*/ 541 w 788"/>
                <a:gd name="connsiteY51" fmla="*/ 758 h 1230"/>
                <a:gd name="connsiteX52" fmla="*/ 561 w 788"/>
                <a:gd name="connsiteY52" fmla="*/ 747 h 1230"/>
                <a:gd name="connsiteX53" fmla="*/ 580 w 788"/>
                <a:gd name="connsiteY53" fmla="*/ 733 h 1230"/>
                <a:gd name="connsiteX54" fmla="*/ 597 w 788"/>
                <a:gd name="connsiteY54" fmla="*/ 717 h 1230"/>
                <a:gd name="connsiteX55" fmla="*/ 614 w 788"/>
                <a:gd name="connsiteY55" fmla="*/ 700 h 1230"/>
                <a:gd name="connsiteX56" fmla="*/ 629 w 788"/>
                <a:gd name="connsiteY56" fmla="*/ 680 h 1230"/>
                <a:gd name="connsiteX57" fmla="*/ 643 w 788"/>
                <a:gd name="connsiteY57" fmla="*/ 658 h 1230"/>
                <a:gd name="connsiteX58" fmla="*/ 657 w 788"/>
                <a:gd name="connsiteY58" fmla="*/ 634 h 1230"/>
                <a:gd name="connsiteX59" fmla="*/ 669 w 788"/>
                <a:gd name="connsiteY59" fmla="*/ 609 h 1230"/>
                <a:gd name="connsiteX60" fmla="*/ 681 w 788"/>
                <a:gd name="connsiteY60" fmla="*/ 582 h 1230"/>
                <a:gd name="connsiteX61" fmla="*/ 691 w 788"/>
                <a:gd name="connsiteY61" fmla="*/ 554 h 1230"/>
                <a:gd name="connsiteX62" fmla="*/ 700 w 788"/>
                <a:gd name="connsiteY62" fmla="*/ 524 h 1230"/>
                <a:gd name="connsiteX63" fmla="*/ 710 w 788"/>
                <a:gd name="connsiteY63" fmla="*/ 493 h 1230"/>
                <a:gd name="connsiteX64" fmla="*/ 718 w 788"/>
                <a:gd name="connsiteY64" fmla="*/ 461 h 1230"/>
                <a:gd name="connsiteX65" fmla="*/ 726 w 788"/>
                <a:gd name="connsiteY65" fmla="*/ 426 h 1230"/>
                <a:gd name="connsiteX66" fmla="*/ 734 w 788"/>
                <a:gd name="connsiteY66" fmla="*/ 392 h 1230"/>
                <a:gd name="connsiteX67" fmla="*/ 740 w 788"/>
                <a:gd name="connsiteY67" fmla="*/ 355 h 1230"/>
                <a:gd name="connsiteX68" fmla="*/ 746 w 788"/>
                <a:gd name="connsiteY68" fmla="*/ 319 h 1230"/>
                <a:gd name="connsiteX69" fmla="*/ 758 w 788"/>
                <a:gd name="connsiteY69" fmla="*/ 242 h 1230"/>
                <a:gd name="connsiteX70" fmla="*/ 768 w 788"/>
                <a:gd name="connsiteY70" fmla="*/ 163 h 1230"/>
                <a:gd name="connsiteX71" fmla="*/ 779 w 788"/>
                <a:gd name="connsiteY71" fmla="*/ 83 h 1230"/>
                <a:gd name="connsiteX72" fmla="*/ 788 w 788"/>
                <a:gd name="connsiteY72" fmla="*/ 0 h 1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788" h="1230">
                  <a:moveTo>
                    <a:pt x="788" y="0"/>
                  </a:moveTo>
                  <a:cubicBezTo>
                    <a:pt x="781" y="3"/>
                    <a:pt x="773" y="5"/>
                    <a:pt x="766" y="8"/>
                  </a:cubicBezTo>
                  <a:cubicBezTo>
                    <a:pt x="746" y="15"/>
                    <a:pt x="725" y="23"/>
                    <a:pt x="705" y="30"/>
                  </a:cubicBezTo>
                  <a:cubicBezTo>
                    <a:pt x="691" y="34"/>
                    <a:pt x="676" y="39"/>
                    <a:pt x="662" y="43"/>
                  </a:cubicBezTo>
                  <a:cubicBezTo>
                    <a:pt x="646" y="48"/>
                    <a:pt x="629" y="54"/>
                    <a:pt x="613" y="59"/>
                  </a:cubicBezTo>
                  <a:cubicBezTo>
                    <a:pt x="595" y="64"/>
                    <a:pt x="576" y="70"/>
                    <a:pt x="558" y="75"/>
                  </a:cubicBezTo>
                  <a:lnTo>
                    <a:pt x="500" y="90"/>
                  </a:lnTo>
                  <a:cubicBezTo>
                    <a:pt x="479" y="95"/>
                    <a:pt x="458" y="101"/>
                    <a:pt x="437" y="106"/>
                  </a:cubicBezTo>
                  <a:cubicBezTo>
                    <a:pt x="416" y="111"/>
                    <a:pt x="394" y="115"/>
                    <a:pt x="373" y="120"/>
                  </a:cubicBezTo>
                  <a:cubicBezTo>
                    <a:pt x="362" y="122"/>
                    <a:pt x="351" y="125"/>
                    <a:pt x="340" y="127"/>
                  </a:cubicBezTo>
                  <a:cubicBezTo>
                    <a:pt x="329" y="129"/>
                    <a:pt x="318" y="130"/>
                    <a:pt x="307" y="132"/>
                  </a:cubicBezTo>
                  <a:cubicBezTo>
                    <a:pt x="296" y="134"/>
                    <a:pt x="286" y="135"/>
                    <a:pt x="275" y="137"/>
                  </a:cubicBezTo>
                  <a:cubicBezTo>
                    <a:pt x="264" y="138"/>
                    <a:pt x="253" y="140"/>
                    <a:pt x="242" y="141"/>
                  </a:cubicBezTo>
                  <a:cubicBezTo>
                    <a:pt x="231" y="142"/>
                    <a:pt x="220" y="144"/>
                    <a:pt x="209" y="145"/>
                  </a:cubicBezTo>
                  <a:lnTo>
                    <a:pt x="177" y="148"/>
                  </a:lnTo>
                  <a:cubicBezTo>
                    <a:pt x="167" y="148"/>
                    <a:pt x="156" y="149"/>
                    <a:pt x="146" y="149"/>
                  </a:cubicBezTo>
                  <a:cubicBezTo>
                    <a:pt x="136" y="150"/>
                    <a:pt x="125" y="150"/>
                    <a:pt x="115" y="151"/>
                  </a:cubicBezTo>
                  <a:lnTo>
                    <a:pt x="84" y="151"/>
                  </a:lnTo>
                  <a:lnTo>
                    <a:pt x="55" y="148"/>
                  </a:lnTo>
                  <a:lnTo>
                    <a:pt x="27" y="145"/>
                  </a:lnTo>
                  <a:cubicBezTo>
                    <a:pt x="18" y="144"/>
                    <a:pt x="9" y="142"/>
                    <a:pt x="0" y="141"/>
                  </a:cubicBezTo>
                  <a:cubicBezTo>
                    <a:pt x="1" y="149"/>
                    <a:pt x="1" y="156"/>
                    <a:pt x="2" y="164"/>
                  </a:cubicBezTo>
                  <a:cubicBezTo>
                    <a:pt x="5" y="185"/>
                    <a:pt x="7" y="205"/>
                    <a:pt x="10" y="226"/>
                  </a:cubicBezTo>
                  <a:lnTo>
                    <a:pt x="16" y="268"/>
                  </a:lnTo>
                  <a:cubicBezTo>
                    <a:pt x="19" y="284"/>
                    <a:pt x="22" y="299"/>
                    <a:pt x="25" y="315"/>
                  </a:cubicBezTo>
                  <a:cubicBezTo>
                    <a:pt x="27" y="323"/>
                    <a:pt x="29" y="332"/>
                    <a:pt x="31" y="340"/>
                  </a:cubicBezTo>
                  <a:cubicBezTo>
                    <a:pt x="33" y="349"/>
                    <a:pt x="379" y="1230"/>
                    <a:pt x="38" y="366"/>
                  </a:cubicBezTo>
                  <a:cubicBezTo>
                    <a:pt x="40" y="375"/>
                    <a:pt x="43" y="383"/>
                    <a:pt x="45" y="392"/>
                  </a:cubicBezTo>
                  <a:lnTo>
                    <a:pt x="54" y="419"/>
                  </a:lnTo>
                  <a:cubicBezTo>
                    <a:pt x="57" y="428"/>
                    <a:pt x="61" y="437"/>
                    <a:pt x="64" y="446"/>
                  </a:cubicBezTo>
                  <a:cubicBezTo>
                    <a:pt x="67" y="455"/>
                    <a:pt x="71" y="465"/>
                    <a:pt x="74" y="474"/>
                  </a:cubicBezTo>
                  <a:cubicBezTo>
                    <a:pt x="78" y="483"/>
                    <a:pt x="81" y="492"/>
                    <a:pt x="85" y="501"/>
                  </a:cubicBezTo>
                  <a:cubicBezTo>
                    <a:pt x="89" y="510"/>
                    <a:pt x="94" y="519"/>
                    <a:pt x="98" y="528"/>
                  </a:cubicBezTo>
                  <a:cubicBezTo>
                    <a:pt x="103" y="537"/>
                    <a:pt x="108" y="545"/>
                    <a:pt x="113" y="554"/>
                  </a:cubicBezTo>
                  <a:cubicBezTo>
                    <a:pt x="118" y="563"/>
                    <a:pt x="122" y="571"/>
                    <a:pt x="127" y="580"/>
                  </a:cubicBezTo>
                  <a:cubicBezTo>
                    <a:pt x="133" y="588"/>
                    <a:pt x="138" y="597"/>
                    <a:pt x="144" y="605"/>
                  </a:cubicBezTo>
                  <a:cubicBezTo>
                    <a:pt x="150" y="613"/>
                    <a:pt x="155" y="621"/>
                    <a:pt x="161" y="629"/>
                  </a:cubicBezTo>
                  <a:lnTo>
                    <a:pt x="181" y="652"/>
                  </a:lnTo>
                  <a:cubicBezTo>
                    <a:pt x="188" y="659"/>
                    <a:pt x="195" y="667"/>
                    <a:pt x="202" y="674"/>
                  </a:cubicBezTo>
                  <a:cubicBezTo>
                    <a:pt x="209" y="681"/>
                    <a:pt x="217" y="687"/>
                    <a:pt x="224" y="694"/>
                  </a:cubicBezTo>
                  <a:lnTo>
                    <a:pt x="248" y="712"/>
                  </a:lnTo>
                  <a:cubicBezTo>
                    <a:pt x="256" y="718"/>
                    <a:pt x="265" y="723"/>
                    <a:pt x="273" y="729"/>
                  </a:cubicBezTo>
                  <a:cubicBezTo>
                    <a:pt x="282" y="734"/>
                    <a:pt x="291" y="738"/>
                    <a:pt x="300" y="743"/>
                  </a:cubicBezTo>
                  <a:cubicBezTo>
                    <a:pt x="310" y="747"/>
                    <a:pt x="319" y="752"/>
                    <a:pt x="329" y="756"/>
                  </a:cubicBezTo>
                  <a:lnTo>
                    <a:pt x="360" y="765"/>
                  </a:lnTo>
                  <a:cubicBezTo>
                    <a:pt x="370" y="768"/>
                    <a:pt x="380" y="770"/>
                    <a:pt x="390" y="773"/>
                  </a:cubicBezTo>
                  <a:cubicBezTo>
                    <a:pt x="400" y="774"/>
                    <a:pt x="410" y="776"/>
                    <a:pt x="420" y="777"/>
                  </a:cubicBezTo>
                  <a:cubicBezTo>
                    <a:pt x="429" y="777"/>
                    <a:pt x="438" y="778"/>
                    <a:pt x="447" y="778"/>
                  </a:cubicBezTo>
                  <a:cubicBezTo>
                    <a:pt x="456" y="778"/>
                    <a:pt x="464" y="777"/>
                    <a:pt x="473" y="777"/>
                  </a:cubicBezTo>
                  <a:lnTo>
                    <a:pt x="497" y="774"/>
                  </a:lnTo>
                  <a:cubicBezTo>
                    <a:pt x="504" y="771"/>
                    <a:pt x="512" y="769"/>
                    <a:pt x="519" y="766"/>
                  </a:cubicBezTo>
                  <a:cubicBezTo>
                    <a:pt x="526" y="763"/>
                    <a:pt x="534" y="761"/>
                    <a:pt x="541" y="758"/>
                  </a:cubicBezTo>
                  <a:cubicBezTo>
                    <a:pt x="548" y="754"/>
                    <a:pt x="554" y="751"/>
                    <a:pt x="561" y="747"/>
                  </a:cubicBezTo>
                  <a:cubicBezTo>
                    <a:pt x="567" y="742"/>
                    <a:pt x="574" y="738"/>
                    <a:pt x="580" y="733"/>
                  </a:cubicBezTo>
                  <a:cubicBezTo>
                    <a:pt x="586" y="728"/>
                    <a:pt x="591" y="722"/>
                    <a:pt x="597" y="717"/>
                  </a:cubicBezTo>
                  <a:lnTo>
                    <a:pt x="614" y="700"/>
                  </a:lnTo>
                  <a:cubicBezTo>
                    <a:pt x="619" y="693"/>
                    <a:pt x="624" y="687"/>
                    <a:pt x="629" y="680"/>
                  </a:cubicBezTo>
                  <a:cubicBezTo>
                    <a:pt x="634" y="673"/>
                    <a:pt x="638" y="665"/>
                    <a:pt x="643" y="658"/>
                  </a:cubicBezTo>
                  <a:cubicBezTo>
                    <a:pt x="648" y="650"/>
                    <a:pt x="652" y="642"/>
                    <a:pt x="657" y="634"/>
                  </a:cubicBezTo>
                  <a:cubicBezTo>
                    <a:pt x="661" y="626"/>
                    <a:pt x="665" y="617"/>
                    <a:pt x="669" y="609"/>
                  </a:cubicBezTo>
                  <a:lnTo>
                    <a:pt x="681" y="582"/>
                  </a:lnTo>
                  <a:cubicBezTo>
                    <a:pt x="684" y="573"/>
                    <a:pt x="688" y="563"/>
                    <a:pt x="691" y="554"/>
                  </a:cubicBezTo>
                  <a:lnTo>
                    <a:pt x="700" y="524"/>
                  </a:lnTo>
                  <a:cubicBezTo>
                    <a:pt x="703" y="514"/>
                    <a:pt x="707" y="503"/>
                    <a:pt x="710" y="493"/>
                  </a:cubicBezTo>
                  <a:cubicBezTo>
                    <a:pt x="713" y="482"/>
                    <a:pt x="715" y="472"/>
                    <a:pt x="718" y="461"/>
                  </a:cubicBezTo>
                  <a:cubicBezTo>
                    <a:pt x="721" y="449"/>
                    <a:pt x="723" y="438"/>
                    <a:pt x="726" y="426"/>
                  </a:cubicBezTo>
                  <a:cubicBezTo>
                    <a:pt x="729" y="415"/>
                    <a:pt x="731" y="403"/>
                    <a:pt x="734" y="392"/>
                  </a:cubicBezTo>
                  <a:cubicBezTo>
                    <a:pt x="736" y="380"/>
                    <a:pt x="738" y="367"/>
                    <a:pt x="740" y="355"/>
                  </a:cubicBezTo>
                  <a:lnTo>
                    <a:pt x="746" y="319"/>
                  </a:lnTo>
                  <a:cubicBezTo>
                    <a:pt x="750" y="293"/>
                    <a:pt x="754" y="268"/>
                    <a:pt x="758" y="242"/>
                  </a:cubicBezTo>
                  <a:cubicBezTo>
                    <a:pt x="761" y="216"/>
                    <a:pt x="765" y="189"/>
                    <a:pt x="768" y="163"/>
                  </a:cubicBezTo>
                  <a:cubicBezTo>
                    <a:pt x="772" y="136"/>
                    <a:pt x="775" y="110"/>
                    <a:pt x="779" y="83"/>
                  </a:cubicBezTo>
                  <a:cubicBezTo>
                    <a:pt x="782" y="55"/>
                    <a:pt x="785" y="28"/>
                    <a:pt x="788" y="0"/>
                  </a:cubicBezTo>
                  <a:close/>
                </a:path>
              </a:pathLst>
            </a:custGeom>
            <a:solidFill>
              <a:srgbClr val="FF4C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02" name="Freeform 70"/>
            <p:cNvSpPr>
              <a:spLocks/>
            </p:cNvSpPr>
            <p:nvPr/>
          </p:nvSpPr>
          <p:spPr bwMode="auto">
            <a:xfrm>
              <a:off x="1916" y="1755"/>
              <a:ext cx="221" cy="221"/>
            </a:xfrm>
            <a:custGeom>
              <a:avLst/>
              <a:gdLst/>
              <a:ahLst/>
              <a:cxnLst>
                <a:cxn ang="0">
                  <a:pos x="59" y="804"/>
                </a:cxn>
                <a:cxn ang="0">
                  <a:pos x="103" y="875"/>
                </a:cxn>
                <a:cxn ang="0">
                  <a:pos x="155" y="938"/>
                </a:cxn>
                <a:cxn ang="0">
                  <a:pos x="214" y="992"/>
                </a:cxn>
                <a:cxn ang="0">
                  <a:pos x="281" y="1035"/>
                </a:cxn>
                <a:cxn ang="0">
                  <a:pos x="353" y="1070"/>
                </a:cxn>
                <a:cxn ang="0">
                  <a:pos x="429" y="1094"/>
                </a:cxn>
                <a:cxn ang="0">
                  <a:pos x="509" y="1106"/>
                </a:cxn>
                <a:cxn ang="0">
                  <a:pos x="589" y="1106"/>
                </a:cxn>
                <a:cxn ang="0">
                  <a:pos x="671" y="1095"/>
                </a:cxn>
                <a:cxn ang="0">
                  <a:pos x="752" y="1071"/>
                </a:cxn>
                <a:cxn ang="0">
                  <a:pos x="828" y="1035"/>
                </a:cxn>
                <a:cxn ang="0">
                  <a:pos x="897" y="989"/>
                </a:cxn>
                <a:cxn ang="0">
                  <a:pos x="956" y="935"/>
                </a:cxn>
                <a:cxn ang="0">
                  <a:pos x="1007" y="872"/>
                </a:cxn>
                <a:cxn ang="0">
                  <a:pos x="1048" y="803"/>
                </a:cxn>
                <a:cxn ang="0">
                  <a:pos x="1079" y="731"/>
                </a:cxn>
                <a:cxn ang="0">
                  <a:pos x="1099" y="653"/>
                </a:cxn>
                <a:cxn ang="0">
                  <a:pos x="1107" y="572"/>
                </a:cxn>
                <a:cxn ang="0">
                  <a:pos x="1104" y="491"/>
                </a:cxn>
                <a:cxn ang="0">
                  <a:pos x="1088" y="410"/>
                </a:cxn>
                <a:cxn ang="0">
                  <a:pos x="1060" y="330"/>
                </a:cxn>
                <a:cxn ang="0">
                  <a:pos x="1021" y="256"/>
                </a:cxn>
                <a:cxn ang="0">
                  <a:pos x="972" y="191"/>
                </a:cxn>
                <a:cxn ang="0">
                  <a:pos x="914" y="133"/>
                </a:cxn>
                <a:cxn ang="0">
                  <a:pos x="850" y="87"/>
                </a:cxn>
                <a:cxn ang="0">
                  <a:pos x="779" y="48"/>
                </a:cxn>
                <a:cxn ang="0">
                  <a:pos x="704" y="21"/>
                </a:cxn>
                <a:cxn ang="0">
                  <a:pos x="626" y="6"/>
                </a:cxn>
                <a:cxn ang="0">
                  <a:pos x="545" y="0"/>
                </a:cxn>
                <a:cxn ang="0">
                  <a:pos x="464" y="8"/>
                </a:cxn>
                <a:cxn ang="0">
                  <a:pos x="383" y="27"/>
                </a:cxn>
                <a:cxn ang="0">
                  <a:pos x="304" y="60"/>
                </a:cxn>
                <a:cxn ang="0">
                  <a:pos x="233" y="103"/>
                </a:cxn>
                <a:cxn ang="0">
                  <a:pos x="171" y="155"/>
                </a:cxn>
                <a:cxn ang="0">
                  <a:pos x="117" y="215"/>
                </a:cxn>
                <a:cxn ang="0">
                  <a:pos x="73" y="281"/>
                </a:cxn>
                <a:cxn ang="0">
                  <a:pos x="38" y="353"/>
                </a:cxn>
                <a:cxn ang="0">
                  <a:pos x="15" y="429"/>
                </a:cxn>
                <a:cxn ang="0">
                  <a:pos x="2" y="508"/>
                </a:cxn>
                <a:cxn ang="0">
                  <a:pos x="1" y="589"/>
                </a:cxn>
                <a:cxn ang="0">
                  <a:pos x="12" y="671"/>
                </a:cxn>
                <a:cxn ang="0">
                  <a:pos x="36" y="752"/>
                </a:cxn>
              </a:cxnLst>
              <a:rect l="0" t="0" r="r" b="b"/>
              <a:pathLst>
                <a:path w="1107" h="1108">
                  <a:moveTo>
                    <a:pt x="36" y="752"/>
                  </a:moveTo>
                  <a:lnTo>
                    <a:pt x="48" y="778"/>
                  </a:lnTo>
                  <a:lnTo>
                    <a:pt x="59" y="804"/>
                  </a:lnTo>
                  <a:lnTo>
                    <a:pt x="73" y="828"/>
                  </a:lnTo>
                  <a:lnTo>
                    <a:pt x="87" y="852"/>
                  </a:lnTo>
                  <a:lnTo>
                    <a:pt x="103" y="875"/>
                  </a:lnTo>
                  <a:lnTo>
                    <a:pt x="119" y="897"/>
                  </a:lnTo>
                  <a:lnTo>
                    <a:pt x="136" y="918"/>
                  </a:lnTo>
                  <a:lnTo>
                    <a:pt x="155" y="938"/>
                  </a:lnTo>
                  <a:lnTo>
                    <a:pt x="174" y="956"/>
                  </a:lnTo>
                  <a:lnTo>
                    <a:pt x="194" y="975"/>
                  </a:lnTo>
                  <a:lnTo>
                    <a:pt x="214" y="992"/>
                  </a:lnTo>
                  <a:lnTo>
                    <a:pt x="236" y="1007"/>
                  </a:lnTo>
                  <a:lnTo>
                    <a:pt x="258" y="1022"/>
                  </a:lnTo>
                  <a:lnTo>
                    <a:pt x="281" y="1035"/>
                  </a:lnTo>
                  <a:lnTo>
                    <a:pt x="304" y="1048"/>
                  </a:lnTo>
                  <a:lnTo>
                    <a:pt x="329" y="1059"/>
                  </a:lnTo>
                  <a:lnTo>
                    <a:pt x="353" y="1070"/>
                  </a:lnTo>
                  <a:lnTo>
                    <a:pt x="378" y="1079"/>
                  </a:lnTo>
                  <a:lnTo>
                    <a:pt x="404" y="1086"/>
                  </a:lnTo>
                  <a:lnTo>
                    <a:pt x="429" y="1094"/>
                  </a:lnTo>
                  <a:lnTo>
                    <a:pt x="455" y="1099"/>
                  </a:lnTo>
                  <a:lnTo>
                    <a:pt x="482" y="1103"/>
                  </a:lnTo>
                  <a:lnTo>
                    <a:pt x="509" y="1106"/>
                  </a:lnTo>
                  <a:lnTo>
                    <a:pt x="535" y="1107"/>
                  </a:lnTo>
                  <a:lnTo>
                    <a:pt x="562" y="1108"/>
                  </a:lnTo>
                  <a:lnTo>
                    <a:pt x="589" y="1106"/>
                  </a:lnTo>
                  <a:lnTo>
                    <a:pt x="617" y="1104"/>
                  </a:lnTo>
                  <a:lnTo>
                    <a:pt x="644" y="1100"/>
                  </a:lnTo>
                  <a:lnTo>
                    <a:pt x="671" y="1095"/>
                  </a:lnTo>
                  <a:lnTo>
                    <a:pt x="698" y="1088"/>
                  </a:lnTo>
                  <a:lnTo>
                    <a:pt x="725" y="1080"/>
                  </a:lnTo>
                  <a:lnTo>
                    <a:pt x="752" y="1071"/>
                  </a:lnTo>
                  <a:lnTo>
                    <a:pt x="778" y="1060"/>
                  </a:lnTo>
                  <a:lnTo>
                    <a:pt x="804" y="1048"/>
                  </a:lnTo>
                  <a:lnTo>
                    <a:pt x="828" y="1035"/>
                  </a:lnTo>
                  <a:lnTo>
                    <a:pt x="852" y="1021"/>
                  </a:lnTo>
                  <a:lnTo>
                    <a:pt x="875" y="1005"/>
                  </a:lnTo>
                  <a:lnTo>
                    <a:pt x="897" y="989"/>
                  </a:lnTo>
                  <a:lnTo>
                    <a:pt x="918" y="972"/>
                  </a:lnTo>
                  <a:lnTo>
                    <a:pt x="938" y="953"/>
                  </a:lnTo>
                  <a:lnTo>
                    <a:pt x="956" y="935"/>
                  </a:lnTo>
                  <a:lnTo>
                    <a:pt x="974" y="915"/>
                  </a:lnTo>
                  <a:lnTo>
                    <a:pt x="992" y="894"/>
                  </a:lnTo>
                  <a:lnTo>
                    <a:pt x="1007" y="872"/>
                  </a:lnTo>
                  <a:lnTo>
                    <a:pt x="1022" y="850"/>
                  </a:lnTo>
                  <a:lnTo>
                    <a:pt x="1035" y="827"/>
                  </a:lnTo>
                  <a:lnTo>
                    <a:pt x="1048" y="803"/>
                  </a:lnTo>
                  <a:lnTo>
                    <a:pt x="1059" y="780"/>
                  </a:lnTo>
                  <a:lnTo>
                    <a:pt x="1070" y="756"/>
                  </a:lnTo>
                  <a:lnTo>
                    <a:pt x="1079" y="731"/>
                  </a:lnTo>
                  <a:lnTo>
                    <a:pt x="1086" y="705"/>
                  </a:lnTo>
                  <a:lnTo>
                    <a:pt x="1094" y="679"/>
                  </a:lnTo>
                  <a:lnTo>
                    <a:pt x="1099" y="653"/>
                  </a:lnTo>
                  <a:lnTo>
                    <a:pt x="1103" y="627"/>
                  </a:lnTo>
                  <a:lnTo>
                    <a:pt x="1106" y="600"/>
                  </a:lnTo>
                  <a:lnTo>
                    <a:pt x="1107" y="572"/>
                  </a:lnTo>
                  <a:lnTo>
                    <a:pt x="1107" y="545"/>
                  </a:lnTo>
                  <a:lnTo>
                    <a:pt x="1106" y="518"/>
                  </a:lnTo>
                  <a:lnTo>
                    <a:pt x="1104" y="491"/>
                  </a:lnTo>
                  <a:lnTo>
                    <a:pt x="1100" y="464"/>
                  </a:lnTo>
                  <a:lnTo>
                    <a:pt x="1095" y="437"/>
                  </a:lnTo>
                  <a:lnTo>
                    <a:pt x="1088" y="410"/>
                  </a:lnTo>
                  <a:lnTo>
                    <a:pt x="1080" y="383"/>
                  </a:lnTo>
                  <a:lnTo>
                    <a:pt x="1071" y="356"/>
                  </a:lnTo>
                  <a:lnTo>
                    <a:pt x="1060" y="330"/>
                  </a:lnTo>
                  <a:lnTo>
                    <a:pt x="1048" y="304"/>
                  </a:lnTo>
                  <a:lnTo>
                    <a:pt x="1034" y="280"/>
                  </a:lnTo>
                  <a:lnTo>
                    <a:pt x="1021" y="256"/>
                  </a:lnTo>
                  <a:lnTo>
                    <a:pt x="1005" y="233"/>
                  </a:lnTo>
                  <a:lnTo>
                    <a:pt x="989" y="212"/>
                  </a:lnTo>
                  <a:lnTo>
                    <a:pt x="972" y="191"/>
                  </a:lnTo>
                  <a:lnTo>
                    <a:pt x="953" y="171"/>
                  </a:lnTo>
                  <a:lnTo>
                    <a:pt x="934" y="151"/>
                  </a:lnTo>
                  <a:lnTo>
                    <a:pt x="914" y="133"/>
                  </a:lnTo>
                  <a:lnTo>
                    <a:pt x="893" y="117"/>
                  </a:lnTo>
                  <a:lnTo>
                    <a:pt x="872" y="101"/>
                  </a:lnTo>
                  <a:lnTo>
                    <a:pt x="850" y="87"/>
                  </a:lnTo>
                  <a:lnTo>
                    <a:pt x="827" y="72"/>
                  </a:lnTo>
                  <a:lnTo>
                    <a:pt x="803" y="60"/>
                  </a:lnTo>
                  <a:lnTo>
                    <a:pt x="779" y="48"/>
                  </a:lnTo>
                  <a:lnTo>
                    <a:pt x="754" y="39"/>
                  </a:lnTo>
                  <a:lnTo>
                    <a:pt x="729" y="29"/>
                  </a:lnTo>
                  <a:lnTo>
                    <a:pt x="704" y="21"/>
                  </a:lnTo>
                  <a:lnTo>
                    <a:pt x="678" y="15"/>
                  </a:lnTo>
                  <a:lnTo>
                    <a:pt x="652" y="10"/>
                  </a:lnTo>
                  <a:lnTo>
                    <a:pt x="626" y="6"/>
                  </a:lnTo>
                  <a:lnTo>
                    <a:pt x="599" y="2"/>
                  </a:lnTo>
                  <a:lnTo>
                    <a:pt x="572" y="0"/>
                  </a:lnTo>
                  <a:lnTo>
                    <a:pt x="545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4" y="8"/>
                  </a:lnTo>
                  <a:lnTo>
                    <a:pt x="437" y="13"/>
                  </a:lnTo>
                  <a:lnTo>
                    <a:pt x="410" y="20"/>
                  </a:lnTo>
                  <a:lnTo>
                    <a:pt x="383" y="27"/>
                  </a:lnTo>
                  <a:lnTo>
                    <a:pt x="356" y="37"/>
                  </a:lnTo>
                  <a:lnTo>
                    <a:pt x="330" y="48"/>
                  </a:lnTo>
                  <a:lnTo>
                    <a:pt x="304" y="60"/>
                  </a:lnTo>
                  <a:lnTo>
                    <a:pt x="280" y="73"/>
                  </a:lnTo>
                  <a:lnTo>
                    <a:pt x="256" y="88"/>
                  </a:lnTo>
                  <a:lnTo>
                    <a:pt x="233" y="103"/>
                  </a:lnTo>
                  <a:lnTo>
                    <a:pt x="211" y="119"/>
                  </a:lnTo>
                  <a:lnTo>
                    <a:pt x="190" y="137"/>
                  </a:lnTo>
                  <a:lnTo>
                    <a:pt x="171" y="155"/>
                  </a:lnTo>
                  <a:lnTo>
                    <a:pt x="152" y="174"/>
                  </a:lnTo>
                  <a:lnTo>
                    <a:pt x="133" y="194"/>
                  </a:lnTo>
                  <a:lnTo>
                    <a:pt x="117" y="215"/>
                  </a:lnTo>
                  <a:lnTo>
                    <a:pt x="101" y="236"/>
                  </a:lnTo>
                  <a:lnTo>
                    <a:pt x="86" y="258"/>
                  </a:lnTo>
                  <a:lnTo>
                    <a:pt x="73" y="281"/>
                  </a:lnTo>
                  <a:lnTo>
                    <a:pt x="59" y="304"/>
                  </a:lnTo>
                  <a:lnTo>
                    <a:pt x="49" y="328"/>
                  </a:lnTo>
                  <a:lnTo>
                    <a:pt x="38" y="353"/>
                  </a:lnTo>
                  <a:lnTo>
                    <a:pt x="29" y="378"/>
                  </a:lnTo>
                  <a:lnTo>
                    <a:pt x="21" y="404"/>
                  </a:lnTo>
                  <a:lnTo>
                    <a:pt x="15" y="429"/>
                  </a:lnTo>
                  <a:lnTo>
                    <a:pt x="9" y="455"/>
                  </a:lnTo>
                  <a:lnTo>
                    <a:pt x="5" y="482"/>
                  </a:lnTo>
                  <a:lnTo>
                    <a:pt x="2" y="508"/>
                  </a:lnTo>
                  <a:lnTo>
                    <a:pt x="0" y="535"/>
                  </a:lnTo>
                  <a:lnTo>
                    <a:pt x="0" y="562"/>
                  </a:lnTo>
                  <a:lnTo>
                    <a:pt x="1" y="589"/>
                  </a:lnTo>
                  <a:lnTo>
                    <a:pt x="3" y="617"/>
                  </a:lnTo>
                  <a:lnTo>
                    <a:pt x="7" y="644"/>
                  </a:lnTo>
                  <a:lnTo>
                    <a:pt x="12" y="671"/>
                  </a:lnTo>
                  <a:lnTo>
                    <a:pt x="20" y="698"/>
                  </a:lnTo>
                  <a:lnTo>
                    <a:pt x="27" y="725"/>
                  </a:lnTo>
                  <a:lnTo>
                    <a:pt x="36" y="752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03" name="Freeform 71"/>
            <p:cNvSpPr>
              <a:spLocks/>
            </p:cNvSpPr>
            <p:nvPr/>
          </p:nvSpPr>
          <p:spPr bwMode="auto">
            <a:xfrm>
              <a:off x="2167" y="3451"/>
              <a:ext cx="441" cy="180"/>
            </a:xfrm>
            <a:custGeom>
              <a:avLst/>
              <a:gdLst/>
              <a:ahLst/>
              <a:cxnLst>
                <a:cxn ang="0">
                  <a:pos x="1437" y="1"/>
                </a:cxn>
                <a:cxn ang="0">
                  <a:pos x="1238" y="1"/>
                </a:cxn>
                <a:cxn ang="0">
                  <a:pos x="1082" y="10"/>
                </a:cxn>
                <a:cxn ang="0">
                  <a:pos x="964" y="26"/>
                </a:cxn>
                <a:cxn ang="0">
                  <a:pos x="850" y="51"/>
                </a:cxn>
                <a:cxn ang="0">
                  <a:pos x="749" y="86"/>
                </a:cxn>
                <a:cxn ang="0">
                  <a:pos x="666" y="135"/>
                </a:cxn>
                <a:cxn ang="0">
                  <a:pos x="218" y="90"/>
                </a:cxn>
                <a:cxn ang="0">
                  <a:pos x="160" y="166"/>
                </a:cxn>
                <a:cxn ang="0">
                  <a:pos x="96" y="266"/>
                </a:cxn>
                <a:cxn ang="0">
                  <a:pos x="45" y="368"/>
                </a:cxn>
                <a:cxn ang="0">
                  <a:pos x="21" y="433"/>
                </a:cxn>
                <a:cxn ang="0">
                  <a:pos x="5" y="498"/>
                </a:cxn>
                <a:cxn ang="0">
                  <a:pos x="0" y="562"/>
                </a:cxn>
                <a:cxn ang="0">
                  <a:pos x="13" y="641"/>
                </a:cxn>
                <a:cxn ang="0">
                  <a:pos x="33" y="709"/>
                </a:cxn>
                <a:cxn ang="0">
                  <a:pos x="54" y="753"/>
                </a:cxn>
                <a:cxn ang="0">
                  <a:pos x="80" y="790"/>
                </a:cxn>
                <a:cxn ang="0">
                  <a:pos x="114" y="823"/>
                </a:cxn>
                <a:cxn ang="0">
                  <a:pos x="158" y="849"/>
                </a:cxn>
                <a:cxn ang="0">
                  <a:pos x="213" y="868"/>
                </a:cxn>
                <a:cxn ang="0">
                  <a:pos x="281" y="884"/>
                </a:cxn>
                <a:cxn ang="0">
                  <a:pos x="364" y="894"/>
                </a:cxn>
                <a:cxn ang="0">
                  <a:pos x="463" y="900"/>
                </a:cxn>
                <a:cxn ang="0">
                  <a:pos x="703" y="901"/>
                </a:cxn>
                <a:cxn ang="0">
                  <a:pos x="1219" y="901"/>
                </a:cxn>
                <a:cxn ang="0">
                  <a:pos x="1652" y="901"/>
                </a:cxn>
                <a:cxn ang="0">
                  <a:pos x="1801" y="899"/>
                </a:cxn>
                <a:cxn ang="0">
                  <a:pos x="1875" y="885"/>
                </a:cxn>
                <a:cxn ang="0">
                  <a:pos x="1952" y="859"/>
                </a:cxn>
                <a:cxn ang="0">
                  <a:pos x="2027" y="824"/>
                </a:cxn>
                <a:cxn ang="0">
                  <a:pos x="2095" y="777"/>
                </a:cxn>
                <a:cxn ang="0">
                  <a:pos x="2150" y="721"/>
                </a:cxn>
                <a:cxn ang="0">
                  <a:pos x="2189" y="655"/>
                </a:cxn>
                <a:cxn ang="0">
                  <a:pos x="2207" y="579"/>
                </a:cxn>
                <a:cxn ang="0">
                  <a:pos x="2199" y="496"/>
                </a:cxn>
                <a:cxn ang="0">
                  <a:pos x="2160" y="403"/>
                </a:cxn>
                <a:cxn ang="0">
                  <a:pos x="2086" y="303"/>
                </a:cxn>
                <a:cxn ang="0">
                  <a:pos x="2032" y="251"/>
                </a:cxn>
                <a:cxn ang="0">
                  <a:pos x="1971" y="203"/>
                </a:cxn>
                <a:cxn ang="0">
                  <a:pos x="1885" y="148"/>
                </a:cxn>
                <a:cxn ang="0">
                  <a:pos x="1754" y="82"/>
                </a:cxn>
                <a:cxn ang="0">
                  <a:pos x="1643" y="37"/>
                </a:cxn>
                <a:cxn ang="0">
                  <a:pos x="1555" y="8"/>
                </a:cxn>
              </a:cxnLst>
              <a:rect l="0" t="0" r="r" b="b"/>
              <a:pathLst>
                <a:path w="2208" h="901">
                  <a:moveTo>
                    <a:pt x="1555" y="8"/>
                  </a:moveTo>
                  <a:lnTo>
                    <a:pt x="1523" y="6"/>
                  </a:lnTo>
                  <a:lnTo>
                    <a:pt x="1437" y="1"/>
                  </a:lnTo>
                  <a:lnTo>
                    <a:pt x="1378" y="0"/>
                  </a:lnTo>
                  <a:lnTo>
                    <a:pt x="1311" y="0"/>
                  </a:lnTo>
                  <a:lnTo>
                    <a:pt x="1238" y="1"/>
                  </a:lnTo>
                  <a:lnTo>
                    <a:pt x="1161" y="4"/>
                  </a:lnTo>
                  <a:lnTo>
                    <a:pt x="1122" y="7"/>
                  </a:lnTo>
                  <a:lnTo>
                    <a:pt x="1082" y="10"/>
                  </a:lnTo>
                  <a:lnTo>
                    <a:pt x="1043" y="14"/>
                  </a:lnTo>
                  <a:lnTo>
                    <a:pt x="1003" y="20"/>
                  </a:lnTo>
                  <a:lnTo>
                    <a:pt x="964" y="26"/>
                  </a:lnTo>
                  <a:lnTo>
                    <a:pt x="925" y="33"/>
                  </a:lnTo>
                  <a:lnTo>
                    <a:pt x="887" y="41"/>
                  </a:lnTo>
                  <a:lnTo>
                    <a:pt x="850" y="51"/>
                  </a:lnTo>
                  <a:lnTo>
                    <a:pt x="815" y="61"/>
                  </a:lnTo>
                  <a:lnTo>
                    <a:pt x="781" y="73"/>
                  </a:lnTo>
                  <a:lnTo>
                    <a:pt x="749" y="86"/>
                  </a:lnTo>
                  <a:lnTo>
                    <a:pt x="719" y="101"/>
                  </a:lnTo>
                  <a:lnTo>
                    <a:pt x="691" y="117"/>
                  </a:lnTo>
                  <a:lnTo>
                    <a:pt x="666" y="135"/>
                  </a:lnTo>
                  <a:lnTo>
                    <a:pt x="643" y="155"/>
                  </a:lnTo>
                  <a:lnTo>
                    <a:pt x="624" y="176"/>
                  </a:lnTo>
                  <a:lnTo>
                    <a:pt x="218" y="90"/>
                  </a:lnTo>
                  <a:lnTo>
                    <a:pt x="208" y="104"/>
                  </a:lnTo>
                  <a:lnTo>
                    <a:pt x="179" y="140"/>
                  </a:lnTo>
                  <a:lnTo>
                    <a:pt x="160" y="166"/>
                  </a:lnTo>
                  <a:lnTo>
                    <a:pt x="139" y="196"/>
                  </a:lnTo>
                  <a:lnTo>
                    <a:pt x="118" y="230"/>
                  </a:lnTo>
                  <a:lnTo>
                    <a:pt x="96" y="266"/>
                  </a:lnTo>
                  <a:lnTo>
                    <a:pt x="74" y="306"/>
                  </a:lnTo>
                  <a:lnTo>
                    <a:pt x="54" y="346"/>
                  </a:lnTo>
                  <a:lnTo>
                    <a:pt x="45" y="368"/>
                  </a:lnTo>
                  <a:lnTo>
                    <a:pt x="35" y="389"/>
                  </a:lnTo>
                  <a:lnTo>
                    <a:pt x="28" y="411"/>
                  </a:lnTo>
                  <a:lnTo>
                    <a:pt x="21" y="433"/>
                  </a:lnTo>
                  <a:lnTo>
                    <a:pt x="15" y="454"/>
                  </a:lnTo>
                  <a:lnTo>
                    <a:pt x="9" y="476"/>
                  </a:lnTo>
                  <a:lnTo>
                    <a:pt x="5" y="498"/>
                  </a:lnTo>
                  <a:lnTo>
                    <a:pt x="2" y="519"/>
                  </a:lnTo>
                  <a:lnTo>
                    <a:pt x="0" y="541"/>
                  </a:lnTo>
                  <a:lnTo>
                    <a:pt x="0" y="562"/>
                  </a:lnTo>
                  <a:lnTo>
                    <a:pt x="2" y="582"/>
                  </a:lnTo>
                  <a:lnTo>
                    <a:pt x="5" y="602"/>
                  </a:lnTo>
                  <a:lnTo>
                    <a:pt x="13" y="641"/>
                  </a:lnTo>
                  <a:lnTo>
                    <a:pt x="23" y="676"/>
                  </a:lnTo>
                  <a:lnTo>
                    <a:pt x="28" y="693"/>
                  </a:lnTo>
                  <a:lnTo>
                    <a:pt x="33" y="709"/>
                  </a:lnTo>
                  <a:lnTo>
                    <a:pt x="39" y="724"/>
                  </a:lnTo>
                  <a:lnTo>
                    <a:pt x="47" y="738"/>
                  </a:lnTo>
                  <a:lnTo>
                    <a:pt x="54" y="753"/>
                  </a:lnTo>
                  <a:lnTo>
                    <a:pt x="61" y="767"/>
                  </a:lnTo>
                  <a:lnTo>
                    <a:pt x="71" y="779"/>
                  </a:lnTo>
                  <a:lnTo>
                    <a:pt x="80" y="790"/>
                  </a:lnTo>
                  <a:lnTo>
                    <a:pt x="90" y="802"/>
                  </a:lnTo>
                  <a:lnTo>
                    <a:pt x="102" y="812"/>
                  </a:lnTo>
                  <a:lnTo>
                    <a:pt x="114" y="823"/>
                  </a:lnTo>
                  <a:lnTo>
                    <a:pt x="128" y="832"/>
                  </a:lnTo>
                  <a:lnTo>
                    <a:pt x="143" y="840"/>
                  </a:lnTo>
                  <a:lnTo>
                    <a:pt x="158" y="849"/>
                  </a:lnTo>
                  <a:lnTo>
                    <a:pt x="175" y="856"/>
                  </a:lnTo>
                  <a:lnTo>
                    <a:pt x="194" y="862"/>
                  </a:lnTo>
                  <a:lnTo>
                    <a:pt x="213" y="868"/>
                  </a:lnTo>
                  <a:lnTo>
                    <a:pt x="234" y="875"/>
                  </a:lnTo>
                  <a:lnTo>
                    <a:pt x="257" y="880"/>
                  </a:lnTo>
                  <a:lnTo>
                    <a:pt x="281" y="884"/>
                  </a:lnTo>
                  <a:lnTo>
                    <a:pt x="307" y="888"/>
                  </a:lnTo>
                  <a:lnTo>
                    <a:pt x="334" y="891"/>
                  </a:lnTo>
                  <a:lnTo>
                    <a:pt x="364" y="894"/>
                  </a:lnTo>
                  <a:lnTo>
                    <a:pt x="394" y="897"/>
                  </a:lnTo>
                  <a:lnTo>
                    <a:pt x="428" y="899"/>
                  </a:lnTo>
                  <a:lnTo>
                    <a:pt x="463" y="900"/>
                  </a:lnTo>
                  <a:lnTo>
                    <a:pt x="499" y="901"/>
                  </a:lnTo>
                  <a:lnTo>
                    <a:pt x="539" y="901"/>
                  </a:lnTo>
                  <a:lnTo>
                    <a:pt x="703" y="901"/>
                  </a:lnTo>
                  <a:lnTo>
                    <a:pt x="876" y="901"/>
                  </a:lnTo>
                  <a:lnTo>
                    <a:pt x="1049" y="901"/>
                  </a:lnTo>
                  <a:lnTo>
                    <a:pt x="1219" y="901"/>
                  </a:lnTo>
                  <a:lnTo>
                    <a:pt x="1380" y="901"/>
                  </a:lnTo>
                  <a:lnTo>
                    <a:pt x="1526" y="901"/>
                  </a:lnTo>
                  <a:lnTo>
                    <a:pt x="1652" y="901"/>
                  </a:lnTo>
                  <a:lnTo>
                    <a:pt x="1754" y="901"/>
                  </a:lnTo>
                  <a:lnTo>
                    <a:pt x="1777" y="901"/>
                  </a:lnTo>
                  <a:lnTo>
                    <a:pt x="1801" y="899"/>
                  </a:lnTo>
                  <a:lnTo>
                    <a:pt x="1825" y="896"/>
                  </a:lnTo>
                  <a:lnTo>
                    <a:pt x="1850" y="890"/>
                  </a:lnTo>
                  <a:lnTo>
                    <a:pt x="1875" y="885"/>
                  </a:lnTo>
                  <a:lnTo>
                    <a:pt x="1901" y="878"/>
                  </a:lnTo>
                  <a:lnTo>
                    <a:pt x="1927" y="870"/>
                  </a:lnTo>
                  <a:lnTo>
                    <a:pt x="1952" y="859"/>
                  </a:lnTo>
                  <a:lnTo>
                    <a:pt x="1978" y="849"/>
                  </a:lnTo>
                  <a:lnTo>
                    <a:pt x="2003" y="837"/>
                  </a:lnTo>
                  <a:lnTo>
                    <a:pt x="2027" y="824"/>
                  </a:lnTo>
                  <a:lnTo>
                    <a:pt x="2051" y="809"/>
                  </a:lnTo>
                  <a:lnTo>
                    <a:pt x="2073" y="794"/>
                  </a:lnTo>
                  <a:lnTo>
                    <a:pt x="2095" y="777"/>
                  </a:lnTo>
                  <a:lnTo>
                    <a:pt x="2114" y="759"/>
                  </a:lnTo>
                  <a:lnTo>
                    <a:pt x="2133" y="741"/>
                  </a:lnTo>
                  <a:lnTo>
                    <a:pt x="2150" y="721"/>
                  </a:lnTo>
                  <a:lnTo>
                    <a:pt x="2165" y="700"/>
                  </a:lnTo>
                  <a:lnTo>
                    <a:pt x="2179" y="678"/>
                  </a:lnTo>
                  <a:lnTo>
                    <a:pt x="2189" y="655"/>
                  </a:lnTo>
                  <a:lnTo>
                    <a:pt x="2198" y="631"/>
                  </a:lnTo>
                  <a:lnTo>
                    <a:pt x="2204" y="605"/>
                  </a:lnTo>
                  <a:lnTo>
                    <a:pt x="2207" y="579"/>
                  </a:lnTo>
                  <a:lnTo>
                    <a:pt x="2208" y="552"/>
                  </a:lnTo>
                  <a:lnTo>
                    <a:pt x="2205" y="524"/>
                  </a:lnTo>
                  <a:lnTo>
                    <a:pt x="2199" y="496"/>
                  </a:lnTo>
                  <a:lnTo>
                    <a:pt x="2189" y="466"/>
                  </a:lnTo>
                  <a:lnTo>
                    <a:pt x="2177" y="435"/>
                  </a:lnTo>
                  <a:lnTo>
                    <a:pt x="2160" y="403"/>
                  </a:lnTo>
                  <a:lnTo>
                    <a:pt x="2139" y="370"/>
                  </a:lnTo>
                  <a:lnTo>
                    <a:pt x="2114" y="337"/>
                  </a:lnTo>
                  <a:lnTo>
                    <a:pt x="2086" y="303"/>
                  </a:lnTo>
                  <a:lnTo>
                    <a:pt x="2069" y="285"/>
                  </a:lnTo>
                  <a:lnTo>
                    <a:pt x="2051" y="267"/>
                  </a:lnTo>
                  <a:lnTo>
                    <a:pt x="2032" y="251"/>
                  </a:lnTo>
                  <a:lnTo>
                    <a:pt x="2013" y="234"/>
                  </a:lnTo>
                  <a:lnTo>
                    <a:pt x="1992" y="218"/>
                  </a:lnTo>
                  <a:lnTo>
                    <a:pt x="1971" y="203"/>
                  </a:lnTo>
                  <a:lnTo>
                    <a:pt x="1950" y="188"/>
                  </a:lnTo>
                  <a:lnTo>
                    <a:pt x="1928" y="174"/>
                  </a:lnTo>
                  <a:lnTo>
                    <a:pt x="1885" y="148"/>
                  </a:lnTo>
                  <a:lnTo>
                    <a:pt x="1840" y="124"/>
                  </a:lnTo>
                  <a:lnTo>
                    <a:pt x="1796" y="102"/>
                  </a:lnTo>
                  <a:lnTo>
                    <a:pt x="1754" y="82"/>
                  </a:lnTo>
                  <a:lnTo>
                    <a:pt x="1714" y="64"/>
                  </a:lnTo>
                  <a:lnTo>
                    <a:pt x="1676" y="50"/>
                  </a:lnTo>
                  <a:lnTo>
                    <a:pt x="1643" y="37"/>
                  </a:lnTo>
                  <a:lnTo>
                    <a:pt x="1613" y="27"/>
                  </a:lnTo>
                  <a:lnTo>
                    <a:pt x="1570" y="12"/>
                  </a:lnTo>
                  <a:lnTo>
                    <a:pt x="1555" y="8"/>
                  </a:lnTo>
                  <a:close/>
                </a:path>
              </a:pathLst>
            </a:custGeom>
            <a:solidFill>
              <a:srgbClr val="32323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04" name="Freeform 72"/>
            <p:cNvSpPr>
              <a:spLocks/>
            </p:cNvSpPr>
            <p:nvPr/>
          </p:nvSpPr>
          <p:spPr bwMode="auto">
            <a:xfrm>
              <a:off x="1672" y="3451"/>
              <a:ext cx="442" cy="180"/>
            </a:xfrm>
            <a:custGeom>
              <a:avLst/>
              <a:gdLst/>
              <a:ahLst/>
              <a:cxnLst>
                <a:cxn ang="0">
                  <a:pos x="1437" y="1"/>
                </a:cxn>
                <a:cxn ang="0">
                  <a:pos x="1239" y="1"/>
                </a:cxn>
                <a:cxn ang="0">
                  <a:pos x="1083" y="10"/>
                </a:cxn>
                <a:cxn ang="0">
                  <a:pos x="964" y="26"/>
                </a:cxn>
                <a:cxn ang="0">
                  <a:pos x="851" y="51"/>
                </a:cxn>
                <a:cxn ang="0">
                  <a:pos x="750" y="86"/>
                </a:cxn>
                <a:cxn ang="0">
                  <a:pos x="666" y="135"/>
                </a:cxn>
                <a:cxn ang="0">
                  <a:pos x="219" y="90"/>
                </a:cxn>
                <a:cxn ang="0">
                  <a:pos x="161" y="166"/>
                </a:cxn>
                <a:cxn ang="0">
                  <a:pos x="96" y="266"/>
                </a:cxn>
                <a:cxn ang="0">
                  <a:pos x="45" y="368"/>
                </a:cxn>
                <a:cxn ang="0">
                  <a:pos x="21" y="433"/>
                </a:cxn>
                <a:cxn ang="0">
                  <a:pos x="6" y="498"/>
                </a:cxn>
                <a:cxn ang="0">
                  <a:pos x="0" y="562"/>
                </a:cxn>
                <a:cxn ang="0">
                  <a:pos x="14" y="641"/>
                </a:cxn>
                <a:cxn ang="0">
                  <a:pos x="34" y="709"/>
                </a:cxn>
                <a:cxn ang="0">
                  <a:pos x="55" y="753"/>
                </a:cxn>
                <a:cxn ang="0">
                  <a:pos x="81" y="790"/>
                </a:cxn>
                <a:cxn ang="0">
                  <a:pos x="115" y="823"/>
                </a:cxn>
                <a:cxn ang="0">
                  <a:pos x="159" y="849"/>
                </a:cxn>
                <a:cxn ang="0">
                  <a:pos x="214" y="868"/>
                </a:cxn>
                <a:cxn ang="0">
                  <a:pos x="281" y="884"/>
                </a:cxn>
                <a:cxn ang="0">
                  <a:pos x="365" y="894"/>
                </a:cxn>
                <a:cxn ang="0">
                  <a:pos x="464" y="900"/>
                </a:cxn>
                <a:cxn ang="0">
                  <a:pos x="704" y="901"/>
                </a:cxn>
                <a:cxn ang="0">
                  <a:pos x="1219" y="901"/>
                </a:cxn>
                <a:cxn ang="0">
                  <a:pos x="1653" y="901"/>
                </a:cxn>
                <a:cxn ang="0">
                  <a:pos x="1802" y="899"/>
                </a:cxn>
                <a:cxn ang="0">
                  <a:pos x="1876" y="885"/>
                </a:cxn>
                <a:cxn ang="0">
                  <a:pos x="1953" y="859"/>
                </a:cxn>
                <a:cxn ang="0">
                  <a:pos x="2028" y="824"/>
                </a:cxn>
                <a:cxn ang="0">
                  <a:pos x="2095" y="777"/>
                </a:cxn>
                <a:cxn ang="0">
                  <a:pos x="2150" y="721"/>
                </a:cxn>
                <a:cxn ang="0">
                  <a:pos x="2190" y="655"/>
                </a:cxn>
                <a:cxn ang="0">
                  <a:pos x="2208" y="579"/>
                </a:cxn>
                <a:cxn ang="0">
                  <a:pos x="2199" y="496"/>
                </a:cxn>
                <a:cxn ang="0">
                  <a:pos x="2161" y="403"/>
                </a:cxn>
                <a:cxn ang="0">
                  <a:pos x="2087" y="303"/>
                </a:cxn>
                <a:cxn ang="0">
                  <a:pos x="2033" y="251"/>
                </a:cxn>
                <a:cxn ang="0">
                  <a:pos x="1971" y="203"/>
                </a:cxn>
                <a:cxn ang="0">
                  <a:pos x="1885" y="148"/>
                </a:cxn>
                <a:cxn ang="0">
                  <a:pos x="1755" y="82"/>
                </a:cxn>
                <a:cxn ang="0">
                  <a:pos x="1643" y="37"/>
                </a:cxn>
                <a:cxn ang="0">
                  <a:pos x="1555" y="8"/>
                </a:cxn>
              </a:cxnLst>
              <a:rect l="0" t="0" r="r" b="b"/>
              <a:pathLst>
                <a:path w="2209" h="901">
                  <a:moveTo>
                    <a:pt x="1555" y="8"/>
                  </a:moveTo>
                  <a:lnTo>
                    <a:pt x="1523" y="6"/>
                  </a:lnTo>
                  <a:lnTo>
                    <a:pt x="1437" y="1"/>
                  </a:lnTo>
                  <a:lnTo>
                    <a:pt x="1378" y="0"/>
                  </a:lnTo>
                  <a:lnTo>
                    <a:pt x="1312" y="0"/>
                  </a:lnTo>
                  <a:lnTo>
                    <a:pt x="1239" y="1"/>
                  </a:lnTo>
                  <a:lnTo>
                    <a:pt x="1162" y="4"/>
                  </a:lnTo>
                  <a:lnTo>
                    <a:pt x="1122" y="7"/>
                  </a:lnTo>
                  <a:lnTo>
                    <a:pt x="1083" y="10"/>
                  </a:lnTo>
                  <a:lnTo>
                    <a:pt x="1043" y="14"/>
                  </a:lnTo>
                  <a:lnTo>
                    <a:pt x="1004" y="20"/>
                  </a:lnTo>
                  <a:lnTo>
                    <a:pt x="964" y="26"/>
                  </a:lnTo>
                  <a:lnTo>
                    <a:pt x="926" y="33"/>
                  </a:lnTo>
                  <a:lnTo>
                    <a:pt x="887" y="41"/>
                  </a:lnTo>
                  <a:lnTo>
                    <a:pt x="851" y="51"/>
                  </a:lnTo>
                  <a:lnTo>
                    <a:pt x="815" y="61"/>
                  </a:lnTo>
                  <a:lnTo>
                    <a:pt x="782" y="73"/>
                  </a:lnTo>
                  <a:lnTo>
                    <a:pt x="750" y="86"/>
                  </a:lnTo>
                  <a:lnTo>
                    <a:pt x="720" y="101"/>
                  </a:lnTo>
                  <a:lnTo>
                    <a:pt x="691" y="117"/>
                  </a:lnTo>
                  <a:lnTo>
                    <a:pt x="666" y="135"/>
                  </a:lnTo>
                  <a:lnTo>
                    <a:pt x="644" y="155"/>
                  </a:lnTo>
                  <a:lnTo>
                    <a:pt x="625" y="176"/>
                  </a:lnTo>
                  <a:lnTo>
                    <a:pt x="219" y="90"/>
                  </a:lnTo>
                  <a:lnTo>
                    <a:pt x="209" y="104"/>
                  </a:lnTo>
                  <a:lnTo>
                    <a:pt x="179" y="140"/>
                  </a:lnTo>
                  <a:lnTo>
                    <a:pt x="161" y="166"/>
                  </a:lnTo>
                  <a:lnTo>
                    <a:pt x="140" y="196"/>
                  </a:lnTo>
                  <a:lnTo>
                    <a:pt x="118" y="230"/>
                  </a:lnTo>
                  <a:lnTo>
                    <a:pt x="96" y="266"/>
                  </a:lnTo>
                  <a:lnTo>
                    <a:pt x="74" y="306"/>
                  </a:lnTo>
                  <a:lnTo>
                    <a:pt x="55" y="346"/>
                  </a:lnTo>
                  <a:lnTo>
                    <a:pt x="45" y="368"/>
                  </a:lnTo>
                  <a:lnTo>
                    <a:pt x="36" y="389"/>
                  </a:lnTo>
                  <a:lnTo>
                    <a:pt x="29" y="411"/>
                  </a:lnTo>
                  <a:lnTo>
                    <a:pt x="21" y="433"/>
                  </a:lnTo>
                  <a:lnTo>
                    <a:pt x="15" y="454"/>
                  </a:lnTo>
                  <a:lnTo>
                    <a:pt x="10" y="476"/>
                  </a:lnTo>
                  <a:lnTo>
                    <a:pt x="6" y="498"/>
                  </a:lnTo>
                  <a:lnTo>
                    <a:pt x="3" y="519"/>
                  </a:lnTo>
                  <a:lnTo>
                    <a:pt x="0" y="541"/>
                  </a:lnTo>
                  <a:lnTo>
                    <a:pt x="0" y="562"/>
                  </a:lnTo>
                  <a:lnTo>
                    <a:pt x="3" y="582"/>
                  </a:lnTo>
                  <a:lnTo>
                    <a:pt x="6" y="602"/>
                  </a:lnTo>
                  <a:lnTo>
                    <a:pt x="14" y="641"/>
                  </a:lnTo>
                  <a:lnTo>
                    <a:pt x="23" y="676"/>
                  </a:lnTo>
                  <a:lnTo>
                    <a:pt x="29" y="693"/>
                  </a:lnTo>
                  <a:lnTo>
                    <a:pt x="34" y="709"/>
                  </a:lnTo>
                  <a:lnTo>
                    <a:pt x="40" y="724"/>
                  </a:lnTo>
                  <a:lnTo>
                    <a:pt x="47" y="738"/>
                  </a:lnTo>
                  <a:lnTo>
                    <a:pt x="55" y="753"/>
                  </a:lnTo>
                  <a:lnTo>
                    <a:pt x="62" y="767"/>
                  </a:lnTo>
                  <a:lnTo>
                    <a:pt x="71" y="779"/>
                  </a:lnTo>
                  <a:lnTo>
                    <a:pt x="81" y="790"/>
                  </a:lnTo>
                  <a:lnTo>
                    <a:pt x="91" y="802"/>
                  </a:lnTo>
                  <a:lnTo>
                    <a:pt x="102" y="812"/>
                  </a:lnTo>
                  <a:lnTo>
                    <a:pt x="115" y="823"/>
                  </a:lnTo>
                  <a:lnTo>
                    <a:pt x="128" y="832"/>
                  </a:lnTo>
                  <a:lnTo>
                    <a:pt x="143" y="840"/>
                  </a:lnTo>
                  <a:lnTo>
                    <a:pt x="159" y="849"/>
                  </a:lnTo>
                  <a:lnTo>
                    <a:pt x="175" y="856"/>
                  </a:lnTo>
                  <a:lnTo>
                    <a:pt x="194" y="862"/>
                  </a:lnTo>
                  <a:lnTo>
                    <a:pt x="214" y="868"/>
                  </a:lnTo>
                  <a:lnTo>
                    <a:pt x="235" y="875"/>
                  </a:lnTo>
                  <a:lnTo>
                    <a:pt x="257" y="880"/>
                  </a:lnTo>
                  <a:lnTo>
                    <a:pt x="281" y="884"/>
                  </a:lnTo>
                  <a:lnTo>
                    <a:pt x="307" y="888"/>
                  </a:lnTo>
                  <a:lnTo>
                    <a:pt x="335" y="891"/>
                  </a:lnTo>
                  <a:lnTo>
                    <a:pt x="365" y="894"/>
                  </a:lnTo>
                  <a:lnTo>
                    <a:pt x="395" y="897"/>
                  </a:lnTo>
                  <a:lnTo>
                    <a:pt x="428" y="899"/>
                  </a:lnTo>
                  <a:lnTo>
                    <a:pt x="464" y="900"/>
                  </a:lnTo>
                  <a:lnTo>
                    <a:pt x="500" y="901"/>
                  </a:lnTo>
                  <a:lnTo>
                    <a:pt x="540" y="901"/>
                  </a:lnTo>
                  <a:lnTo>
                    <a:pt x="704" y="901"/>
                  </a:lnTo>
                  <a:lnTo>
                    <a:pt x="877" y="901"/>
                  </a:lnTo>
                  <a:lnTo>
                    <a:pt x="1049" y="901"/>
                  </a:lnTo>
                  <a:lnTo>
                    <a:pt x="1219" y="901"/>
                  </a:lnTo>
                  <a:lnTo>
                    <a:pt x="1380" y="901"/>
                  </a:lnTo>
                  <a:lnTo>
                    <a:pt x="1526" y="901"/>
                  </a:lnTo>
                  <a:lnTo>
                    <a:pt x="1653" y="901"/>
                  </a:lnTo>
                  <a:lnTo>
                    <a:pt x="1755" y="901"/>
                  </a:lnTo>
                  <a:lnTo>
                    <a:pt x="1778" y="901"/>
                  </a:lnTo>
                  <a:lnTo>
                    <a:pt x="1802" y="899"/>
                  </a:lnTo>
                  <a:lnTo>
                    <a:pt x="1826" y="896"/>
                  </a:lnTo>
                  <a:lnTo>
                    <a:pt x="1851" y="890"/>
                  </a:lnTo>
                  <a:lnTo>
                    <a:pt x="1876" y="885"/>
                  </a:lnTo>
                  <a:lnTo>
                    <a:pt x="1902" y="878"/>
                  </a:lnTo>
                  <a:lnTo>
                    <a:pt x="1928" y="870"/>
                  </a:lnTo>
                  <a:lnTo>
                    <a:pt x="1953" y="859"/>
                  </a:lnTo>
                  <a:lnTo>
                    <a:pt x="1979" y="849"/>
                  </a:lnTo>
                  <a:lnTo>
                    <a:pt x="2004" y="837"/>
                  </a:lnTo>
                  <a:lnTo>
                    <a:pt x="2028" y="824"/>
                  </a:lnTo>
                  <a:lnTo>
                    <a:pt x="2052" y="809"/>
                  </a:lnTo>
                  <a:lnTo>
                    <a:pt x="2073" y="794"/>
                  </a:lnTo>
                  <a:lnTo>
                    <a:pt x="2095" y="777"/>
                  </a:lnTo>
                  <a:lnTo>
                    <a:pt x="2115" y="759"/>
                  </a:lnTo>
                  <a:lnTo>
                    <a:pt x="2134" y="741"/>
                  </a:lnTo>
                  <a:lnTo>
                    <a:pt x="2150" y="721"/>
                  </a:lnTo>
                  <a:lnTo>
                    <a:pt x="2166" y="700"/>
                  </a:lnTo>
                  <a:lnTo>
                    <a:pt x="2180" y="678"/>
                  </a:lnTo>
                  <a:lnTo>
                    <a:pt x="2190" y="655"/>
                  </a:lnTo>
                  <a:lnTo>
                    <a:pt x="2198" y="631"/>
                  </a:lnTo>
                  <a:lnTo>
                    <a:pt x="2205" y="605"/>
                  </a:lnTo>
                  <a:lnTo>
                    <a:pt x="2208" y="579"/>
                  </a:lnTo>
                  <a:lnTo>
                    <a:pt x="2209" y="552"/>
                  </a:lnTo>
                  <a:lnTo>
                    <a:pt x="2206" y="524"/>
                  </a:lnTo>
                  <a:lnTo>
                    <a:pt x="2199" y="496"/>
                  </a:lnTo>
                  <a:lnTo>
                    <a:pt x="2190" y="466"/>
                  </a:lnTo>
                  <a:lnTo>
                    <a:pt x="2177" y="435"/>
                  </a:lnTo>
                  <a:lnTo>
                    <a:pt x="2161" y="403"/>
                  </a:lnTo>
                  <a:lnTo>
                    <a:pt x="2140" y="370"/>
                  </a:lnTo>
                  <a:lnTo>
                    <a:pt x="2115" y="337"/>
                  </a:lnTo>
                  <a:lnTo>
                    <a:pt x="2087" y="303"/>
                  </a:lnTo>
                  <a:lnTo>
                    <a:pt x="2069" y="285"/>
                  </a:lnTo>
                  <a:lnTo>
                    <a:pt x="2052" y="267"/>
                  </a:lnTo>
                  <a:lnTo>
                    <a:pt x="2033" y="251"/>
                  </a:lnTo>
                  <a:lnTo>
                    <a:pt x="2013" y="234"/>
                  </a:lnTo>
                  <a:lnTo>
                    <a:pt x="1992" y="218"/>
                  </a:lnTo>
                  <a:lnTo>
                    <a:pt x="1971" y="203"/>
                  </a:lnTo>
                  <a:lnTo>
                    <a:pt x="1951" y="188"/>
                  </a:lnTo>
                  <a:lnTo>
                    <a:pt x="1929" y="174"/>
                  </a:lnTo>
                  <a:lnTo>
                    <a:pt x="1885" y="148"/>
                  </a:lnTo>
                  <a:lnTo>
                    <a:pt x="1840" y="124"/>
                  </a:lnTo>
                  <a:lnTo>
                    <a:pt x="1797" y="102"/>
                  </a:lnTo>
                  <a:lnTo>
                    <a:pt x="1755" y="82"/>
                  </a:lnTo>
                  <a:lnTo>
                    <a:pt x="1714" y="64"/>
                  </a:lnTo>
                  <a:lnTo>
                    <a:pt x="1677" y="50"/>
                  </a:lnTo>
                  <a:lnTo>
                    <a:pt x="1643" y="37"/>
                  </a:lnTo>
                  <a:lnTo>
                    <a:pt x="1613" y="27"/>
                  </a:lnTo>
                  <a:lnTo>
                    <a:pt x="1571" y="12"/>
                  </a:lnTo>
                  <a:lnTo>
                    <a:pt x="1555" y="8"/>
                  </a:lnTo>
                  <a:close/>
                </a:path>
              </a:pathLst>
            </a:custGeom>
            <a:solidFill>
              <a:srgbClr val="32323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05" name="Freeform 73"/>
            <p:cNvSpPr>
              <a:spLocks/>
            </p:cNvSpPr>
            <p:nvPr/>
          </p:nvSpPr>
          <p:spPr bwMode="auto">
            <a:xfrm>
              <a:off x="1788" y="1130"/>
              <a:ext cx="874" cy="581"/>
            </a:xfrm>
            <a:custGeom>
              <a:avLst/>
              <a:gdLst/>
              <a:ahLst/>
              <a:cxnLst>
                <a:cxn ang="0">
                  <a:pos x="4166" y="693"/>
                </a:cxn>
                <a:cxn ang="0">
                  <a:pos x="3191" y="1271"/>
                </a:cxn>
                <a:cxn ang="0">
                  <a:pos x="2183" y="1872"/>
                </a:cxn>
                <a:cxn ang="0">
                  <a:pos x="1528" y="2267"/>
                </a:cxn>
                <a:cxn ang="0">
                  <a:pos x="976" y="2605"/>
                </a:cxn>
                <a:cxn ang="0">
                  <a:pos x="680" y="2795"/>
                </a:cxn>
                <a:cxn ang="0">
                  <a:pos x="556" y="2878"/>
                </a:cxn>
                <a:cxn ang="0">
                  <a:pos x="503" y="2875"/>
                </a:cxn>
                <a:cxn ang="0">
                  <a:pos x="390" y="2669"/>
                </a:cxn>
                <a:cxn ang="0">
                  <a:pos x="271" y="2437"/>
                </a:cxn>
                <a:cxn ang="0">
                  <a:pos x="189" y="2268"/>
                </a:cxn>
                <a:cxn ang="0">
                  <a:pos x="116" y="2105"/>
                </a:cxn>
                <a:cxn ang="0">
                  <a:pos x="71" y="1994"/>
                </a:cxn>
                <a:cxn ang="0">
                  <a:pos x="48" y="1927"/>
                </a:cxn>
                <a:cxn ang="0">
                  <a:pos x="31" y="1868"/>
                </a:cxn>
                <a:cxn ang="0">
                  <a:pos x="17" y="1812"/>
                </a:cxn>
                <a:cxn ang="0">
                  <a:pos x="6" y="1757"/>
                </a:cxn>
                <a:cxn ang="0">
                  <a:pos x="1" y="1704"/>
                </a:cxn>
                <a:cxn ang="0">
                  <a:pos x="1" y="1650"/>
                </a:cxn>
                <a:cxn ang="0">
                  <a:pos x="9" y="1596"/>
                </a:cxn>
                <a:cxn ang="0">
                  <a:pos x="25" y="1540"/>
                </a:cxn>
                <a:cxn ang="0">
                  <a:pos x="51" y="1481"/>
                </a:cxn>
                <a:cxn ang="0">
                  <a:pos x="87" y="1418"/>
                </a:cxn>
                <a:cxn ang="0">
                  <a:pos x="136" y="1351"/>
                </a:cxn>
                <a:cxn ang="0">
                  <a:pos x="198" y="1279"/>
                </a:cxn>
                <a:cxn ang="0">
                  <a:pos x="274" y="1201"/>
                </a:cxn>
                <a:cxn ang="0">
                  <a:pos x="364" y="1116"/>
                </a:cxn>
                <a:cxn ang="0">
                  <a:pos x="472" y="1022"/>
                </a:cxn>
                <a:cxn ang="0">
                  <a:pos x="598" y="920"/>
                </a:cxn>
                <a:cxn ang="0">
                  <a:pos x="744" y="808"/>
                </a:cxn>
                <a:cxn ang="0">
                  <a:pos x="983" y="632"/>
                </a:cxn>
                <a:cxn ang="0">
                  <a:pos x="1202" y="475"/>
                </a:cxn>
                <a:cxn ang="0">
                  <a:pos x="1335" y="383"/>
                </a:cxn>
                <a:cxn ang="0">
                  <a:pos x="1459" y="302"/>
                </a:cxn>
                <a:cxn ang="0">
                  <a:pos x="1573" y="230"/>
                </a:cxn>
                <a:cxn ang="0">
                  <a:pos x="1681" y="169"/>
                </a:cxn>
                <a:cxn ang="0">
                  <a:pos x="1778" y="117"/>
                </a:cxn>
                <a:cxn ang="0">
                  <a:pos x="1870" y="74"/>
                </a:cxn>
                <a:cxn ang="0">
                  <a:pos x="1954" y="42"/>
                </a:cxn>
                <a:cxn ang="0">
                  <a:pos x="2033" y="18"/>
                </a:cxn>
                <a:cxn ang="0">
                  <a:pos x="2106" y="5"/>
                </a:cxn>
                <a:cxn ang="0">
                  <a:pos x="2174" y="0"/>
                </a:cxn>
                <a:cxn ang="0">
                  <a:pos x="2237" y="6"/>
                </a:cxn>
                <a:cxn ang="0">
                  <a:pos x="2297" y="20"/>
                </a:cxn>
                <a:cxn ang="0">
                  <a:pos x="2354" y="43"/>
                </a:cxn>
                <a:cxn ang="0">
                  <a:pos x="2437" y="94"/>
                </a:cxn>
                <a:cxn ang="0">
                  <a:pos x="2564" y="180"/>
                </a:cxn>
                <a:cxn ang="0">
                  <a:pos x="2700" y="279"/>
                </a:cxn>
                <a:cxn ang="0">
                  <a:pos x="2839" y="383"/>
                </a:cxn>
                <a:cxn ang="0">
                  <a:pos x="3026" y="529"/>
                </a:cxn>
                <a:cxn ang="0">
                  <a:pos x="3192" y="661"/>
                </a:cxn>
                <a:cxn ang="0">
                  <a:pos x="3276" y="659"/>
                </a:cxn>
                <a:cxn ang="0">
                  <a:pos x="3538" y="574"/>
                </a:cxn>
                <a:cxn ang="0">
                  <a:pos x="3711" y="523"/>
                </a:cxn>
                <a:cxn ang="0">
                  <a:pos x="3832" y="491"/>
                </a:cxn>
                <a:cxn ang="0">
                  <a:pos x="3950" y="463"/>
                </a:cxn>
                <a:cxn ang="0">
                  <a:pos x="4063" y="441"/>
                </a:cxn>
                <a:cxn ang="0">
                  <a:pos x="4164" y="429"/>
                </a:cxn>
                <a:cxn ang="0">
                  <a:pos x="4250" y="426"/>
                </a:cxn>
                <a:cxn ang="0">
                  <a:pos x="4316" y="436"/>
                </a:cxn>
                <a:cxn ang="0">
                  <a:pos x="4356" y="461"/>
                </a:cxn>
                <a:cxn ang="0">
                  <a:pos x="4367" y="504"/>
                </a:cxn>
                <a:cxn ang="0">
                  <a:pos x="4343" y="565"/>
                </a:cxn>
              </a:cxnLst>
              <a:rect l="0" t="0" r="r" b="b"/>
              <a:pathLst>
                <a:path w="4367" h="2905">
                  <a:moveTo>
                    <a:pt x="4317" y="604"/>
                  </a:moveTo>
                  <a:lnTo>
                    <a:pt x="4166" y="693"/>
                  </a:lnTo>
                  <a:lnTo>
                    <a:pt x="3764" y="930"/>
                  </a:lnTo>
                  <a:lnTo>
                    <a:pt x="3191" y="1271"/>
                  </a:lnTo>
                  <a:lnTo>
                    <a:pt x="2526" y="1666"/>
                  </a:lnTo>
                  <a:lnTo>
                    <a:pt x="2183" y="1872"/>
                  </a:lnTo>
                  <a:lnTo>
                    <a:pt x="1847" y="2074"/>
                  </a:lnTo>
                  <a:lnTo>
                    <a:pt x="1528" y="2267"/>
                  </a:lnTo>
                  <a:lnTo>
                    <a:pt x="1234" y="2446"/>
                  </a:lnTo>
                  <a:lnTo>
                    <a:pt x="976" y="2605"/>
                  </a:lnTo>
                  <a:lnTo>
                    <a:pt x="765" y="2738"/>
                  </a:lnTo>
                  <a:lnTo>
                    <a:pt x="680" y="2795"/>
                  </a:lnTo>
                  <a:lnTo>
                    <a:pt x="609" y="2840"/>
                  </a:lnTo>
                  <a:lnTo>
                    <a:pt x="556" y="2878"/>
                  </a:lnTo>
                  <a:lnTo>
                    <a:pt x="519" y="2905"/>
                  </a:lnTo>
                  <a:lnTo>
                    <a:pt x="503" y="2875"/>
                  </a:lnTo>
                  <a:lnTo>
                    <a:pt x="457" y="2791"/>
                  </a:lnTo>
                  <a:lnTo>
                    <a:pt x="390" y="2669"/>
                  </a:lnTo>
                  <a:lnTo>
                    <a:pt x="312" y="2518"/>
                  </a:lnTo>
                  <a:lnTo>
                    <a:pt x="271" y="2437"/>
                  </a:lnTo>
                  <a:lnTo>
                    <a:pt x="230" y="2352"/>
                  </a:lnTo>
                  <a:lnTo>
                    <a:pt x="189" y="2268"/>
                  </a:lnTo>
                  <a:lnTo>
                    <a:pt x="151" y="2186"/>
                  </a:lnTo>
                  <a:lnTo>
                    <a:pt x="116" y="2105"/>
                  </a:lnTo>
                  <a:lnTo>
                    <a:pt x="84" y="2029"/>
                  </a:lnTo>
                  <a:lnTo>
                    <a:pt x="71" y="1994"/>
                  </a:lnTo>
                  <a:lnTo>
                    <a:pt x="58" y="1959"/>
                  </a:lnTo>
                  <a:lnTo>
                    <a:pt x="48" y="1927"/>
                  </a:lnTo>
                  <a:lnTo>
                    <a:pt x="39" y="1897"/>
                  </a:lnTo>
                  <a:lnTo>
                    <a:pt x="31" y="1868"/>
                  </a:lnTo>
                  <a:lnTo>
                    <a:pt x="23" y="1840"/>
                  </a:lnTo>
                  <a:lnTo>
                    <a:pt x="17" y="1812"/>
                  </a:lnTo>
                  <a:lnTo>
                    <a:pt x="11" y="1784"/>
                  </a:lnTo>
                  <a:lnTo>
                    <a:pt x="6" y="1757"/>
                  </a:lnTo>
                  <a:lnTo>
                    <a:pt x="3" y="1730"/>
                  </a:lnTo>
                  <a:lnTo>
                    <a:pt x="1" y="1704"/>
                  </a:lnTo>
                  <a:lnTo>
                    <a:pt x="0" y="1677"/>
                  </a:lnTo>
                  <a:lnTo>
                    <a:pt x="1" y="1650"/>
                  </a:lnTo>
                  <a:lnTo>
                    <a:pt x="4" y="1623"/>
                  </a:lnTo>
                  <a:lnTo>
                    <a:pt x="9" y="1596"/>
                  </a:lnTo>
                  <a:lnTo>
                    <a:pt x="16" y="1568"/>
                  </a:lnTo>
                  <a:lnTo>
                    <a:pt x="25" y="1540"/>
                  </a:lnTo>
                  <a:lnTo>
                    <a:pt x="36" y="1511"/>
                  </a:lnTo>
                  <a:lnTo>
                    <a:pt x="51" y="1481"/>
                  </a:lnTo>
                  <a:lnTo>
                    <a:pt x="68" y="1450"/>
                  </a:lnTo>
                  <a:lnTo>
                    <a:pt x="87" y="1418"/>
                  </a:lnTo>
                  <a:lnTo>
                    <a:pt x="110" y="1385"/>
                  </a:lnTo>
                  <a:lnTo>
                    <a:pt x="136" y="1351"/>
                  </a:lnTo>
                  <a:lnTo>
                    <a:pt x="164" y="1315"/>
                  </a:lnTo>
                  <a:lnTo>
                    <a:pt x="198" y="1279"/>
                  </a:lnTo>
                  <a:lnTo>
                    <a:pt x="233" y="1240"/>
                  </a:lnTo>
                  <a:lnTo>
                    <a:pt x="274" y="1201"/>
                  </a:lnTo>
                  <a:lnTo>
                    <a:pt x="317" y="1158"/>
                  </a:lnTo>
                  <a:lnTo>
                    <a:pt x="364" y="1116"/>
                  </a:lnTo>
                  <a:lnTo>
                    <a:pt x="416" y="1070"/>
                  </a:lnTo>
                  <a:lnTo>
                    <a:pt x="472" y="1022"/>
                  </a:lnTo>
                  <a:lnTo>
                    <a:pt x="533" y="972"/>
                  </a:lnTo>
                  <a:lnTo>
                    <a:pt x="598" y="920"/>
                  </a:lnTo>
                  <a:lnTo>
                    <a:pt x="669" y="865"/>
                  </a:lnTo>
                  <a:lnTo>
                    <a:pt x="744" y="808"/>
                  </a:lnTo>
                  <a:lnTo>
                    <a:pt x="823" y="748"/>
                  </a:lnTo>
                  <a:lnTo>
                    <a:pt x="983" y="632"/>
                  </a:lnTo>
                  <a:lnTo>
                    <a:pt x="1132" y="525"/>
                  </a:lnTo>
                  <a:lnTo>
                    <a:pt x="1202" y="475"/>
                  </a:lnTo>
                  <a:lnTo>
                    <a:pt x="1270" y="428"/>
                  </a:lnTo>
                  <a:lnTo>
                    <a:pt x="1335" y="383"/>
                  </a:lnTo>
                  <a:lnTo>
                    <a:pt x="1399" y="342"/>
                  </a:lnTo>
                  <a:lnTo>
                    <a:pt x="1459" y="302"/>
                  </a:lnTo>
                  <a:lnTo>
                    <a:pt x="1517" y="265"/>
                  </a:lnTo>
                  <a:lnTo>
                    <a:pt x="1573" y="230"/>
                  </a:lnTo>
                  <a:lnTo>
                    <a:pt x="1628" y="198"/>
                  </a:lnTo>
                  <a:lnTo>
                    <a:pt x="1681" y="169"/>
                  </a:lnTo>
                  <a:lnTo>
                    <a:pt x="1731" y="142"/>
                  </a:lnTo>
                  <a:lnTo>
                    <a:pt x="1778" y="117"/>
                  </a:lnTo>
                  <a:lnTo>
                    <a:pt x="1825" y="94"/>
                  </a:lnTo>
                  <a:lnTo>
                    <a:pt x="1870" y="74"/>
                  </a:lnTo>
                  <a:lnTo>
                    <a:pt x="1913" y="57"/>
                  </a:lnTo>
                  <a:lnTo>
                    <a:pt x="1954" y="42"/>
                  </a:lnTo>
                  <a:lnTo>
                    <a:pt x="1995" y="28"/>
                  </a:lnTo>
                  <a:lnTo>
                    <a:pt x="2033" y="18"/>
                  </a:lnTo>
                  <a:lnTo>
                    <a:pt x="2070" y="11"/>
                  </a:lnTo>
                  <a:lnTo>
                    <a:pt x="2106" y="5"/>
                  </a:lnTo>
                  <a:lnTo>
                    <a:pt x="2141" y="1"/>
                  </a:lnTo>
                  <a:lnTo>
                    <a:pt x="2174" y="0"/>
                  </a:lnTo>
                  <a:lnTo>
                    <a:pt x="2206" y="1"/>
                  </a:lnTo>
                  <a:lnTo>
                    <a:pt x="2237" y="6"/>
                  </a:lnTo>
                  <a:lnTo>
                    <a:pt x="2268" y="12"/>
                  </a:lnTo>
                  <a:lnTo>
                    <a:pt x="2297" y="20"/>
                  </a:lnTo>
                  <a:lnTo>
                    <a:pt x="2326" y="31"/>
                  </a:lnTo>
                  <a:lnTo>
                    <a:pt x="2354" y="43"/>
                  </a:lnTo>
                  <a:lnTo>
                    <a:pt x="2381" y="59"/>
                  </a:lnTo>
                  <a:lnTo>
                    <a:pt x="2437" y="94"/>
                  </a:lnTo>
                  <a:lnTo>
                    <a:pt x="2499" y="135"/>
                  </a:lnTo>
                  <a:lnTo>
                    <a:pt x="2564" y="180"/>
                  </a:lnTo>
                  <a:lnTo>
                    <a:pt x="2632" y="228"/>
                  </a:lnTo>
                  <a:lnTo>
                    <a:pt x="2700" y="279"/>
                  </a:lnTo>
                  <a:lnTo>
                    <a:pt x="2770" y="331"/>
                  </a:lnTo>
                  <a:lnTo>
                    <a:pt x="2839" y="383"/>
                  </a:lnTo>
                  <a:lnTo>
                    <a:pt x="2905" y="434"/>
                  </a:lnTo>
                  <a:lnTo>
                    <a:pt x="3026" y="529"/>
                  </a:lnTo>
                  <a:lnTo>
                    <a:pt x="3125" y="607"/>
                  </a:lnTo>
                  <a:lnTo>
                    <a:pt x="3192" y="661"/>
                  </a:lnTo>
                  <a:lnTo>
                    <a:pt x="3216" y="680"/>
                  </a:lnTo>
                  <a:lnTo>
                    <a:pt x="3276" y="659"/>
                  </a:lnTo>
                  <a:lnTo>
                    <a:pt x="3434" y="606"/>
                  </a:lnTo>
                  <a:lnTo>
                    <a:pt x="3538" y="574"/>
                  </a:lnTo>
                  <a:lnTo>
                    <a:pt x="3652" y="539"/>
                  </a:lnTo>
                  <a:lnTo>
                    <a:pt x="3711" y="523"/>
                  </a:lnTo>
                  <a:lnTo>
                    <a:pt x="3771" y="507"/>
                  </a:lnTo>
                  <a:lnTo>
                    <a:pt x="3832" y="491"/>
                  </a:lnTo>
                  <a:lnTo>
                    <a:pt x="3891" y="477"/>
                  </a:lnTo>
                  <a:lnTo>
                    <a:pt x="3950" y="463"/>
                  </a:lnTo>
                  <a:lnTo>
                    <a:pt x="4007" y="452"/>
                  </a:lnTo>
                  <a:lnTo>
                    <a:pt x="4063" y="441"/>
                  </a:lnTo>
                  <a:lnTo>
                    <a:pt x="4115" y="434"/>
                  </a:lnTo>
                  <a:lnTo>
                    <a:pt x="4164" y="429"/>
                  </a:lnTo>
                  <a:lnTo>
                    <a:pt x="4209" y="426"/>
                  </a:lnTo>
                  <a:lnTo>
                    <a:pt x="4250" y="426"/>
                  </a:lnTo>
                  <a:lnTo>
                    <a:pt x="4285" y="430"/>
                  </a:lnTo>
                  <a:lnTo>
                    <a:pt x="4316" y="436"/>
                  </a:lnTo>
                  <a:lnTo>
                    <a:pt x="4338" y="447"/>
                  </a:lnTo>
                  <a:lnTo>
                    <a:pt x="4356" y="461"/>
                  </a:lnTo>
                  <a:lnTo>
                    <a:pt x="4365" y="481"/>
                  </a:lnTo>
                  <a:lnTo>
                    <a:pt x="4367" y="504"/>
                  </a:lnTo>
                  <a:lnTo>
                    <a:pt x="4359" y="532"/>
                  </a:lnTo>
                  <a:lnTo>
                    <a:pt x="4343" y="565"/>
                  </a:lnTo>
                  <a:lnTo>
                    <a:pt x="4317" y="604"/>
                  </a:lnTo>
                  <a:close/>
                </a:path>
              </a:pathLst>
            </a:custGeom>
            <a:solidFill>
              <a:srgbClr val="66E5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06" name="Rectangle 74"/>
            <p:cNvSpPr>
              <a:spLocks noChangeArrowheads="1"/>
            </p:cNvSpPr>
            <p:nvPr/>
          </p:nvSpPr>
          <p:spPr bwMode="auto">
            <a:xfrm>
              <a:off x="2068" y="2343"/>
              <a:ext cx="123" cy="47"/>
            </a:xfrm>
            <a:prstGeom prst="rect">
              <a:avLst/>
            </a:prstGeom>
            <a:solidFill>
              <a:srgbClr val="0066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07" name="Freeform 75"/>
            <p:cNvSpPr>
              <a:spLocks/>
            </p:cNvSpPr>
            <p:nvPr/>
          </p:nvSpPr>
          <p:spPr bwMode="auto">
            <a:xfrm>
              <a:off x="3663" y="3088"/>
              <a:ext cx="364" cy="165"/>
            </a:xfrm>
            <a:custGeom>
              <a:avLst/>
              <a:gdLst/>
              <a:ahLst/>
              <a:cxnLst>
                <a:cxn ang="0">
                  <a:pos x="790" y="0"/>
                </a:cxn>
                <a:cxn ang="0">
                  <a:pos x="861" y="6"/>
                </a:cxn>
                <a:cxn ang="0">
                  <a:pos x="929" y="16"/>
                </a:cxn>
                <a:cxn ang="0">
                  <a:pos x="1010" y="35"/>
                </a:cxn>
                <a:cxn ang="0">
                  <a:pos x="1074" y="56"/>
                </a:cxn>
                <a:cxn ang="0">
                  <a:pos x="1117" y="74"/>
                </a:cxn>
                <a:cxn ang="0">
                  <a:pos x="1158" y="95"/>
                </a:cxn>
                <a:cxn ang="0">
                  <a:pos x="1198" y="120"/>
                </a:cxn>
                <a:cxn ang="0">
                  <a:pos x="1236" y="149"/>
                </a:cxn>
                <a:cxn ang="0">
                  <a:pos x="1271" y="182"/>
                </a:cxn>
                <a:cxn ang="0">
                  <a:pos x="1635" y="128"/>
                </a:cxn>
                <a:cxn ang="0">
                  <a:pos x="1668" y="170"/>
                </a:cxn>
                <a:cxn ang="0">
                  <a:pos x="1701" y="218"/>
                </a:cxn>
                <a:cxn ang="0">
                  <a:pos x="1739" y="278"/>
                </a:cxn>
                <a:cxn ang="0">
                  <a:pos x="1775" y="347"/>
                </a:cxn>
                <a:cxn ang="0">
                  <a:pos x="1791" y="383"/>
                </a:cxn>
                <a:cxn ang="0">
                  <a:pos x="1803" y="420"/>
                </a:cxn>
                <a:cxn ang="0">
                  <a:pos x="1814" y="457"/>
                </a:cxn>
                <a:cxn ang="0">
                  <a:pos x="1820" y="495"/>
                </a:cxn>
                <a:cxn ang="0">
                  <a:pos x="1821" y="531"/>
                </a:cxn>
                <a:cxn ang="0">
                  <a:pos x="1817" y="565"/>
                </a:cxn>
                <a:cxn ang="0">
                  <a:pos x="1802" y="630"/>
                </a:cxn>
                <a:cxn ang="0">
                  <a:pos x="1782" y="683"/>
                </a:cxn>
                <a:cxn ang="0">
                  <a:pos x="1768" y="707"/>
                </a:cxn>
                <a:cxn ang="0">
                  <a:pos x="1752" y="728"/>
                </a:cxn>
                <a:cxn ang="0">
                  <a:pos x="1734" y="746"/>
                </a:cxn>
                <a:cxn ang="0">
                  <a:pos x="1712" y="763"/>
                </a:cxn>
                <a:cxn ang="0">
                  <a:pos x="1686" y="777"/>
                </a:cxn>
                <a:cxn ang="0">
                  <a:pos x="1656" y="789"/>
                </a:cxn>
                <a:cxn ang="0">
                  <a:pos x="1620" y="800"/>
                </a:cxn>
                <a:cxn ang="0">
                  <a:pos x="1581" y="808"/>
                </a:cxn>
                <a:cxn ang="0">
                  <a:pos x="1535" y="814"/>
                </a:cxn>
                <a:cxn ang="0">
                  <a:pos x="1483" y="818"/>
                </a:cxn>
                <a:cxn ang="0">
                  <a:pos x="1360" y="822"/>
                </a:cxn>
                <a:cxn ang="0">
                  <a:pos x="1071" y="822"/>
                </a:cxn>
                <a:cxn ang="0">
                  <a:pos x="777" y="822"/>
                </a:cxn>
                <a:cxn ang="0">
                  <a:pos x="514" y="822"/>
                </a:cxn>
                <a:cxn ang="0">
                  <a:pos x="317" y="822"/>
                </a:cxn>
                <a:cxn ang="0">
                  <a:pos x="279" y="819"/>
                </a:cxn>
                <a:cxn ang="0">
                  <a:pos x="238" y="810"/>
                </a:cxn>
                <a:cxn ang="0">
                  <a:pos x="199" y="795"/>
                </a:cxn>
                <a:cxn ang="0">
                  <a:pos x="159" y="776"/>
                </a:cxn>
                <a:cxn ang="0">
                  <a:pos x="122" y="752"/>
                </a:cxn>
                <a:cxn ang="0">
                  <a:pos x="87" y="723"/>
                </a:cxn>
                <a:cxn ang="0">
                  <a:pos x="57" y="690"/>
                </a:cxn>
                <a:cxn ang="0">
                  <a:pos x="32" y="655"/>
                </a:cxn>
                <a:cxn ang="0">
                  <a:pos x="15" y="615"/>
                </a:cxn>
                <a:cxn ang="0">
                  <a:pos x="3" y="574"/>
                </a:cxn>
                <a:cxn ang="0">
                  <a:pos x="0" y="530"/>
                </a:cxn>
                <a:cxn ang="0">
                  <a:pos x="7" y="484"/>
                </a:cxn>
                <a:cxn ang="0">
                  <a:pos x="25" y="438"/>
                </a:cxn>
                <a:cxn ang="0">
                  <a:pos x="54" y="390"/>
                </a:cxn>
                <a:cxn ang="0">
                  <a:pos x="97" y="341"/>
                </a:cxn>
                <a:cxn ang="0">
                  <a:pos x="153" y="292"/>
                </a:cxn>
                <a:cxn ang="0">
                  <a:pos x="199" y="259"/>
                </a:cxn>
                <a:cxn ang="0">
                  <a:pos x="248" y="226"/>
                </a:cxn>
                <a:cxn ang="0">
                  <a:pos x="351" y="169"/>
                </a:cxn>
                <a:cxn ang="0">
                  <a:pos x="454" y="119"/>
                </a:cxn>
                <a:cxn ang="0">
                  <a:pos x="553" y="77"/>
                </a:cxn>
                <a:cxn ang="0">
                  <a:pos x="640" y="43"/>
                </a:cxn>
                <a:cxn ang="0">
                  <a:pos x="711" y="19"/>
                </a:cxn>
                <a:cxn ang="0">
                  <a:pos x="774" y="0"/>
                </a:cxn>
              </a:cxnLst>
              <a:rect l="0" t="0" r="r" b="b"/>
              <a:pathLst>
                <a:path w="1821" h="822">
                  <a:moveTo>
                    <a:pt x="774" y="0"/>
                  </a:moveTo>
                  <a:lnTo>
                    <a:pt x="790" y="0"/>
                  </a:lnTo>
                  <a:lnTo>
                    <a:pt x="831" y="3"/>
                  </a:lnTo>
                  <a:lnTo>
                    <a:pt x="861" y="6"/>
                  </a:lnTo>
                  <a:lnTo>
                    <a:pt x="893" y="10"/>
                  </a:lnTo>
                  <a:lnTo>
                    <a:pt x="929" y="16"/>
                  </a:lnTo>
                  <a:lnTo>
                    <a:pt x="969" y="25"/>
                  </a:lnTo>
                  <a:lnTo>
                    <a:pt x="1010" y="35"/>
                  </a:lnTo>
                  <a:lnTo>
                    <a:pt x="1052" y="48"/>
                  </a:lnTo>
                  <a:lnTo>
                    <a:pt x="1074" y="56"/>
                  </a:lnTo>
                  <a:lnTo>
                    <a:pt x="1095" y="65"/>
                  </a:lnTo>
                  <a:lnTo>
                    <a:pt x="1117" y="74"/>
                  </a:lnTo>
                  <a:lnTo>
                    <a:pt x="1137" y="84"/>
                  </a:lnTo>
                  <a:lnTo>
                    <a:pt x="1158" y="95"/>
                  </a:lnTo>
                  <a:lnTo>
                    <a:pt x="1178" y="107"/>
                  </a:lnTo>
                  <a:lnTo>
                    <a:pt x="1198" y="120"/>
                  </a:lnTo>
                  <a:lnTo>
                    <a:pt x="1217" y="134"/>
                  </a:lnTo>
                  <a:lnTo>
                    <a:pt x="1236" y="149"/>
                  </a:lnTo>
                  <a:lnTo>
                    <a:pt x="1254" y="165"/>
                  </a:lnTo>
                  <a:lnTo>
                    <a:pt x="1271" y="182"/>
                  </a:lnTo>
                  <a:lnTo>
                    <a:pt x="1286" y="200"/>
                  </a:lnTo>
                  <a:lnTo>
                    <a:pt x="1635" y="128"/>
                  </a:lnTo>
                  <a:lnTo>
                    <a:pt x="1644" y="139"/>
                  </a:lnTo>
                  <a:lnTo>
                    <a:pt x="1668" y="170"/>
                  </a:lnTo>
                  <a:lnTo>
                    <a:pt x="1684" y="192"/>
                  </a:lnTo>
                  <a:lnTo>
                    <a:pt x="1701" y="218"/>
                  </a:lnTo>
                  <a:lnTo>
                    <a:pt x="1720" y="247"/>
                  </a:lnTo>
                  <a:lnTo>
                    <a:pt x="1739" y="278"/>
                  </a:lnTo>
                  <a:lnTo>
                    <a:pt x="1758" y="312"/>
                  </a:lnTo>
                  <a:lnTo>
                    <a:pt x="1775" y="347"/>
                  </a:lnTo>
                  <a:lnTo>
                    <a:pt x="1784" y="365"/>
                  </a:lnTo>
                  <a:lnTo>
                    <a:pt x="1791" y="383"/>
                  </a:lnTo>
                  <a:lnTo>
                    <a:pt x="1798" y="402"/>
                  </a:lnTo>
                  <a:lnTo>
                    <a:pt x="1803" y="420"/>
                  </a:lnTo>
                  <a:lnTo>
                    <a:pt x="1810" y="439"/>
                  </a:lnTo>
                  <a:lnTo>
                    <a:pt x="1814" y="457"/>
                  </a:lnTo>
                  <a:lnTo>
                    <a:pt x="1817" y="476"/>
                  </a:lnTo>
                  <a:lnTo>
                    <a:pt x="1820" y="495"/>
                  </a:lnTo>
                  <a:lnTo>
                    <a:pt x="1821" y="512"/>
                  </a:lnTo>
                  <a:lnTo>
                    <a:pt x="1821" y="531"/>
                  </a:lnTo>
                  <a:lnTo>
                    <a:pt x="1820" y="549"/>
                  </a:lnTo>
                  <a:lnTo>
                    <a:pt x="1817" y="565"/>
                  </a:lnTo>
                  <a:lnTo>
                    <a:pt x="1810" y="599"/>
                  </a:lnTo>
                  <a:lnTo>
                    <a:pt x="1802" y="630"/>
                  </a:lnTo>
                  <a:lnTo>
                    <a:pt x="1793" y="658"/>
                  </a:lnTo>
                  <a:lnTo>
                    <a:pt x="1782" y="683"/>
                  </a:lnTo>
                  <a:lnTo>
                    <a:pt x="1775" y="696"/>
                  </a:lnTo>
                  <a:lnTo>
                    <a:pt x="1768" y="707"/>
                  </a:lnTo>
                  <a:lnTo>
                    <a:pt x="1761" y="717"/>
                  </a:lnTo>
                  <a:lnTo>
                    <a:pt x="1752" y="728"/>
                  </a:lnTo>
                  <a:lnTo>
                    <a:pt x="1744" y="737"/>
                  </a:lnTo>
                  <a:lnTo>
                    <a:pt x="1734" y="746"/>
                  </a:lnTo>
                  <a:lnTo>
                    <a:pt x="1723" y="755"/>
                  </a:lnTo>
                  <a:lnTo>
                    <a:pt x="1712" y="763"/>
                  </a:lnTo>
                  <a:lnTo>
                    <a:pt x="1699" y="770"/>
                  </a:lnTo>
                  <a:lnTo>
                    <a:pt x="1686" y="777"/>
                  </a:lnTo>
                  <a:lnTo>
                    <a:pt x="1671" y="784"/>
                  </a:lnTo>
                  <a:lnTo>
                    <a:pt x="1656" y="789"/>
                  </a:lnTo>
                  <a:lnTo>
                    <a:pt x="1639" y="794"/>
                  </a:lnTo>
                  <a:lnTo>
                    <a:pt x="1620" y="800"/>
                  </a:lnTo>
                  <a:lnTo>
                    <a:pt x="1601" y="804"/>
                  </a:lnTo>
                  <a:lnTo>
                    <a:pt x="1581" y="808"/>
                  </a:lnTo>
                  <a:lnTo>
                    <a:pt x="1559" y="811"/>
                  </a:lnTo>
                  <a:lnTo>
                    <a:pt x="1535" y="814"/>
                  </a:lnTo>
                  <a:lnTo>
                    <a:pt x="1510" y="816"/>
                  </a:lnTo>
                  <a:lnTo>
                    <a:pt x="1483" y="818"/>
                  </a:lnTo>
                  <a:lnTo>
                    <a:pt x="1425" y="821"/>
                  </a:lnTo>
                  <a:lnTo>
                    <a:pt x="1360" y="822"/>
                  </a:lnTo>
                  <a:lnTo>
                    <a:pt x="1219" y="822"/>
                  </a:lnTo>
                  <a:lnTo>
                    <a:pt x="1071" y="822"/>
                  </a:lnTo>
                  <a:lnTo>
                    <a:pt x="922" y="822"/>
                  </a:lnTo>
                  <a:lnTo>
                    <a:pt x="777" y="822"/>
                  </a:lnTo>
                  <a:lnTo>
                    <a:pt x="639" y="822"/>
                  </a:lnTo>
                  <a:lnTo>
                    <a:pt x="514" y="822"/>
                  </a:lnTo>
                  <a:lnTo>
                    <a:pt x="405" y="822"/>
                  </a:lnTo>
                  <a:lnTo>
                    <a:pt x="317" y="822"/>
                  </a:lnTo>
                  <a:lnTo>
                    <a:pt x="298" y="821"/>
                  </a:lnTo>
                  <a:lnTo>
                    <a:pt x="279" y="819"/>
                  </a:lnTo>
                  <a:lnTo>
                    <a:pt x="259" y="815"/>
                  </a:lnTo>
                  <a:lnTo>
                    <a:pt x="238" y="810"/>
                  </a:lnTo>
                  <a:lnTo>
                    <a:pt x="218" y="804"/>
                  </a:lnTo>
                  <a:lnTo>
                    <a:pt x="199" y="795"/>
                  </a:lnTo>
                  <a:lnTo>
                    <a:pt x="179" y="786"/>
                  </a:lnTo>
                  <a:lnTo>
                    <a:pt x="159" y="776"/>
                  </a:lnTo>
                  <a:lnTo>
                    <a:pt x="140" y="764"/>
                  </a:lnTo>
                  <a:lnTo>
                    <a:pt x="122" y="752"/>
                  </a:lnTo>
                  <a:lnTo>
                    <a:pt x="104" y="738"/>
                  </a:lnTo>
                  <a:lnTo>
                    <a:pt x="87" y="723"/>
                  </a:lnTo>
                  <a:lnTo>
                    <a:pt x="72" y="707"/>
                  </a:lnTo>
                  <a:lnTo>
                    <a:pt x="57" y="690"/>
                  </a:lnTo>
                  <a:lnTo>
                    <a:pt x="45" y="673"/>
                  </a:lnTo>
                  <a:lnTo>
                    <a:pt x="32" y="655"/>
                  </a:lnTo>
                  <a:lnTo>
                    <a:pt x="23" y="635"/>
                  </a:lnTo>
                  <a:lnTo>
                    <a:pt x="15" y="615"/>
                  </a:lnTo>
                  <a:lnTo>
                    <a:pt x="7" y="595"/>
                  </a:lnTo>
                  <a:lnTo>
                    <a:pt x="3" y="574"/>
                  </a:lnTo>
                  <a:lnTo>
                    <a:pt x="1" y="552"/>
                  </a:lnTo>
                  <a:lnTo>
                    <a:pt x="0" y="530"/>
                  </a:lnTo>
                  <a:lnTo>
                    <a:pt x="3" y="507"/>
                  </a:lnTo>
                  <a:lnTo>
                    <a:pt x="7" y="484"/>
                  </a:lnTo>
                  <a:lnTo>
                    <a:pt x="15" y="461"/>
                  </a:lnTo>
                  <a:lnTo>
                    <a:pt x="25" y="438"/>
                  </a:lnTo>
                  <a:lnTo>
                    <a:pt x="38" y="414"/>
                  </a:lnTo>
                  <a:lnTo>
                    <a:pt x="54" y="390"/>
                  </a:lnTo>
                  <a:lnTo>
                    <a:pt x="74" y="365"/>
                  </a:lnTo>
                  <a:lnTo>
                    <a:pt x="97" y="341"/>
                  </a:lnTo>
                  <a:lnTo>
                    <a:pt x="123" y="316"/>
                  </a:lnTo>
                  <a:lnTo>
                    <a:pt x="153" y="292"/>
                  </a:lnTo>
                  <a:lnTo>
                    <a:pt x="176" y="275"/>
                  </a:lnTo>
                  <a:lnTo>
                    <a:pt x="199" y="259"/>
                  </a:lnTo>
                  <a:lnTo>
                    <a:pt x="223" y="242"/>
                  </a:lnTo>
                  <a:lnTo>
                    <a:pt x="248" y="226"/>
                  </a:lnTo>
                  <a:lnTo>
                    <a:pt x="299" y="197"/>
                  </a:lnTo>
                  <a:lnTo>
                    <a:pt x="351" y="169"/>
                  </a:lnTo>
                  <a:lnTo>
                    <a:pt x="403" y="143"/>
                  </a:lnTo>
                  <a:lnTo>
                    <a:pt x="454" y="119"/>
                  </a:lnTo>
                  <a:lnTo>
                    <a:pt x="505" y="97"/>
                  </a:lnTo>
                  <a:lnTo>
                    <a:pt x="553" y="77"/>
                  </a:lnTo>
                  <a:lnTo>
                    <a:pt x="598" y="59"/>
                  </a:lnTo>
                  <a:lnTo>
                    <a:pt x="640" y="43"/>
                  </a:lnTo>
                  <a:lnTo>
                    <a:pt x="678" y="31"/>
                  </a:lnTo>
                  <a:lnTo>
                    <a:pt x="711" y="19"/>
                  </a:lnTo>
                  <a:lnTo>
                    <a:pt x="758" y="5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00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08" name="Freeform 76"/>
            <p:cNvSpPr>
              <a:spLocks/>
            </p:cNvSpPr>
            <p:nvPr/>
          </p:nvSpPr>
          <p:spPr bwMode="auto">
            <a:xfrm>
              <a:off x="3807" y="2521"/>
              <a:ext cx="436" cy="647"/>
            </a:xfrm>
            <a:custGeom>
              <a:avLst/>
              <a:gdLst/>
              <a:ahLst/>
              <a:cxnLst>
                <a:cxn ang="0">
                  <a:pos x="2149" y="947"/>
                </a:cxn>
                <a:cxn ang="0">
                  <a:pos x="2168" y="779"/>
                </a:cxn>
                <a:cxn ang="0">
                  <a:pos x="2179" y="575"/>
                </a:cxn>
                <a:cxn ang="0">
                  <a:pos x="2177" y="393"/>
                </a:cxn>
                <a:cxn ang="0">
                  <a:pos x="2170" y="282"/>
                </a:cxn>
                <a:cxn ang="0">
                  <a:pos x="2156" y="172"/>
                </a:cxn>
                <a:cxn ang="0">
                  <a:pos x="2135" y="67"/>
                </a:cxn>
                <a:cxn ang="0">
                  <a:pos x="385" y="17"/>
                </a:cxn>
                <a:cxn ang="0">
                  <a:pos x="254" y="1140"/>
                </a:cxn>
                <a:cxn ang="0">
                  <a:pos x="214" y="1212"/>
                </a:cxn>
                <a:cxn ang="0">
                  <a:pos x="177" y="1315"/>
                </a:cxn>
                <a:cxn ang="0">
                  <a:pos x="165" y="1376"/>
                </a:cxn>
                <a:cxn ang="0">
                  <a:pos x="158" y="1444"/>
                </a:cxn>
                <a:cxn ang="0">
                  <a:pos x="161" y="1515"/>
                </a:cxn>
                <a:cxn ang="0">
                  <a:pos x="175" y="1592"/>
                </a:cxn>
                <a:cxn ang="0">
                  <a:pos x="186" y="1689"/>
                </a:cxn>
                <a:cxn ang="0">
                  <a:pos x="185" y="1814"/>
                </a:cxn>
                <a:cxn ang="0">
                  <a:pos x="172" y="1961"/>
                </a:cxn>
                <a:cxn ang="0">
                  <a:pos x="150" y="2120"/>
                </a:cxn>
                <a:cxn ang="0">
                  <a:pos x="94" y="2440"/>
                </a:cxn>
                <a:cxn ang="0">
                  <a:pos x="38" y="2710"/>
                </a:cxn>
                <a:cxn ang="0">
                  <a:pos x="8" y="2880"/>
                </a:cxn>
                <a:cxn ang="0">
                  <a:pos x="84" y="2950"/>
                </a:cxn>
                <a:cxn ang="0">
                  <a:pos x="175" y="3013"/>
                </a:cxn>
                <a:cxn ang="0">
                  <a:pos x="247" y="3055"/>
                </a:cxn>
                <a:cxn ang="0">
                  <a:pos x="332" y="3096"/>
                </a:cxn>
                <a:cxn ang="0">
                  <a:pos x="433" y="3135"/>
                </a:cxn>
                <a:cxn ang="0">
                  <a:pos x="549" y="3170"/>
                </a:cxn>
                <a:cxn ang="0">
                  <a:pos x="681" y="3199"/>
                </a:cxn>
                <a:cxn ang="0">
                  <a:pos x="982" y="3230"/>
                </a:cxn>
                <a:cxn ang="0">
                  <a:pos x="1172" y="3230"/>
                </a:cxn>
                <a:cxn ang="0">
                  <a:pos x="1381" y="3215"/>
                </a:cxn>
                <a:cxn ang="0">
                  <a:pos x="1611" y="3184"/>
                </a:cxn>
                <a:cxn ang="0">
                  <a:pos x="1862" y="3133"/>
                </a:cxn>
                <a:cxn ang="0">
                  <a:pos x="2135" y="3062"/>
                </a:cxn>
                <a:cxn ang="0">
                  <a:pos x="2141" y="2880"/>
                </a:cxn>
                <a:cxn ang="0">
                  <a:pos x="2150" y="2493"/>
                </a:cxn>
                <a:cxn ang="0">
                  <a:pos x="2152" y="2179"/>
                </a:cxn>
                <a:cxn ang="0">
                  <a:pos x="2145" y="1952"/>
                </a:cxn>
                <a:cxn ang="0">
                  <a:pos x="2128" y="1507"/>
                </a:cxn>
                <a:cxn ang="0">
                  <a:pos x="2123" y="1261"/>
                </a:cxn>
                <a:cxn ang="0">
                  <a:pos x="2127" y="1100"/>
                </a:cxn>
                <a:cxn ang="0">
                  <a:pos x="2135" y="1033"/>
                </a:cxn>
              </a:cxnLst>
              <a:rect l="0" t="0" r="r" b="b"/>
              <a:pathLst>
                <a:path w="2180" h="3232">
                  <a:moveTo>
                    <a:pt x="2135" y="1033"/>
                  </a:moveTo>
                  <a:lnTo>
                    <a:pt x="2142" y="993"/>
                  </a:lnTo>
                  <a:lnTo>
                    <a:pt x="2149" y="947"/>
                  </a:lnTo>
                  <a:lnTo>
                    <a:pt x="2155" y="895"/>
                  </a:lnTo>
                  <a:lnTo>
                    <a:pt x="2163" y="839"/>
                  </a:lnTo>
                  <a:lnTo>
                    <a:pt x="2168" y="779"/>
                  </a:lnTo>
                  <a:lnTo>
                    <a:pt x="2173" y="713"/>
                  </a:lnTo>
                  <a:lnTo>
                    <a:pt x="2177" y="646"/>
                  </a:lnTo>
                  <a:lnTo>
                    <a:pt x="2179" y="575"/>
                  </a:lnTo>
                  <a:lnTo>
                    <a:pt x="2180" y="503"/>
                  </a:lnTo>
                  <a:lnTo>
                    <a:pt x="2179" y="430"/>
                  </a:lnTo>
                  <a:lnTo>
                    <a:pt x="2177" y="393"/>
                  </a:lnTo>
                  <a:lnTo>
                    <a:pt x="2175" y="357"/>
                  </a:lnTo>
                  <a:lnTo>
                    <a:pt x="2173" y="319"/>
                  </a:lnTo>
                  <a:lnTo>
                    <a:pt x="2170" y="282"/>
                  </a:lnTo>
                  <a:lnTo>
                    <a:pt x="2166" y="245"/>
                  </a:lnTo>
                  <a:lnTo>
                    <a:pt x="2161" y="209"/>
                  </a:lnTo>
                  <a:lnTo>
                    <a:pt x="2156" y="172"/>
                  </a:lnTo>
                  <a:lnTo>
                    <a:pt x="2150" y="137"/>
                  </a:lnTo>
                  <a:lnTo>
                    <a:pt x="2143" y="102"/>
                  </a:lnTo>
                  <a:lnTo>
                    <a:pt x="2135" y="67"/>
                  </a:lnTo>
                  <a:lnTo>
                    <a:pt x="2127" y="33"/>
                  </a:lnTo>
                  <a:lnTo>
                    <a:pt x="2118" y="0"/>
                  </a:lnTo>
                  <a:lnTo>
                    <a:pt x="385" y="17"/>
                  </a:lnTo>
                  <a:lnTo>
                    <a:pt x="280" y="1102"/>
                  </a:lnTo>
                  <a:lnTo>
                    <a:pt x="273" y="1112"/>
                  </a:lnTo>
                  <a:lnTo>
                    <a:pt x="254" y="1140"/>
                  </a:lnTo>
                  <a:lnTo>
                    <a:pt x="242" y="1160"/>
                  </a:lnTo>
                  <a:lnTo>
                    <a:pt x="228" y="1184"/>
                  </a:lnTo>
                  <a:lnTo>
                    <a:pt x="214" y="1212"/>
                  </a:lnTo>
                  <a:lnTo>
                    <a:pt x="201" y="1243"/>
                  </a:lnTo>
                  <a:lnTo>
                    <a:pt x="188" y="1277"/>
                  </a:lnTo>
                  <a:lnTo>
                    <a:pt x="177" y="1315"/>
                  </a:lnTo>
                  <a:lnTo>
                    <a:pt x="173" y="1334"/>
                  </a:lnTo>
                  <a:lnTo>
                    <a:pt x="169" y="1355"/>
                  </a:lnTo>
                  <a:lnTo>
                    <a:pt x="165" y="1376"/>
                  </a:lnTo>
                  <a:lnTo>
                    <a:pt x="162" y="1398"/>
                  </a:lnTo>
                  <a:lnTo>
                    <a:pt x="160" y="1421"/>
                  </a:lnTo>
                  <a:lnTo>
                    <a:pt x="158" y="1444"/>
                  </a:lnTo>
                  <a:lnTo>
                    <a:pt x="158" y="1467"/>
                  </a:lnTo>
                  <a:lnTo>
                    <a:pt x="159" y="1492"/>
                  </a:lnTo>
                  <a:lnTo>
                    <a:pt x="161" y="1515"/>
                  </a:lnTo>
                  <a:lnTo>
                    <a:pt x="165" y="1540"/>
                  </a:lnTo>
                  <a:lnTo>
                    <a:pt x="169" y="1566"/>
                  </a:lnTo>
                  <a:lnTo>
                    <a:pt x="175" y="1592"/>
                  </a:lnTo>
                  <a:lnTo>
                    <a:pt x="181" y="1621"/>
                  </a:lnTo>
                  <a:lnTo>
                    <a:pt x="184" y="1653"/>
                  </a:lnTo>
                  <a:lnTo>
                    <a:pt x="186" y="1689"/>
                  </a:lnTo>
                  <a:lnTo>
                    <a:pt x="187" y="1728"/>
                  </a:lnTo>
                  <a:lnTo>
                    <a:pt x="186" y="1769"/>
                  </a:lnTo>
                  <a:lnTo>
                    <a:pt x="185" y="1814"/>
                  </a:lnTo>
                  <a:lnTo>
                    <a:pt x="181" y="1861"/>
                  </a:lnTo>
                  <a:lnTo>
                    <a:pt x="177" y="1910"/>
                  </a:lnTo>
                  <a:lnTo>
                    <a:pt x="172" y="1961"/>
                  </a:lnTo>
                  <a:lnTo>
                    <a:pt x="166" y="2013"/>
                  </a:lnTo>
                  <a:lnTo>
                    <a:pt x="158" y="2066"/>
                  </a:lnTo>
                  <a:lnTo>
                    <a:pt x="150" y="2120"/>
                  </a:lnTo>
                  <a:lnTo>
                    <a:pt x="133" y="2228"/>
                  </a:lnTo>
                  <a:lnTo>
                    <a:pt x="114" y="2336"/>
                  </a:lnTo>
                  <a:lnTo>
                    <a:pt x="94" y="2440"/>
                  </a:lnTo>
                  <a:lnTo>
                    <a:pt x="74" y="2539"/>
                  </a:lnTo>
                  <a:lnTo>
                    <a:pt x="55" y="2630"/>
                  </a:lnTo>
                  <a:lnTo>
                    <a:pt x="38" y="2710"/>
                  </a:lnTo>
                  <a:lnTo>
                    <a:pt x="11" y="2826"/>
                  </a:lnTo>
                  <a:lnTo>
                    <a:pt x="0" y="2870"/>
                  </a:lnTo>
                  <a:lnTo>
                    <a:pt x="8" y="2880"/>
                  </a:lnTo>
                  <a:lnTo>
                    <a:pt x="37" y="2908"/>
                  </a:lnTo>
                  <a:lnTo>
                    <a:pt x="57" y="2928"/>
                  </a:lnTo>
                  <a:lnTo>
                    <a:pt x="84" y="2950"/>
                  </a:lnTo>
                  <a:lnTo>
                    <a:pt x="117" y="2975"/>
                  </a:lnTo>
                  <a:lnTo>
                    <a:pt x="154" y="3000"/>
                  </a:lnTo>
                  <a:lnTo>
                    <a:pt x="175" y="3013"/>
                  </a:lnTo>
                  <a:lnTo>
                    <a:pt x="197" y="3028"/>
                  </a:lnTo>
                  <a:lnTo>
                    <a:pt x="221" y="3042"/>
                  </a:lnTo>
                  <a:lnTo>
                    <a:pt x="247" y="3055"/>
                  </a:lnTo>
                  <a:lnTo>
                    <a:pt x="274" y="3069"/>
                  </a:lnTo>
                  <a:lnTo>
                    <a:pt x="302" y="3082"/>
                  </a:lnTo>
                  <a:lnTo>
                    <a:pt x="332" y="3096"/>
                  </a:lnTo>
                  <a:lnTo>
                    <a:pt x="364" y="3109"/>
                  </a:lnTo>
                  <a:lnTo>
                    <a:pt x="398" y="3123"/>
                  </a:lnTo>
                  <a:lnTo>
                    <a:pt x="433" y="3135"/>
                  </a:lnTo>
                  <a:lnTo>
                    <a:pt x="469" y="3147"/>
                  </a:lnTo>
                  <a:lnTo>
                    <a:pt x="509" y="3158"/>
                  </a:lnTo>
                  <a:lnTo>
                    <a:pt x="549" y="3170"/>
                  </a:lnTo>
                  <a:lnTo>
                    <a:pt x="591" y="3180"/>
                  </a:lnTo>
                  <a:lnTo>
                    <a:pt x="635" y="3189"/>
                  </a:lnTo>
                  <a:lnTo>
                    <a:pt x="681" y="3199"/>
                  </a:lnTo>
                  <a:lnTo>
                    <a:pt x="840" y="561"/>
                  </a:lnTo>
                  <a:lnTo>
                    <a:pt x="924" y="3227"/>
                  </a:lnTo>
                  <a:lnTo>
                    <a:pt x="982" y="3230"/>
                  </a:lnTo>
                  <a:lnTo>
                    <a:pt x="1044" y="3232"/>
                  </a:lnTo>
                  <a:lnTo>
                    <a:pt x="1106" y="3232"/>
                  </a:lnTo>
                  <a:lnTo>
                    <a:pt x="1172" y="3230"/>
                  </a:lnTo>
                  <a:lnTo>
                    <a:pt x="1239" y="3227"/>
                  </a:lnTo>
                  <a:lnTo>
                    <a:pt x="1309" y="3222"/>
                  </a:lnTo>
                  <a:lnTo>
                    <a:pt x="1381" y="3215"/>
                  </a:lnTo>
                  <a:lnTo>
                    <a:pt x="1455" y="3207"/>
                  </a:lnTo>
                  <a:lnTo>
                    <a:pt x="1532" y="3197"/>
                  </a:lnTo>
                  <a:lnTo>
                    <a:pt x="1611" y="3184"/>
                  </a:lnTo>
                  <a:lnTo>
                    <a:pt x="1692" y="3170"/>
                  </a:lnTo>
                  <a:lnTo>
                    <a:pt x="1775" y="3153"/>
                  </a:lnTo>
                  <a:lnTo>
                    <a:pt x="1862" y="3133"/>
                  </a:lnTo>
                  <a:lnTo>
                    <a:pt x="1950" y="3112"/>
                  </a:lnTo>
                  <a:lnTo>
                    <a:pt x="2042" y="3088"/>
                  </a:lnTo>
                  <a:lnTo>
                    <a:pt x="2135" y="3062"/>
                  </a:lnTo>
                  <a:lnTo>
                    <a:pt x="2137" y="3040"/>
                  </a:lnTo>
                  <a:lnTo>
                    <a:pt x="2138" y="2976"/>
                  </a:lnTo>
                  <a:lnTo>
                    <a:pt x="2141" y="2880"/>
                  </a:lnTo>
                  <a:lnTo>
                    <a:pt x="2144" y="2763"/>
                  </a:lnTo>
                  <a:lnTo>
                    <a:pt x="2147" y="2631"/>
                  </a:lnTo>
                  <a:lnTo>
                    <a:pt x="2150" y="2493"/>
                  </a:lnTo>
                  <a:lnTo>
                    <a:pt x="2152" y="2360"/>
                  </a:lnTo>
                  <a:lnTo>
                    <a:pt x="2153" y="2240"/>
                  </a:lnTo>
                  <a:lnTo>
                    <a:pt x="2152" y="2179"/>
                  </a:lnTo>
                  <a:lnTo>
                    <a:pt x="2151" y="2111"/>
                  </a:lnTo>
                  <a:lnTo>
                    <a:pt x="2148" y="2035"/>
                  </a:lnTo>
                  <a:lnTo>
                    <a:pt x="2145" y="1952"/>
                  </a:lnTo>
                  <a:lnTo>
                    <a:pt x="2138" y="1778"/>
                  </a:lnTo>
                  <a:lnTo>
                    <a:pt x="2131" y="1597"/>
                  </a:lnTo>
                  <a:lnTo>
                    <a:pt x="2128" y="1507"/>
                  </a:lnTo>
                  <a:lnTo>
                    <a:pt x="2125" y="1421"/>
                  </a:lnTo>
                  <a:lnTo>
                    <a:pt x="2124" y="1338"/>
                  </a:lnTo>
                  <a:lnTo>
                    <a:pt x="2123" y="1261"/>
                  </a:lnTo>
                  <a:lnTo>
                    <a:pt x="2124" y="1190"/>
                  </a:lnTo>
                  <a:lnTo>
                    <a:pt x="2126" y="1127"/>
                  </a:lnTo>
                  <a:lnTo>
                    <a:pt x="2127" y="1100"/>
                  </a:lnTo>
                  <a:lnTo>
                    <a:pt x="2129" y="1074"/>
                  </a:lnTo>
                  <a:lnTo>
                    <a:pt x="2132" y="1053"/>
                  </a:lnTo>
                  <a:lnTo>
                    <a:pt x="2135" y="1033"/>
                  </a:lnTo>
                  <a:close/>
                </a:path>
              </a:pathLst>
            </a:custGeom>
            <a:solidFill>
              <a:srgbClr val="FF3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09" name="Freeform 77"/>
            <p:cNvSpPr>
              <a:spLocks/>
            </p:cNvSpPr>
            <p:nvPr/>
          </p:nvSpPr>
          <p:spPr bwMode="auto">
            <a:xfrm>
              <a:off x="3943" y="2634"/>
              <a:ext cx="49" cy="533"/>
            </a:xfrm>
            <a:custGeom>
              <a:avLst/>
              <a:gdLst/>
              <a:ahLst/>
              <a:cxnLst>
                <a:cxn ang="0">
                  <a:pos x="0" y="2638"/>
                </a:cxn>
                <a:cxn ang="0">
                  <a:pos x="28" y="2642"/>
                </a:cxn>
                <a:cxn ang="0">
                  <a:pos x="57" y="2647"/>
                </a:cxn>
                <a:cxn ang="0">
                  <a:pos x="86" y="2651"/>
                </a:cxn>
                <a:cxn ang="0">
                  <a:pos x="116" y="2654"/>
                </a:cxn>
                <a:cxn ang="0">
                  <a:pos x="146" y="2658"/>
                </a:cxn>
                <a:cxn ang="0">
                  <a:pos x="178" y="2662"/>
                </a:cxn>
                <a:cxn ang="0">
                  <a:pos x="210" y="2664"/>
                </a:cxn>
                <a:cxn ang="0">
                  <a:pos x="243" y="2666"/>
                </a:cxn>
                <a:cxn ang="0">
                  <a:pos x="159" y="0"/>
                </a:cxn>
                <a:cxn ang="0">
                  <a:pos x="0" y="2638"/>
                </a:cxn>
              </a:cxnLst>
              <a:rect l="0" t="0" r="r" b="b"/>
              <a:pathLst>
                <a:path w="243" h="2666">
                  <a:moveTo>
                    <a:pt x="0" y="2638"/>
                  </a:moveTo>
                  <a:lnTo>
                    <a:pt x="28" y="2642"/>
                  </a:lnTo>
                  <a:lnTo>
                    <a:pt x="57" y="2647"/>
                  </a:lnTo>
                  <a:lnTo>
                    <a:pt x="86" y="2651"/>
                  </a:lnTo>
                  <a:lnTo>
                    <a:pt x="116" y="2654"/>
                  </a:lnTo>
                  <a:lnTo>
                    <a:pt x="146" y="2658"/>
                  </a:lnTo>
                  <a:lnTo>
                    <a:pt x="178" y="2662"/>
                  </a:lnTo>
                  <a:lnTo>
                    <a:pt x="210" y="2664"/>
                  </a:lnTo>
                  <a:lnTo>
                    <a:pt x="243" y="2666"/>
                  </a:lnTo>
                  <a:lnTo>
                    <a:pt x="159" y="0"/>
                  </a:lnTo>
                  <a:lnTo>
                    <a:pt x="0" y="2638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10" name="Freeform 78"/>
            <p:cNvSpPr>
              <a:spLocks/>
            </p:cNvSpPr>
            <p:nvPr/>
          </p:nvSpPr>
          <p:spPr bwMode="auto">
            <a:xfrm>
              <a:off x="3912" y="3088"/>
              <a:ext cx="364" cy="165"/>
            </a:xfrm>
            <a:custGeom>
              <a:avLst/>
              <a:gdLst/>
              <a:ahLst/>
              <a:cxnLst>
                <a:cxn ang="0">
                  <a:pos x="788" y="0"/>
                </a:cxn>
                <a:cxn ang="0">
                  <a:pos x="859" y="6"/>
                </a:cxn>
                <a:cxn ang="0">
                  <a:pos x="929" y="16"/>
                </a:cxn>
                <a:cxn ang="0">
                  <a:pos x="1009" y="35"/>
                </a:cxn>
                <a:cxn ang="0">
                  <a:pos x="1073" y="56"/>
                </a:cxn>
                <a:cxn ang="0">
                  <a:pos x="1115" y="74"/>
                </a:cxn>
                <a:cxn ang="0">
                  <a:pos x="1157" y="95"/>
                </a:cxn>
                <a:cxn ang="0">
                  <a:pos x="1197" y="120"/>
                </a:cxn>
                <a:cxn ang="0">
                  <a:pos x="1235" y="149"/>
                </a:cxn>
                <a:cxn ang="0">
                  <a:pos x="1269" y="182"/>
                </a:cxn>
                <a:cxn ang="0">
                  <a:pos x="1633" y="128"/>
                </a:cxn>
                <a:cxn ang="0">
                  <a:pos x="1667" y="170"/>
                </a:cxn>
                <a:cxn ang="0">
                  <a:pos x="1700" y="218"/>
                </a:cxn>
                <a:cxn ang="0">
                  <a:pos x="1739" y="278"/>
                </a:cxn>
                <a:cxn ang="0">
                  <a:pos x="1774" y="347"/>
                </a:cxn>
                <a:cxn ang="0">
                  <a:pos x="1790" y="383"/>
                </a:cxn>
                <a:cxn ang="0">
                  <a:pos x="1803" y="420"/>
                </a:cxn>
                <a:cxn ang="0">
                  <a:pos x="1812" y="457"/>
                </a:cxn>
                <a:cxn ang="0">
                  <a:pos x="1819" y="495"/>
                </a:cxn>
                <a:cxn ang="0">
                  <a:pos x="1820" y="531"/>
                </a:cxn>
                <a:cxn ang="0">
                  <a:pos x="1816" y="565"/>
                </a:cxn>
                <a:cxn ang="0">
                  <a:pos x="1801" y="630"/>
                </a:cxn>
                <a:cxn ang="0">
                  <a:pos x="1792" y="658"/>
                </a:cxn>
                <a:cxn ang="0">
                  <a:pos x="1780" y="683"/>
                </a:cxn>
                <a:cxn ang="0">
                  <a:pos x="1768" y="707"/>
                </a:cxn>
                <a:cxn ang="0">
                  <a:pos x="1752" y="728"/>
                </a:cxn>
                <a:cxn ang="0">
                  <a:pos x="1733" y="746"/>
                </a:cxn>
                <a:cxn ang="0">
                  <a:pos x="1710" y="763"/>
                </a:cxn>
                <a:cxn ang="0">
                  <a:pos x="1684" y="777"/>
                </a:cxn>
                <a:cxn ang="0">
                  <a:pos x="1654" y="789"/>
                </a:cxn>
                <a:cxn ang="0">
                  <a:pos x="1620" y="800"/>
                </a:cxn>
                <a:cxn ang="0">
                  <a:pos x="1579" y="808"/>
                </a:cxn>
                <a:cxn ang="0">
                  <a:pos x="1534" y="814"/>
                </a:cxn>
                <a:cxn ang="0">
                  <a:pos x="1482" y="818"/>
                </a:cxn>
                <a:cxn ang="0">
                  <a:pos x="1359" y="822"/>
                </a:cxn>
                <a:cxn ang="0">
                  <a:pos x="1069" y="822"/>
                </a:cxn>
                <a:cxn ang="0">
                  <a:pos x="776" y="822"/>
                </a:cxn>
                <a:cxn ang="0">
                  <a:pos x="513" y="822"/>
                </a:cxn>
                <a:cxn ang="0">
                  <a:pos x="316" y="822"/>
                </a:cxn>
                <a:cxn ang="0">
                  <a:pos x="278" y="819"/>
                </a:cxn>
                <a:cxn ang="0">
                  <a:pos x="237" y="810"/>
                </a:cxn>
                <a:cxn ang="0">
                  <a:pos x="197" y="795"/>
                </a:cxn>
                <a:cxn ang="0">
                  <a:pos x="158" y="776"/>
                </a:cxn>
                <a:cxn ang="0">
                  <a:pos x="120" y="752"/>
                </a:cxn>
                <a:cxn ang="0">
                  <a:pos x="86" y="723"/>
                </a:cxn>
                <a:cxn ang="0">
                  <a:pos x="56" y="690"/>
                </a:cxn>
                <a:cxn ang="0">
                  <a:pos x="32" y="655"/>
                </a:cxn>
                <a:cxn ang="0">
                  <a:pos x="13" y="615"/>
                </a:cxn>
                <a:cxn ang="0">
                  <a:pos x="2" y="574"/>
                </a:cxn>
                <a:cxn ang="0">
                  <a:pos x="0" y="530"/>
                </a:cxn>
                <a:cxn ang="0">
                  <a:pos x="6" y="484"/>
                </a:cxn>
                <a:cxn ang="0">
                  <a:pos x="24" y="438"/>
                </a:cxn>
                <a:cxn ang="0">
                  <a:pos x="54" y="390"/>
                </a:cxn>
                <a:cxn ang="0">
                  <a:pos x="95" y="341"/>
                </a:cxn>
                <a:cxn ang="0">
                  <a:pos x="152" y="292"/>
                </a:cxn>
                <a:cxn ang="0">
                  <a:pos x="197" y="259"/>
                </a:cxn>
                <a:cxn ang="0">
                  <a:pos x="246" y="226"/>
                </a:cxn>
                <a:cxn ang="0">
                  <a:pos x="349" y="169"/>
                </a:cxn>
                <a:cxn ang="0">
                  <a:pos x="452" y="119"/>
                </a:cxn>
                <a:cxn ang="0">
                  <a:pos x="551" y="77"/>
                </a:cxn>
                <a:cxn ang="0">
                  <a:pos x="640" y="43"/>
                </a:cxn>
                <a:cxn ang="0">
                  <a:pos x="709" y="19"/>
                </a:cxn>
                <a:cxn ang="0">
                  <a:pos x="774" y="0"/>
                </a:cxn>
              </a:cxnLst>
              <a:rect l="0" t="0" r="r" b="b"/>
              <a:pathLst>
                <a:path w="1820" h="822">
                  <a:moveTo>
                    <a:pt x="774" y="0"/>
                  </a:moveTo>
                  <a:lnTo>
                    <a:pt x="788" y="0"/>
                  </a:lnTo>
                  <a:lnTo>
                    <a:pt x="830" y="3"/>
                  </a:lnTo>
                  <a:lnTo>
                    <a:pt x="859" y="6"/>
                  </a:lnTo>
                  <a:lnTo>
                    <a:pt x="893" y="10"/>
                  </a:lnTo>
                  <a:lnTo>
                    <a:pt x="929" y="16"/>
                  </a:lnTo>
                  <a:lnTo>
                    <a:pt x="967" y="25"/>
                  </a:lnTo>
                  <a:lnTo>
                    <a:pt x="1009" y="35"/>
                  </a:lnTo>
                  <a:lnTo>
                    <a:pt x="1051" y="48"/>
                  </a:lnTo>
                  <a:lnTo>
                    <a:pt x="1073" y="56"/>
                  </a:lnTo>
                  <a:lnTo>
                    <a:pt x="1093" y="65"/>
                  </a:lnTo>
                  <a:lnTo>
                    <a:pt x="1115" y="74"/>
                  </a:lnTo>
                  <a:lnTo>
                    <a:pt x="1136" y="84"/>
                  </a:lnTo>
                  <a:lnTo>
                    <a:pt x="1157" y="95"/>
                  </a:lnTo>
                  <a:lnTo>
                    <a:pt x="1177" y="107"/>
                  </a:lnTo>
                  <a:lnTo>
                    <a:pt x="1197" y="120"/>
                  </a:lnTo>
                  <a:lnTo>
                    <a:pt x="1216" y="134"/>
                  </a:lnTo>
                  <a:lnTo>
                    <a:pt x="1235" y="149"/>
                  </a:lnTo>
                  <a:lnTo>
                    <a:pt x="1253" y="165"/>
                  </a:lnTo>
                  <a:lnTo>
                    <a:pt x="1269" y="182"/>
                  </a:lnTo>
                  <a:lnTo>
                    <a:pt x="1286" y="200"/>
                  </a:lnTo>
                  <a:lnTo>
                    <a:pt x="1633" y="128"/>
                  </a:lnTo>
                  <a:lnTo>
                    <a:pt x="1643" y="139"/>
                  </a:lnTo>
                  <a:lnTo>
                    <a:pt x="1667" y="170"/>
                  </a:lnTo>
                  <a:lnTo>
                    <a:pt x="1682" y="192"/>
                  </a:lnTo>
                  <a:lnTo>
                    <a:pt x="1700" y="218"/>
                  </a:lnTo>
                  <a:lnTo>
                    <a:pt x="1719" y="247"/>
                  </a:lnTo>
                  <a:lnTo>
                    <a:pt x="1739" y="278"/>
                  </a:lnTo>
                  <a:lnTo>
                    <a:pt x="1756" y="312"/>
                  </a:lnTo>
                  <a:lnTo>
                    <a:pt x="1774" y="347"/>
                  </a:lnTo>
                  <a:lnTo>
                    <a:pt x="1782" y="365"/>
                  </a:lnTo>
                  <a:lnTo>
                    <a:pt x="1790" y="383"/>
                  </a:lnTo>
                  <a:lnTo>
                    <a:pt x="1797" y="402"/>
                  </a:lnTo>
                  <a:lnTo>
                    <a:pt x="1803" y="420"/>
                  </a:lnTo>
                  <a:lnTo>
                    <a:pt x="1808" y="439"/>
                  </a:lnTo>
                  <a:lnTo>
                    <a:pt x="1812" y="457"/>
                  </a:lnTo>
                  <a:lnTo>
                    <a:pt x="1816" y="476"/>
                  </a:lnTo>
                  <a:lnTo>
                    <a:pt x="1819" y="495"/>
                  </a:lnTo>
                  <a:lnTo>
                    <a:pt x="1820" y="512"/>
                  </a:lnTo>
                  <a:lnTo>
                    <a:pt x="1820" y="531"/>
                  </a:lnTo>
                  <a:lnTo>
                    <a:pt x="1819" y="549"/>
                  </a:lnTo>
                  <a:lnTo>
                    <a:pt x="1816" y="565"/>
                  </a:lnTo>
                  <a:lnTo>
                    <a:pt x="1808" y="599"/>
                  </a:lnTo>
                  <a:lnTo>
                    <a:pt x="1801" y="630"/>
                  </a:lnTo>
                  <a:lnTo>
                    <a:pt x="1796" y="644"/>
                  </a:lnTo>
                  <a:lnTo>
                    <a:pt x="1792" y="658"/>
                  </a:lnTo>
                  <a:lnTo>
                    <a:pt x="1786" y="671"/>
                  </a:lnTo>
                  <a:lnTo>
                    <a:pt x="1780" y="683"/>
                  </a:lnTo>
                  <a:lnTo>
                    <a:pt x="1774" y="696"/>
                  </a:lnTo>
                  <a:lnTo>
                    <a:pt x="1768" y="707"/>
                  </a:lnTo>
                  <a:lnTo>
                    <a:pt x="1759" y="717"/>
                  </a:lnTo>
                  <a:lnTo>
                    <a:pt x="1752" y="728"/>
                  </a:lnTo>
                  <a:lnTo>
                    <a:pt x="1743" y="737"/>
                  </a:lnTo>
                  <a:lnTo>
                    <a:pt x="1733" y="746"/>
                  </a:lnTo>
                  <a:lnTo>
                    <a:pt x="1722" y="755"/>
                  </a:lnTo>
                  <a:lnTo>
                    <a:pt x="1710" y="763"/>
                  </a:lnTo>
                  <a:lnTo>
                    <a:pt x="1698" y="770"/>
                  </a:lnTo>
                  <a:lnTo>
                    <a:pt x="1684" y="777"/>
                  </a:lnTo>
                  <a:lnTo>
                    <a:pt x="1670" y="784"/>
                  </a:lnTo>
                  <a:lnTo>
                    <a:pt x="1654" y="789"/>
                  </a:lnTo>
                  <a:lnTo>
                    <a:pt x="1638" y="794"/>
                  </a:lnTo>
                  <a:lnTo>
                    <a:pt x="1620" y="800"/>
                  </a:lnTo>
                  <a:lnTo>
                    <a:pt x="1600" y="804"/>
                  </a:lnTo>
                  <a:lnTo>
                    <a:pt x="1579" y="808"/>
                  </a:lnTo>
                  <a:lnTo>
                    <a:pt x="1557" y="811"/>
                  </a:lnTo>
                  <a:lnTo>
                    <a:pt x="1534" y="814"/>
                  </a:lnTo>
                  <a:lnTo>
                    <a:pt x="1509" y="816"/>
                  </a:lnTo>
                  <a:lnTo>
                    <a:pt x="1482" y="818"/>
                  </a:lnTo>
                  <a:lnTo>
                    <a:pt x="1423" y="821"/>
                  </a:lnTo>
                  <a:lnTo>
                    <a:pt x="1359" y="822"/>
                  </a:lnTo>
                  <a:lnTo>
                    <a:pt x="1217" y="822"/>
                  </a:lnTo>
                  <a:lnTo>
                    <a:pt x="1069" y="822"/>
                  </a:lnTo>
                  <a:lnTo>
                    <a:pt x="921" y="822"/>
                  </a:lnTo>
                  <a:lnTo>
                    <a:pt x="776" y="822"/>
                  </a:lnTo>
                  <a:lnTo>
                    <a:pt x="638" y="822"/>
                  </a:lnTo>
                  <a:lnTo>
                    <a:pt x="513" y="822"/>
                  </a:lnTo>
                  <a:lnTo>
                    <a:pt x="403" y="822"/>
                  </a:lnTo>
                  <a:lnTo>
                    <a:pt x="316" y="822"/>
                  </a:lnTo>
                  <a:lnTo>
                    <a:pt x="297" y="821"/>
                  </a:lnTo>
                  <a:lnTo>
                    <a:pt x="278" y="819"/>
                  </a:lnTo>
                  <a:lnTo>
                    <a:pt x="258" y="815"/>
                  </a:lnTo>
                  <a:lnTo>
                    <a:pt x="237" y="810"/>
                  </a:lnTo>
                  <a:lnTo>
                    <a:pt x="217" y="804"/>
                  </a:lnTo>
                  <a:lnTo>
                    <a:pt x="197" y="795"/>
                  </a:lnTo>
                  <a:lnTo>
                    <a:pt x="178" y="786"/>
                  </a:lnTo>
                  <a:lnTo>
                    <a:pt x="158" y="776"/>
                  </a:lnTo>
                  <a:lnTo>
                    <a:pt x="139" y="764"/>
                  </a:lnTo>
                  <a:lnTo>
                    <a:pt x="120" y="752"/>
                  </a:lnTo>
                  <a:lnTo>
                    <a:pt x="103" y="738"/>
                  </a:lnTo>
                  <a:lnTo>
                    <a:pt x="86" y="723"/>
                  </a:lnTo>
                  <a:lnTo>
                    <a:pt x="70" y="707"/>
                  </a:lnTo>
                  <a:lnTo>
                    <a:pt x="56" y="690"/>
                  </a:lnTo>
                  <a:lnTo>
                    <a:pt x="43" y="673"/>
                  </a:lnTo>
                  <a:lnTo>
                    <a:pt x="32" y="655"/>
                  </a:lnTo>
                  <a:lnTo>
                    <a:pt x="22" y="635"/>
                  </a:lnTo>
                  <a:lnTo>
                    <a:pt x="13" y="615"/>
                  </a:lnTo>
                  <a:lnTo>
                    <a:pt x="6" y="595"/>
                  </a:lnTo>
                  <a:lnTo>
                    <a:pt x="2" y="574"/>
                  </a:lnTo>
                  <a:lnTo>
                    <a:pt x="0" y="552"/>
                  </a:lnTo>
                  <a:lnTo>
                    <a:pt x="0" y="530"/>
                  </a:lnTo>
                  <a:lnTo>
                    <a:pt x="2" y="507"/>
                  </a:lnTo>
                  <a:lnTo>
                    <a:pt x="6" y="484"/>
                  </a:lnTo>
                  <a:lnTo>
                    <a:pt x="13" y="461"/>
                  </a:lnTo>
                  <a:lnTo>
                    <a:pt x="24" y="438"/>
                  </a:lnTo>
                  <a:lnTo>
                    <a:pt x="37" y="414"/>
                  </a:lnTo>
                  <a:lnTo>
                    <a:pt x="54" y="390"/>
                  </a:lnTo>
                  <a:lnTo>
                    <a:pt x="73" y="365"/>
                  </a:lnTo>
                  <a:lnTo>
                    <a:pt x="95" y="341"/>
                  </a:lnTo>
                  <a:lnTo>
                    <a:pt x="121" y="316"/>
                  </a:lnTo>
                  <a:lnTo>
                    <a:pt x="152" y="292"/>
                  </a:lnTo>
                  <a:lnTo>
                    <a:pt x="174" y="275"/>
                  </a:lnTo>
                  <a:lnTo>
                    <a:pt x="197" y="259"/>
                  </a:lnTo>
                  <a:lnTo>
                    <a:pt x="222" y="242"/>
                  </a:lnTo>
                  <a:lnTo>
                    <a:pt x="246" y="226"/>
                  </a:lnTo>
                  <a:lnTo>
                    <a:pt x="297" y="197"/>
                  </a:lnTo>
                  <a:lnTo>
                    <a:pt x="349" y="169"/>
                  </a:lnTo>
                  <a:lnTo>
                    <a:pt x="401" y="143"/>
                  </a:lnTo>
                  <a:lnTo>
                    <a:pt x="452" y="119"/>
                  </a:lnTo>
                  <a:lnTo>
                    <a:pt x="503" y="97"/>
                  </a:lnTo>
                  <a:lnTo>
                    <a:pt x="551" y="77"/>
                  </a:lnTo>
                  <a:lnTo>
                    <a:pt x="597" y="59"/>
                  </a:lnTo>
                  <a:lnTo>
                    <a:pt x="640" y="43"/>
                  </a:lnTo>
                  <a:lnTo>
                    <a:pt x="677" y="31"/>
                  </a:lnTo>
                  <a:lnTo>
                    <a:pt x="709" y="19"/>
                  </a:lnTo>
                  <a:lnTo>
                    <a:pt x="756" y="5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00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11" name="Freeform 79"/>
            <p:cNvSpPr>
              <a:spLocks/>
            </p:cNvSpPr>
            <p:nvPr/>
          </p:nvSpPr>
          <p:spPr bwMode="auto">
            <a:xfrm>
              <a:off x="3919" y="1368"/>
              <a:ext cx="432" cy="398"/>
            </a:xfrm>
            <a:custGeom>
              <a:avLst/>
              <a:gdLst/>
              <a:ahLst/>
              <a:cxnLst>
                <a:cxn ang="0">
                  <a:pos x="702" y="590"/>
                </a:cxn>
                <a:cxn ang="0">
                  <a:pos x="1822" y="1622"/>
                </a:cxn>
                <a:cxn ang="0">
                  <a:pos x="2050" y="1903"/>
                </a:cxn>
                <a:cxn ang="0">
                  <a:pos x="2158" y="1635"/>
                </a:cxn>
                <a:cxn ang="0">
                  <a:pos x="2159" y="1627"/>
                </a:cxn>
                <a:cxn ang="0">
                  <a:pos x="2159" y="1620"/>
                </a:cxn>
                <a:cxn ang="0">
                  <a:pos x="2160" y="1613"/>
                </a:cxn>
                <a:cxn ang="0">
                  <a:pos x="2158" y="1527"/>
                </a:cxn>
                <a:cxn ang="0">
                  <a:pos x="2141" y="1364"/>
                </a:cxn>
                <a:cxn ang="0">
                  <a:pos x="2109" y="1207"/>
                </a:cxn>
                <a:cxn ang="0">
                  <a:pos x="2062" y="1056"/>
                </a:cxn>
                <a:cxn ang="0">
                  <a:pos x="2001" y="912"/>
                </a:cxn>
                <a:cxn ang="0">
                  <a:pos x="1927" y="775"/>
                </a:cxn>
                <a:cxn ang="0">
                  <a:pos x="1841" y="647"/>
                </a:cxn>
                <a:cxn ang="0">
                  <a:pos x="1742" y="528"/>
                </a:cxn>
                <a:cxn ang="0">
                  <a:pos x="1633" y="419"/>
                </a:cxn>
                <a:cxn ang="0">
                  <a:pos x="1514" y="321"/>
                </a:cxn>
                <a:cxn ang="0">
                  <a:pos x="1385" y="233"/>
                </a:cxn>
                <a:cxn ang="0">
                  <a:pos x="1249" y="160"/>
                </a:cxn>
                <a:cxn ang="0">
                  <a:pos x="1104" y="98"/>
                </a:cxn>
                <a:cxn ang="0">
                  <a:pos x="953" y="51"/>
                </a:cxn>
                <a:cxn ang="0">
                  <a:pos x="796" y="19"/>
                </a:cxn>
                <a:cxn ang="0">
                  <a:pos x="634" y="2"/>
                </a:cxn>
                <a:cxn ang="0">
                  <a:pos x="515" y="1"/>
                </a:cxn>
                <a:cxn ang="0">
                  <a:pos x="443" y="5"/>
                </a:cxn>
                <a:cxn ang="0">
                  <a:pos x="372" y="11"/>
                </a:cxn>
                <a:cxn ang="0">
                  <a:pos x="302" y="21"/>
                </a:cxn>
                <a:cxn ang="0">
                  <a:pos x="233" y="34"/>
                </a:cxn>
                <a:cxn ang="0">
                  <a:pos x="165" y="49"/>
                </a:cxn>
                <a:cxn ang="0">
                  <a:pos x="99" y="67"/>
                </a:cxn>
                <a:cxn ang="0">
                  <a:pos x="33" y="88"/>
                </a:cxn>
                <a:cxn ang="0">
                  <a:pos x="317" y="485"/>
                </a:cxn>
              </a:cxnLst>
              <a:rect l="0" t="0" r="r" b="b"/>
              <a:pathLst>
                <a:path w="2160" h="1990">
                  <a:moveTo>
                    <a:pt x="422" y="241"/>
                  </a:moveTo>
                  <a:lnTo>
                    <a:pt x="702" y="590"/>
                  </a:lnTo>
                  <a:lnTo>
                    <a:pt x="772" y="346"/>
                  </a:lnTo>
                  <a:lnTo>
                    <a:pt x="1822" y="1622"/>
                  </a:lnTo>
                  <a:lnTo>
                    <a:pt x="1577" y="1990"/>
                  </a:lnTo>
                  <a:lnTo>
                    <a:pt x="2050" y="1903"/>
                  </a:lnTo>
                  <a:lnTo>
                    <a:pt x="2158" y="1639"/>
                  </a:lnTo>
                  <a:lnTo>
                    <a:pt x="2158" y="1635"/>
                  </a:lnTo>
                  <a:lnTo>
                    <a:pt x="2159" y="1632"/>
                  </a:lnTo>
                  <a:lnTo>
                    <a:pt x="2159" y="1627"/>
                  </a:lnTo>
                  <a:lnTo>
                    <a:pt x="2159" y="1624"/>
                  </a:lnTo>
                  <a:lnTo>
                    <a:pt x="2159" y="1620"/>
                  </a:lnTo>
                  <a:lnTo>
                    <a:pt x="2160" y="1617"/>
                  </a:lnTo>
                  <a:lnTo>
                    <a:pt x="2160" y="1613"/>
                  </a:lnTo>
                  <a:lnTo>
                    <a:pt x="2160" y="1610"/>
                  </a:lnTo>
                  <a:lnTo>
                    <a:pt x="2158" y="1527"/>
                  </a:lnTo>
                  <a:lnTo>
                    <a:pt x="2152" y="1445"/>
                  </a:lnTo>
                  <a:lnTo>
                    <a:pt x="2141" y="1364"/>
                  </a:lnTo>
                  <a:lnTo>
                    <a:pt x="2127" y="1285"/>
                  </a:lnTo>
                  <a:lnTo>
                    <a:pt x="2109" y="1207"/>
                  </a:lnTo>
                  <a:lnTo>
                    <a:pt x="2087" y="1131"/>
                  </a:lnTo>
                  <a:lnTo>
                    <a:pt x="2062" y="1056"/>
                  </a:lnTo>
                  <a:lnTo>
                    <a:pt x="2033" y="983"/>
                  </a:lnTo>
                  <a:lnTo>
                    <a:pt x="2001" y="912"/>
                  </a:lnTo>
                  <a:lnTo>
                    <a:pt x="1966" y="843"/>
                  </a:lnTo>
                  <a:lnTo>
                    <a:pt x="1927" y="775"/>
                  </a:lnTo>
                  <a:lnTo>
                    <a:pt x="1886" y="710"/>
                  </a:lnTo>
                  <a:lnTo>
                    <a:pt x="1841" y="647"/>
                  </a:lnTo>
                  <a:lnTo>
                    <a:pt x="1793" y="586"/>
                  </a:lnTo>
                  <a:lnTo>
                    <a:pt x="1742" y="528"/>
                  </a:lnTo>
                  <a:lnTo>
                    <a:pt x="1689" y="472"/>
                  </a:lnTo>
                  <a:lnTo>
                    <a:pt x="1633" y="419"/>
                  </a:lnTo>
                  <a:lnTo>
                    <a:pt x="1574" y="369"/>
                  </a:lnTo>
                  <a:lnTo>
                    <a:pt x="1514" y="321"/>
                  </a:lnTo>
                  <a:lnTo>
                    <a:pt x="1451" y="276"/>
                  </a:lnTo>
                  <a:lnTo>
                    <a:pt x="1385" y="233"/>
                  </a:lnTo>
                  <a:lnTo>
                    <a:pt x="1318" y="195"/>
                  </a:lnTo>
                  <a:lnTo>
                    <a:pt x="1249" y="160"/>
                  </a:lnTo>
                  <a:lnTo>
                    <a:pt x="1178" y="127"/>
                  </a:lnTo>
                  <a:lnTo>
                    <a:pt x="1104" y="98"/>
                  </a:lnTo>
                  <a:lnTo>
                    <a:pt x="1029" y="73"/>
                  </a:lnTo>
                  <a:lnTo>
                    <a:pt x="953" y="51"/>
                  </a:lnTo>
                  <a:lnTo>
                    <a:pt x="875" y="34"/>
                  </a:lnTo>
                  <a:lnTo>
                    <a:pt x="796" y="19"/>
                  </a:lnTo>
                  <a:lnTo>
                    <a:pt x="716" y="9"/>
                  </a:lnTo>
                  <a:lnTo>
                    <a:pt x="634" y="2"/>
                  </a:lnTo>
                  <a:lnTo>
                    <a:pt x="551" y="0"/>
                  </a:lnTo>
                  <a:lnTo>
                    <a:pt x="515" y="1"/>
                  </a:lnTo>
                  <a:lnTo>
                    <a:pt x="479" y="2"/>
                  </a:lnTo>
                  <a:lnTo>
                    <a:pt x="443" y="5"/>
                  </a:lnTo>
                  <a:lnTo>
                    <a:pt x="408" y="8"/>
                  </a:lnTo>
                  <a:lnTo>
                    <a:pt x="372" y="11"/>
                  </a:lnTo>
                  <a:lnTo>
                    <a:pt x="337" y="16"/>
                  </a:lnTo>
                  <a:lnTo>
                    <a:pt x="302" y="21"/>
                  </a:lnTo>
                  <a:lnTo>
                    <a:pt x="267" y="26"/>
                  </a:lnTo>
                  <a:lnTo>
                    <a:pt x="233" y="34"/>
                  </a:lnTo>
                  <a:lnTo>
                    <a:pt x="199" y="41"/>
                  </a:lnTo>
                  <a:lnTo>
                    <a:pt x="165" y="49"/>
                  </a:lnTo>
                  <a:lnTo>
                    <a:pt x="132" y="58"/>
                  </a:lnTo>
                  <a:lnTo>
                    <a:pt x="99" y="67"/>
                  </a:lnTo>
                  <a:lnTo>
                    <a:pt x="65" y="77"/>
                  </a:lnTo>
                  <a:lnTo>
                    <a:pt x="33" y="88"/>
                  </a:lnTo>
                  <a:lnTo>
                    <a:pt x="0" y="99"/>
                  </a:lnTo>
                  <a:lnTo>
                    <a:pt x="317" y="485"/>
                  </a:lnTo>
                  <a:lnTo>
                    <a:pt x="422" y="2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12" name="Freeform 80"/>
            <p:cNvSpPr>
              <a:spLocks/>
            </p:cNvSpPr>
            <p:nvPr/>
          </p:nvSpPr>
          <p:spPr bwMode="auto">
            <a:xfrm>
              <a:off x="3707" y="1387"/>
              <a:ext cx="643" cy="624"/>
            </a:xfrm>
            <a:custGeom>
              <a:avLst/>
              <a:gdLst/>
              <a:ahLst/>
              <a:cxnLst>
                <a:cxn ang="0">
                  <a:pos x="2634" y="1891"/>
                </a:cxn>
                <a:cxn ang="0">
                  <a:pos x="1829" y="247"/>
                </a:cxn>
                <a:cxn ang="0">
                  <a:pos x="1479" y="142"/>
                </a:cxn>
                <a:cxn ang="0">
                  <a:pos x="1057" y="0"/>
                </a:cxn>
                <a:cxn ang="0">
                  <a:pos x="943" y="47"/>
                </a:cxn>
                <a:cxn ang="0">
                  <a:pos x="835" y="102"/>
                </a:cxn>
                <a:cxn ang="0">
                  <a:pos x="730" y="165"/>
                </a:cxn>
                <a:cxn ang="0">
                  <a:pos x="632" y="234"/>
                </a:cxn>
                <a:cxn ang="0">
                  <a:pos x="539" y="311"/>
                </a:cxn>
                <a:cxn ang="0">
                  <a:pos x="451" y="394"/>
                </a:cxn>
                <a:cxn ang="0">
                  <a:pos x="371" y="484"/>
                </a:cxn>
                <a:cxn ang="0">
                  <a:pos x="297" y="580"/>
                </a:cxn>
                <a:cxn ang="0">
                  <a:pos x="231" y="681"/>
                </a:cxn>
                <a:cxn ang="0">
                  <a:pos x="171" y="787"/>
                </a:cxn>
                <a:cxn ang="0">
                  <a:pos x="120" y="898"/>
                </a:cxn>
                <a:cxn ang="0">
                  <a:pos x="78" y="1013"/>
                </a:cxn>
                <a:cxn ang="0">
                  <a:pos x="44" y="1132"/>
                </a:cxn>
                <a:cxn ang="0">
                  <a:pos x="19" y="1256"/>
                </a:cxn>
                <a:cxn ang="0">
                  <a:pos x="5" y="1382"/>
                </a:cxn>
                <a:cxn ang="0">
                  <a:pos x="0" y="1511"/>
                </a:cxn>
                <a:cxn ang="0">
                  <a:pos x="8" y="1675"/>
                </a:cxn>
                <a:cxn ang="0">
                  <a:pos x="32" y="1834"/>
                </a:cxn>
                <a:cxn ang="0">
                  <a:pos x="71" y="1988"/>
                </a:cxn>
                <a:cxn ang="0">
                  <a:pos x="126" y="2136"/>
                </a:cxn>
                <a:cxn ang="0">
                  <a:pos x="194" y="2277"/>
                </a:cxn>
                <a:cxn ang="0">
                  <a:pos x="274" y="2410"/>
                </a:cxn>
                <a:cxn ang="0">
                  <a:pos x="367" y="2533"/>
                </a:cxn>
                <a:cxn ang="0">
                  <a:pos x="471" y="2648"/>
                </a:cxn>
                <a:cxn ang="0">
                  <a:pos x="584" y="2752"/>
                </a:cxn>
                <a:cxn ang="0">
                  <a:pos x="708" y="2844"/>
                </a:cxn>
                <a:cxn ang="0">
                  <a:pos x="841" y="2924"/>
                </a:cxn>
                <a:cxn ang="0">
                  <a:pos x="982" y="2992"/>
                </a:cxn>
                <a:cxn ang="0">
                  <a:pos x="1130" y="3046"/>
                </a:cxn>
                <a:cxn ang="0">
                  <a:pos x="1284" y="3086"/>
                </a:cxn>
                <a:cxn ang="0">
                  <a:pos x="1444" y="3111"/>
                </a:cxn>
                <a:cxn ang="0">
                  <a:pos x="1608" y="3119"/>
                </a:cxn>
                <a:cxn ang="0">
                  <a:pos x="1771" y="3111"/>
                </a:cxn>
                <a:cxn ang="0">
                  <a:pos x="1929" y="3087"/>
                </a:cxn>
                <a:cxn ang="0">
                  <a:pos x="2082" y="3048"/>
                </a:cxn>
                <a:cxn ang="0">
                  <a:pos x="2228" y="2995"/>
                </a:cxn>
                <a:cxn ang="0">
                  <a:pos x="2367" y="2929"/>
                </a:cxn>
                <a:cxn ang="0">
                  <a:pos x="2498" y="2850"/>
                </a:cxn>
                <a:cxn ang="0">
                  <a:pos x="2622" y="2759"/>
                </a:cxn>
                <a:cxn ang="0">
                  <a:pos x="2735" y="2657"/>
                </a:cxn>
                <a:cxn ang="0">
                  <a:pos x="2838" y="2545"/>
                </a:cxn>
                <a:cxn ang="0">
                  <a:pos x="2932" y="2424"/>
                </a:cxn>
                <a:cxn ang="0">
                  <a:pos x="3012" y="2294"/>
                </a:cxn>
                <a:cxn ang="0">
                  <a:pos x="3081" y="2156"/>
                </a:cxn>
                <a:cxn ang="0">
                  <a:pos x="3136" y="2010"/>
                </a:cxn>
                <a:cxn ang="0">
                  <a:pos x="3178" y="1859"/>
                </a:cxn>
                <a:cxn ang="0">
                  <a:pos x="3205" y="1702"/>
                </a:cxn>
                <a:cxn ang="0">
                  <a:pos x="3215" y="1540"/>
                </a:cxn>
              </a:cxnLst>
              <a:rect l="0" t="0" r="r" b="b"/>
              <a:pathLst>
                <a:path w="3215" h="3119">
                  <a:moveTo>
                    <a:pt x="3107" y="1804"/>
                  </a:moveTo>
                  <a:lnTo>
                    <a:pt x="2634" y="1891"/>
                  </a:lnTo>
                  <a:lnTo>
                    <a:pt x="2879" y="1523"/>
                  </a:lnTo>
                  <a:lnTo>
                    <a:pt x="1829" y="247"/>
                  </a:lnTo>
                  <a:lnTo>
                    <a:pt x="1759" y="491"/>
                  </a:lnTo>
                  <a:lnTo>
                    <a:pt x="1479" y="142"/>
                  </a:lnTo>
                  <a:lnTo>
                    <a:pt x="1374" y="386"/>
                  </a:lnTo>
                  <a:lnTo>
                    <a:pt x="1057" y="0"/>
                  </a:lnTo>
                  <a:lnTo>
                    <a:pt x="1000" y="23"/>
                  </a:lnTo>
                  <a:lnTo>
                    <a:pt x="943" y="47"/>
                  </a:lnTo>
                  <a:lnTo>
                    <a:pt x="888" y="73"/>
                  </a:lnTo>
                  <a:lnTo>
                    <a:pt x="835" y="102"/>
                  </a:lnTo>
                  <a:lnTo>
                    <a:pt x="782" y="132"/>
                  </a:lnTo>
                  <a:lnTo>
                    <a:pt x="730" y="165"/>
                  </a:lnTo>
                  <a:lnTo>
                    <a:pt x="680" y="198"/>
                  </a:lnTo>
                  <a:lnTo>
                    <a:pt x="632" y="234"/>
                  </a:lnTo>
                  <a:lnTo>
                    <a:pt x="584" y="272"/>
                  </a:lnTo>
                  <a:lnTo>
                    <a:pt x="539" y="311"/>
                  </a:lnTo>
                  <a:lnTo>
                    <a:pt x="494" y="352"/>
                  </a:lnTo>
                  <a:lnTo>
                    <a:pt x="451" y="394"/>
                  </a:lnTo>
                  <a:lnTo>
                    <a:pt x="411" y="438"/>
                  </a:lnTo>
                  <a:lnTo>
                    <a:pt x="371" y="484"/>
                  </a:lnTo>
                  <a:lnTo>
                    <a:pt x="333" y="531"/>
                  </a:lnTo>
                  <a:lnTo>
                    <a:pt x="297" y="580"/>
                  </a:lnTo>
                  <a:lnTo>
                    <a:pt x="263" y="630"/>
                  </a:lnTo>
                  <a:lnTo>
                    <a:pt x="231" y="681"/>
                  </a:lnTo>
                  <a:lnTo>
                    <a:pt x="200" y="734"/>
                  </a:lnTo>
                  <a:lnTo>
                    <a:pt x="171" y="787"/>
                  </a:lnTo>
                  <a:lnTo>
                    <a:pt x="145" y="842"/>
                  </a:lnTo>
                  <a:lnTo>
                    <a:pt x="120" y="898"/>
                  </a:lnTo>
                  <a:lnTo>
                    <a:pt x="98" y="955"/>
                  </a:lnTo>
                  <a:lnTo>
                    <a:pt x="78" y="1013"/>
                  </a:lnTo>
                  <a:lnTo>
                    <a:pt x="60" y="1073"/>
                  </a:lnTo>
                  <a:lnTo>
                    <a:pt x="44" y="1132"/>
                  </a:lnTo>
                  <a:lnTo>
                    <a:pt x="31" y="1193"/>
                  </a:lnTo>
                  <a:lnTo>
                    <a:pt x="19" y="1256"/>
                  </a:lnTo>
                  <a:lnTo>
                    <a:pt x="11" y="1318"/>
                  </a:lnTo>
                  <a:lnTo>
                    <a:pt x="5" y="1382"/>
                  </a:lnTo>
                  <a:lnTo>
                    <a:pt x="1" y="1445"/>
                  </a:lnTo>
                  <a:lnTo>
                    <a:pt x="0" y="1511"/>
                  </a:lnTo>
                  <a:lnTo>
                    <a:pt x="2" y="1593"/>
                  </a:lnTo>
                  <a:lnTo>
                    <a:pt x="8" y="1675"/>
                  </a:lnTo>
                  <a:lnTo>
                    <a:pt x="18" y="1755"/>
                  </a:lnTo>
                  <a:lnTo>
                    <a:pt x="32" y="1834"/>
                  </a:lnTo>
                  <a:lnTo>
                    <a:pt x="51" y="1912"/>
                  </a:lnTo>
                  <a:lnTo>
                    <a:pt x="71" y="1988"/>
                  </a:lnTo>
                  <a:lnTo>
                    <a:pt x="97" y="2063"/>
                  </a:lnTo>
                  <a:lnTo>
                    <a:pt x="126" y="2136"/>
                  </a:lnTo>
                  <a:lnTo>
                    <a:pt x="158" y="2208"/>
                  </a:lnTo>
                  <a:lnTo>
                    <a:pt x="194" y="2277"/>
                  </a:lnTo>
                  <a:lnTo>
                    <a:pt x="233" y="2344"/>
                  </a:lnTo>
                  <a:lnTo>
                    <a:pt x="274" y="2410"/>
                  </a:lnTo>
                  <a:lnTo>
                    <a:pt x="319" y="2473"/>
                  </a:lnTo>
                  <a:lnTo>
                    <a:pt x="367" y="2533"/>
                  </a:lnTo>
                  <a:lnTo>
                    <a:pt x="417" y="2592"/>
                  </a:lnTo>
                  <a:lnTo>
                    <a:pt x="471" y="2648"/>
                  </a:lnTo>
                  <a:lnTo>
                    <a:pt x="526" y="2701"/>
                  </a:lnTo>
                  <a:lnTo>
                    <a:pt x="584" y="2752"/>
                  </a:lnTo>
                  <a:lnTo>
                    <a:pt x="646" y="2800"/>
                  </a:lnTo>
                  <a:lnTo>
                    <a:pt x="708" y="2844"/>
                  </a:lnTo>
                  <a:lnTo>
                    <a:pt x="774" y="2886"/>
                  </a:lnTo>
                  <a:lnTo>
                    <a:pt x="841" y="2924"/>
                  </a:lnTo>
                  <a:lnTo>
                    <a:pt x="910" y="2960"/>
                  </a:lnTo>
                  <a:lnTo>
                    <a:pt x="982" y="2992"/>
                  </a:lnTo>
                  <a:lnTo>
                    <a:pt x="1055" y="3021"/>
                  </a:lnTo>
                  <a:lnTo>
                    <a:pt x="1130" y="3046"/>
                  </a:lnTo>
                  <a:lnTo>
                    <a:pt x="1206" y="3068"/>
                  </a:lnTo>
                  <a:lnTo>
                    <a:pt x="1284" y="3086"/>
                  </a:lnTo>
                  <a:lnTo>
                    <a:pt x="1363" y="3100"/>
                  </a:lnTo>
                  <a:lnTo>
                    <a:pt x="1444" y="3111"/>
                  </a:lnTo>
                  <a:lnTo>
                    <a:pt x="1525" y="3117"/>
                  </a:lnTo>
                  <a:lnTo>
                    <a:pt x="1608" y="3119"/>
                  </a:lnTo>
                  <a:lnTo>
                    <a:pt x="1690" y="3117"/>
                  </a:lnTo>
                  <a:lnTo>
                    <a:pt x="1771" y="3111"/>
                  </a:lnTo>
                  <a:lnTo>
                    <a:pt x="1851" y="3100"/>
                  </a:lnTo>
                  <a:lnTo>
                    <a:pt x="1929" y="3087"/>
                  </a:lnTo>
                  <a:lnTo>
                    <a:pt x="2006" y="3069"/>
                  </a:lnTo>
                  <a:lnTo>
                    <a:pt x="2082" y="3048"/>
                  </a:lnTo>
                  <a:lnTo>
                    <a:pt x="2156" y="3023"/>
                  </a:lnTo>
                  <a:lnTo>
                    <a:pt x="2228" y="2995"/>
                  </a:lnTo>
                  <a:lnTo>
                    <a:pt x="2298" y="2963"/>
                  </a:lnTo>
                  <a:lnTo>
                    <a:pt x="2367" y="2929"/>
                  </a:lnTo>
                  <a:lnTo>
                    <a:pt x="2434" y="2891"/>
                  </a:lnTo>
                  <a:lnTo>
                    <a:pt x="2498" y="2850"/>
                  </a:lnTo>
                  <a:lnTo>
                    <a:pt x="2562" y="2806"/>
                  </a:lnTo>
                  <a:lnTo>
                    <a:pt x="2622" y="2759"/>
                  </a:lnTo>
                  <a:lnTo>
                    <a:pt x="2679" y="2709"/>
                  </a:lnTo>
                  <a:lnTo>
                    <a:pt x="2735" y="2657"/>
                  </a:lnTo>
                  <a:lnTo>
                    <a:pt x="2788" y="2602"/>
                  </a:lnTo>
                  <a:lnTo>
                    <a:pt x="2838" y="2545"/>
                  </a:lnTo>
                  <a:lnTo>
                    <a:pt x="2886" y="2485"/>
                  </a:lnTo>
                  <a:lnTo>
                    <a:pt x="2932" y="2424"/>
                  </a:lnTo>
                  <a:lnTo>
                    <a:pt x="2974" y="2360"/>
                  </a:lnTo>
                  <a:lnTo>
                    <a:pt x="3012" y="2294"/>
                  </a:lnTo>
                  <a:lnTo>
                    <a:pt x="3049" y="2225"/>
                  </a:lnTo>
                  <a:lnTo>
                    <a:pt x="3081" y="2156"/>
                  </a:lnTo>
                  <a:lnTo>
                    <a:pt x="3110" y="2084"/>
                  </a:lnTo>
                  <a:lnTo>
                    <a:pt x="3136" y="2010"/>
                  </a:lnTo>
                  <a:lnTo>
                    <a:pt x="3159" y="1935"/>
                  </a:lnTo>
                  <a:lnTo>
                    <a:pt x="3178" y="1859"/>
                  </a:lnTo>
                  <a:lnTo>
                    <a:pt x="3193" y="1781"/>
                  </a:lnTo>
                  <a:lnTo>
                    <a:pt x="3205" y="1702"/>
                  </a:lnTo>
                  <a:lnTo>
                    <a:pt x="3212" y="1621"/>
                  </a:lnTo>
                  <a:lnTo>
                    <a:pt x="3215" y="1540"/>
                  </a:lnTo>
                  <a:lnTo>
                    <a:pt x="3107" y="1804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13" name="Freeform 81"/>
            <p:cNvSpPr>
              <a:spLocks/>
            </p:cNvSpPr>
            <p:nvPr/>
          </p:nvSpPr>
          <p:spPr bwMode="auto">
            <a:xfrm>
              <a:off x="3575" y="2016"/>
              <a:ext cx="425" cy="383"/>
            </a:xfrm>
            <a:custGeom>
              <a:avLst/>
              <a:gdLst/>
              <a:ahLst/>
              <a:cxnLst>
                <a:cxn ang="0">
                  <a:pos x="1629" y="201"/>
                </a:cxn>
                <a:cxn ang="0">
                  <a:pos x="1595" y="248"/>
                </a:cxn>
                <a:cxn ang="0">
                  <a:pos x="1542" y="338"/>
                </a:cxn>
                <a:cxn ang="0">
                  <a:pos x="1464" y="482"/>
                </a:cxn>
                <a:cxn ang="0">
                  <a:pos x="1380" y="638"/>
                </a:cxn>
                <a:cxn ang="0">
                  <a:pos x="1311" y="753"/>
                </a:cxn>
                <a:cxn ang="0">
                  <a:pos x="1263" y="826"/>
                </a:cxn>
                <a:cxn ang="0">
                  <a:pos x="1212" y="893"/>
                </a:cxn>
                <a:cxn ang="0">
                  <a:pos x="1160" y="953"/>
                </a:cxn>
                <a:cxn ang="0">
                  <a:pos x="1105" y="1003"/>
                </a:cxn>
                <a:cxn ang="0">
                  <a:pos x="1048" y="1041"/>
                </a:cxn>
                <a:cxn ang="0">
                  <a:pos x="988" y="1066"/>
                </a:cxn>
                <a:cxn ang="0">
                  <a:pos x="926" y="1077"/>
                </a:cxn>
                <a:cxn ang="0">
                  <a:pos x="861" y="1070"/>
                </a:cxn>
                <a:cxn ang="0">
                  <a:pos x="799" y="1059"/>
                </a:cxn>
                <a:cxn ang="0">
                  <a:pos x="740" y="1045"/>
                </a:cxn>
                <a:cxn ang="0">
                  <a:pos x="682" y="1029"/>
                </a:cxn>
                <a:cxn ang="0">
                  <a:pos x="603" y="1000"/>
                </a:cxn>
                <a:cxn ang="0">
                  <a:pos x="511" y="959"/>
                </a:cxn>
                <a:cxn ang="0">
                  <a:pos x="433" y="917"/>
                </a:cxn>
                <a:cxn ang="0">
                  <a:pos x="371" y="879"/>
                </a:cxn>
                <a:cxn ang="0">
                  <a:pos x="315" y="839"/>
                </a:cxn>
                <a:cxn ang="0">
                  <a:pos x="0" y="1582"/>
                </a:cxn>
                <a:cxn ang="0">
                  <a:pos x="89" y="1619"/>
                </a:cxn>
                <a:cxn ang="0">
                  <a:pos x="310" y="1704"/>
                </a:cxn>
                <a:cxn ang="0">
                  <a:pos x="583" y="1805"/>
                </a:cxn>
                <a:cxn ang="0">
                  <a:pos x="715" y="1851"/>
                </a:cxn>
                <a:cxn ang="0">
                  <a:pos x="832" y="1887"/>
                </a:cxn>
                <a:cxn ang="0">
                  <a:pos x="886" y="1900"/>
                </a:cxn>
                <a:cxn ang="0">
                  <a:pos x="943" y="1911"/>
                </a:cxn>
                <a:cxn ang="0">
                  <a:pos x="1001" y="1916"/>
                </a:cxn>
                <a:cxn ang="0">
                  <a:pos x="1060" y="1917"/>
                </a:cxn>
                <a:cxn ang="0">
                  <a:pos x="1122" y="1911"/>
                </a:cxn>
                <a:cxn ang="0">
                  <a:pos x="1185" y="1898"/>
                </a:cxn>
                <a:cxn ang="0">
                  <a:pos x="1250" y="1878"/>
                </a:cxn>
                <a:cxn ang="0">
                  <a:pos x="1315" y="1849"/>
                </a:cxn>
                <a:cxn ang="0">
                  <a:pos x="1383" y="1811"/>
                </a:cxn>
                <a:cxn ang="0">
                  <a:pos x="1451" y="1763"/>
                </a:cxn>
                <a:cxn ang="0">
                  <a:pos x="1521" y="1704"/>
                </a:cxn>
                <a:cxn ang="0">
                  <a:pos x="1593" y="1633"/>
                </a:cxn>
                <a:cxn ang="0">
                  <a:pos x="1665" y="1550"/>
                </a:cxn>
                <a:cxn ang="0">
                  <a:pos x="1739" y="1453"/>
                </a:cxn>
                <a:cxn ang="0">
                  <a:pos x="1814" y="1343"/>
                </a:cxn>
                <a:cxn ang="0">
                  <a:pos x="1890" y="1217"/>
                </a:cxn>
                <a:cxn ang="0">
                  <a:pos x="1959" y="1082"/>
                </a:cxn>
                <a:cxn ang="0">
                  <a:pos x="2017" y="944"/>
                </a:cxn>
                <a:cxn ang="0">
                  <a:pos x="2061" y="808"/>
                </a:cxn>
                <a:cxn ang="0">
                  <a:pos x="2095" y="675"/>
                </a:cxn>
                <a:cxn ang="0">
                  <a:pos x="2115" y="547"/>
                </a:cxn>
                <a:cxn ang="0">
                  <a:pos x="2125" y="426"/>
                </a:cxn>
                <a:cxn ang="0">
                  <a:pos x="2123" y="316"/>
                </a:cxn>
                <a:cxn ang="0">
                  <a:pos x="2110" y="218"/>
                </a:cxn>
                <a:cxn ang="0">
                  <a:pos x="2087" y="136"/>
                </a:cxn>
                <a:cxn ang="0">
                  <a:pos x="2053" y="71"/>
                </a:cxn>
                <a:cxn ang="0">
                  <a:pos x="2009" y="26"/>
                </a:cxn>
                <a:cxn ang="0">
                  <a:pos x="1955" y="3"/>
                </a:cxn>
                <a:cxn ang="0">
                  <a:pos x="1892" y="4"/>
                </a:cxn>
                <a:cxn ang="0">
                  <a:pos x="1819" y="33"/>
                </a:cxn>
                <a:cxn ang="0">
                  <a:pos x="1737" y="90"/>
                </a:cxn>
                <a:cxn ang="0">
                  <a:pos x="1645" y="181"/>
                </a:cxn>
              </a:cxnLst>
              <a:rect l="0" t="0" r="r" b="b"/>
              <a:pathLst>
                <a:path w="2125" h="1917">
                  <a:moveTo>
                    <a:pt x="1645" y="181"/>
                  </a:moveTo>
                  <a:lnTo>
                    <a:pt x="1629" y="201"/>
                  </a:lnTo>
                  <a:lnTo>
                    <a:pt x="1613" y="222"/>
                  </a:lnTo>
                  <a:lnTo>
                    <a:pt x="1595" y="248"/>
                  </a:lnTo>
                  <a:lnTo>
                    <a:pt x="1577" y="277"/>
                  </a:lnTo>
                  <a:lnTo>
                    <a:pt x="1542" y="338"/>
                  </a:lnTo>
                  <a:lnTo>
                    <a:pt x="1503" y="408"/>
                  </a:lnTo>
                  <a:lnTo>
                    <a:pt x="1464" y="482"/>
                  </a:lnTo>
                  <a:lnTo>
                    <a:pt x="1422" y="558"/>
                  </a:lnTo>
                  <a:lnTo>
                    <a:pt x="1380" y="638"/>
                  </a:lnTo>
                  <a:lnTo>
                    <a:pt x="1335" y="716"/>
                  </a:lnTo>
                  <a:lnTo>
                    <a:pt x="1311" y="753"/>
                  </a:lnTo>
                  <a:lnTo>
                    <a:pt x="1287" y="790"/>
                  </a:lnTo>
                  <a:lnTo>
                    <a:pt x="1263" y="826"/>
                  </a:lnTo>
                  <a:lnTo>
                    <a:pt x="1238" y="860"/>
                  </a:lnTo>
                  <a:lnTo>
                    <a:pt x="1212" y="893"/>
                  </a:lnTo>
                  <a:lnTo>
                    <a:pt x="1186" y="925"/>
                  </a:lnTo>
                  <a:lnTo>
                    <a:pt x="1160" y="953"/>
                  </a:lnTo>
                  <a:lnTo>
                    <a:pt x="1133" y="979"/>
                  </a:lnTo>
                  <a:lnTo>
                    <a:pt x="1105" y="1003"/>
                  </a:lnTo>
                  <a:lnTo>
                    <a:pt x="1077" y="1023"/>
                  </a:lnTo>
                  <a:lnTo>
                    <a:pt x="1048" y="1041"/>
                  </a:lnTo>
                  <a:lnTo>
                    <a:pt x="1019" y="1056"/>
                  </a:lnTo>
                  <a:lnTo>
                    <a:pt x="988" y="1066"/>
                  </a:lnTo>
                  <a:lnTo>
                    <a:pt x="957" y="1073"/>
                  </a:lnTo>
                  <a:lnTo>
                    <a:pt x="926" y="1077"/>
                  </a:lnTo>
                  <a:lnTo>
                    <a:pt x="894" y="1074"/>
                  </a:lnTo>
                  <a:lnTo>
                    <a:pt x="861" y="1070"/>
                  </a:lnTo>
                  <a:lnTo>
                    <a:pt x="830" y="1065"/>
                  </a:lnTo>
                  <a:lnTo>
                    <a:pt x="799" y="1059"/>
                  </a:lnTo>
                  <a:lnTo>
                    <a:pt x="769" y="1053"/>
                  </a:lnTo>
                  <a:lnTo>
                    <a:pt x="740" y="1045"/>
                  </a:lnTo>
                  <a:lnTo>
                    <a:pt x="711" y="1037"/>
                  </a:lnTo>
                  <a:lnTo>
                    <a:pt x="682" y="1029"/>
                  </a:lnTo>
                  <a:lnTo>
                    <a:pt x="655" y="1019"/>
                  </a:lnTo>
                  <a:lnTo>
                    <a:pt x="603" y="1000"/>
                  </a:lnTo>
                  <a:lnTo>
                    <a:pt x="555" y="980"/>
                  </a:lnTo>
                  <a:lnTo>
                    <a:pt x="511" y="959"/>
                  </a:lnTo>
                  <a:lnTo>
                    <a:pt x="469" y="937"/>
                  </a:lnTo>
                  <a:lnTo>
                    <a:pt x="433" y="917"/>
                  </a:lnTo>
                  <a:lnTo>
                    <a:pt x="399" y="898"/>
                  </a:lnTo>
                  <a:lnTo>
                    <a:pt x="371" y="879"/>
                  </a:lnTo>
                  <a:lnTo>
                    <a:pt x="347" y="863"/>
                  </a:lnTo>
                  <a:lnTo>
                    <a:pt x="315" y="839"/>
                  </a:lnTo>
                  <a:lnTo>
                    <a:pt x="305" y="831"/>
                  </a:lnTo>
                  <a:lnTo>
                    <a:pt x="0" y="1582"/>
                  </a:lnTo>
                  <a:lnTo>
                    <a:pt x="24" y="1593"/>
                  </a:lnTo>
                  <a:lnTo>
                    <a:pt x="89" y="1619"/>
                  </a:lnTo>
                  <a:lnTo>
                    <a:pt x="188" y="1657"/>
                  </a:lnTo>
                  <a:lnTo>
                    <a:pt x="310" y="1704"/>
                  </a:lnTo>
                  <a:lnTo>
                    <a:pt x="444" y="1755"/>
                  </a:lnTo>
                  <a:lnTo>
                    <a:pt x="583" y="1805"/>
                  </a:lnTo>
                  <a:lnTo>
                    <a:pt x="650" y="1829"/>
                  </a:lnTo>
                  <a:lnTo>
                    <a:pt x="715" y="1851"/>
                  </a:lnTo>
                  <a:lnTo>
                    <a:pt x="776" y="1870"/>
                  </a:lnTo>
                  <a:lnTo>
                    <a:pt x="832" y="1887"/>
                  </a:lnTo>
                  <a:lnTo>
                    <a:pt x="859" y="1894"/>
                  </a:lnTo>
                  <a:lnTo>
                    <a:pt x="886" y="1900"/>
                  </a:lnTo>
                  <a:lnTo>
                    <a:pt x="914" y="1907"/>
                  </a:lnTo>
                  <a:lnTo>
                    <a:pt x="943" y="1911"/>
                  </a:lnTo>
                  <a:lnTo>
                    <a:pt x="972" y="1914"/>
                  </a:lnTo>
                  <a:lnTo>
                    <a:pt x="1001" y="1916"/>
                  </a:lnTo>
                  <a:lnTo>
                    <a:pt x="1030" y="1917"/>
                  </a:lnTo>
                  <a:lnTo>
                    <a:pt x="1060" y="1917"/>
                  </a:lnTo>
                  <a:lnTo>
                    <a:pt x="1091" y="1915"/>
                  </a:lnTo>
                  <a:lnTo>
                    <a:pt x="1122" y="1911"/>
                  </a:lnTo>
                  <a:lnTo>
                    <a:pt x="1153" y="1906"/>
                  </a:lnTo>
                  <a:lnTo>
                    <a:pt x="1185" y="1898"/>
                  </a:lnTo>
                  <a:lnTo>
                    <a:pt x="1216" y="1889"/>
                  </a:lnTo>
                  <a:lnTo>
                    <a:pt x="1250" y="1878"/>
                  </a:lnTo>
                  <a:lnTo>
                    <a:pt x="1282" y="1865"/>
                  </a:lnTo>
                  <a:lnTo>
                    <a:pt x="1315" y="1849"/>
                  </a:lnTo>
                  <a:lnTo>
                    <a:pt x="1348" y="1832"/>
                  </a:lnTo>
                  <a:lnTo>
                    <a:pt x="1383" y="1811"/>
                  </a:lnTo>
                  <a:lnTo>
                    <a:pt x="1417" y="1788"/>
                  </a:lnTo>
                  <a:lnTo>
                    <a:pt x="1451" y="1763"/>
                  </a:lnTo>
                  <a:lnTo>
                    <a:pt x="1486" y="1735"/>
                  </a:lnTo>
                  <a:lnTo>
                    <a:pt x="1521" y="1704"/>
                  </a:lnTo>
                  <a:lnTo>
                    <a:pt x="1557" y="1670"/>
                  </a:lnTo>
                  <a:lnTo>
                    <a:pt x="1593" y="1633"/>
                  </a:lnTo>
                  <a:lnTo>
                    <a:pt x="1628" y="1593"/>
                  </a:lnTo>
                  <a:lnTo>
                    <a:pt x="1665" y="1550"/>
                  </a:lnTo>
                  <a:lnTo>
                    <a:pt x="1702" y="1503"/>
                  </a:lnTo>
                  <a:lnTo>
                    <a:pt x="1739" y="1453"/>
                  </a:lnTo>
                  <a:lnTo>
                    <a:pt x="1776" y="1400"/>
                  </a:lnTo>
                  <a:lnTo>
                    <a:pt x="1814" y="1343"/>
                  </a:lnTo>
                  <a:lnTo>
                    <a:pt x="1851" y="1281"/>
                  </a:lnTo>
                  <a:lnTo>
                    <a:pt x="1890" y="1217"/>
                  </a:lnTo>
                  <a:lnTo>
                    <a:pt x="1926" y="1149"/>
                  </a:lnTo>
                  <a:lnTo>
                    <a:pt x="1959" y="1082"/>
                  </a:lnTo>
                  <a:lnTo>
                    <a:pt x="1989" y="1013"/>
                  </a:lnTo>
                  <a:lnTo>
                    <a:pt x="2017" y="944"/>
                  </a:lnTo>
                  <a:lnTo>
                    <a:pt x="2040" y="877"/>
                  </a:lnTo>
                  <a:lnTo>
                    <a:pt x="2061" y="808"/>
                  </a:lnTo>
                  <a:lnTo>
                    <a:pt x="2079" y="742"/>
                  </a:lnTo>
                  <a:lnTo>
                    <a:pt x="2095" y="675"/>
                  </a:lnTo>
                  <a:lnTo>
                    <a:pt x="2106" y="610"/>
                  </a:lnTo>
                  <a:lnTo>
                    <a:pt x="2115" y="547"/>
                  </a:lnTo>
                  <a:lnTo>
                    <a:pt x="2122" y="486"/>
                  </a:lnTo>
                  <a:lnTo>
                    <a:pt x="2125" y="426"/>
                  </a:lnTo>
                  <a:lnTo>
                    <a:pt x="2125" y="370"/>
                  </a:lnTo>
                  <a:lnTo>
                    <a:pt x="2123" y="316"/>
                  </a:lnTo>
                  <a:lnTo>
                    <a:pt x="2118" y="266"/>
                  </a:lnTo>
                  <a:lnTo>
                    <a:pt x="2110" y="218"/>
                  </a:lnTo>
                  <a:lnTo>
                    <a:pt x="2100" y="176"/>
                  </a:lnTo>
                  <a:lnTo>
                    <a:pt x="2087" y="136"/>
                  </a:lnTo>
                  <a:lnTo>
                    <a:pt x="2072" y="102"/>
                  </a:lnTo>
                  <a:lnTo>
                    <a:pt x="2053" y="71"/>
                  </a:lnTo>
                  <a:lnTo>
                    <a:pt x="2032" y="46"/>
                  </a:lnTo>
                  <a:lnTo>
                    <a:pt x="2009" y="26"/>
                  </a:lnTo>
                  <a:lnTo>
                    <a:pt x="1983" y="11"/>
                  </a:lnTo>
                  <a:lnTo>
                    <a:pt x="1955" y="3"/>
                  </a:lnTo>
                  <a:lnTo>
                    <a:pt x="1924" y="0"/>
                  </a:lnTo>
                  <a:lnTo>
                    <a:pt x="1892" y="4"/>
                  </a:lnTo>
                  <a:lnTo>
                    <a:pt x="1856" y="14"/>
                  </a:lnTo>
                  <a:lnTo>
                    <a:pt x="1819" y="33"/>
                  </a:lnTo>
                  <a:lnTo>
                    <a:pt x="1778" y="58"/>
                  </a:lnTo>
                  <a:lnTo>
                    <a:pt x="1737" y="90"/>
                  </a:lnTo>
                  <a:lnTo>
                    <a:pt x="1692" y="132"/>
                  </a:lnTo>
                  <a:lnTo>
                    <a:pt x="1645" y="181"/>
                  </a:lnTo>
                  <a:close/>
                </a:path>
              </a:pathLst>
            </a:custGeom>
            <a:solidFill>
              <a:srgbClr val="004C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14" name="Freeform 82"/>
            <p:cNvSpPr>
              <a:spLocks/>
            </p:cNvSpPr>
            <p:nvPr/>
          </p:nvSpPr>
          <p:spPr bwMode="auto">
            <a:xfrm>
              <a:off x="3855" y="1982"/>
              <a:ext cx="414" cy="596"/>
            </a:xfrm>
            <a:custGeom>
              <a:avLst/>
              <a:gdLst/>
              <a:ahLst/>
              <a:cxnLst>
                <a:cxn ang="0">
                  <a:pos x="1073" y="58"/>
                </a:cxn>
                <a:cxn ang="0">
                  <a:pos x="1248" y="94"/>
                </a:cxn>
                <a:cxn ang="0">
                  <a:pos x="1313" y="111"/>
                </a:cxn>
                <a:cxn ang="0">
                  <a:pos x="1373" y="132"/>
                </a:cxn>
                <a:cxn ang="0">
                  <a:pos x="1432" y="159"/>
                </a:cxn>
                <a:cxn ang="0">
                  <a:pos x="1488" y="193"/>
                </a:cxn>
                <a:cxn ang="0">
                  <a:pos x="1542" y="235"/>
                </a:cxn>
                <a:cxn ang="0">
                  <a:pos x="1594" y="286"/>
                </a:cxn>
                <a:cxn ang="0">
                  <a:pos x="1645" y="350"/>
                </a:cxn>
                <a:cxn ang="0">
                  <a:pos x="1694" y="425"/>
                </a:cxn>
                <a:cxn ang="0">
                  <a:pos x="1741" y="515"/>
                </a:cxn>
                <a:cxn ang="0">
                  <a:pos x="1789" y="620"/>
                </a:cxn>
                <a:cxn ang="0">
                  <a:pos x="1837" y="742"/>
                </a:cxn>
                <a:cxn ang="0">
                  <a:pos x="1875" y="859"/>
                </a:cxn>
                <a:cxn ang="0">
                  <a:pos x="1900" y="969"/>
                </a:cxn>
                <a:cxn ang="0">
                  <a:pos x="1919" y="1095"/>
                </a:cxn>
                <a:cxn ang="0">
                  <a:pos x="1934" y="1232"/>
                </a:cxn>
                <a:cxn ang="0">
                  <a:pos x="1945" y="1379"/>
                </a:cxn>
                <a:cxn ang="0">
                  <a:pos x="1954" y="1533"/>
                </a:cxn>
                <a:cxn ang="0">
                  <a:pos x="1962" y="1770"/>
                </a:cxn>
                <a:cxn ang="0">
                  <a:pos x="1971" y="2085"/>
                </a:cxn>
                <a:cxn ang="0">
                  <a:pos x="1980" y="2308"/>
                </a:cxn>
                <a:cxn ang="0">
                  <a:pos x="1987" y="2446"/>
                </a:cxn>
                <a:cxn ang="0">
                  <a:pos x="1998" y="2571"/>
                </a:cxn>
                <a:cxn ang="0">
                  <a:pos x="2012" y="2681"/>
                </a:cxn>
                <a:cxn ang="0">
                  <a:pos x="2032" y="2774"/>
                </a:cxn>
                <a:cxn ang="0">
                  <a:pos x="2056" y="2847"/>
                </a:cxn>
                <a:cxn ang="0">
                  <a:pos x="2015" y="2885"/>
                </a:cxn>
                <a:cxn ang="0">
                  <a:pos x="1754" y="2927"/>
                </a:cxn>
                <a:cxn ang="0">
                  <a:pos x="1562" y="2951"/>
                </a:cxn>
                <a:cxn ang="0">
                  <a:pos x="1417" y="2964"/>
                </a:cxn>
                <a:cxn ang="0">
                  <a:pos x="1261" y="2974"/>
                </a:cxn>
                <a:cxn ang="0">
                  <a:pos x="1097" y="2981"/>
                </a:cxn>
                <a:cxn ang="0">
                  <a:pos x="927" y="2982"/>
                </a:cxn>
                <a:cxn ang="0">
                  <a:pos x="754" y="2977"/>
                </a:cxn>
                <a:cxn ang="0">
                  <a:pos x="580" y="2963"/>
                </a:cxn>
                <a:cxn ang="0">
                  <a:pos x="407" y="2941"/>
                </a:cxn>
                <a:cxn ang="0">
                  <a:pos x="240" y="2908"/>
                </a:cxn>
                <a:cxn ang="0">
                  <a:pos x="79" y="2863"/>
                </a:cxn>
                <a:cxn ang="0">
                  <a:pos x="2" y="2771"/>
                </a:cxn>
                <a:cxn ang="0">
                  <a:pos x="11" y="2337"/>
                </a:cxn>
                <a:cxn ang="0">
                  <a:pos x="28" y="1868"/>
                </a:cxn>
                <a:cxn ang="0">
                  <a:pos x="42" y="1544"/>
                </a:cxn>
                <a:cxn ang="0">
                  <a:pos x="57" y="1317"/>
                </a:cxn>
                <a:cxn ang="0">
                  <a:pos x="68" y="1181"/>
                </a:cxn>
                <a:cxn ang="0">
                  <a:pos x="81" y="1060"/>
                </a:cxn>
                <a:cxn ang="0">
                  <a:pos x="94" y="960"/>
                </a:cxn>
                <a:cxn ang="0">
                  <a:pos x="132" y="758"/>
                </a:cxn>
                <a:cxn ang="0">
                  <a:pos x="173" y="542"/>
                </a:cxn>
                <a:cxn ang="0">
                  <a:pos x="195" y="457"/>
                </a:cxn>
                <a:cxn ang="0">
                  <a:pos x="221" y="375"/>
                </a:cxn>
                <a:cxn ang="0">
                  <a:pos x="253" y="297"/>
                </a:cxn>
                <a:cxn ang="0">
                  <a:pos x="293" y="224"/>
                </a:cxn>
                <a:cxn ang="0">
                  <a:pos x="340" y="159"/>
                </a:cxn>
                <a:cxn ang="0">
                  <a:pos x="396" y="103"/>
                </a:cxn>
                <a:cxn ang="0">
                  <a:pos x="463" y="58"/>
                </a:cxn>
                <a:cxn ang="0">
                  <a:pos x="540" y="24"/>
                </a:cxn>
                <a:cxn ang="0">
                  <a:pos x="629" y="5"/>
                </a:cxn>
                <a:cxn ang="0">
                  <a:pos x="732" y="0"/>
                </a:cxn>
                <a:cxn ang="0">
                  <a:pos x="851" y="13"/>
                </a:cxn>
              </a:cxnLst>
              <a:rect l="0" t="0" r="r" b="b"/>
              <a:pathLst>
                <a:path w="2070" h="2983">
                  <a:moveTo>
                    <a:pt x="915" y="25"/>
                  </a:moveTo>
                  <a:lnTo>
                    <a:pt x="1073" y="58"/>
                  </a:lnTo>
                  <a:lnTo>
                    <a:pt x="1215" y="86"/>
                  </a:lnTo>
                  <a:lnTo>
                    <a:pt x="1248" y="94"/>
                  </a:lnTo>
                  <a:lnTo>
                    <a:pt x="1280" y="102"/>
                  </a:lnTo>
                  <a:lnTo>
                    <a:pt x="1313" y="111"/>
                  </a:lnTo>
                  <a:lnTo>
                    <a:pt x="1343" y="121"/>
                  </a:lnTo>
                  <a:lnTo>
                    <a:pt x="1373" y="132"/>
                  </a:lnTo>
                  <a:lnTo>
                    <a:pt x="1403" y="145"/>
                  </a:lnTo>
                  <a:lnTo>
                    <a:pt x="1432" y="159"/>
                  </a:lnTo>
                  <a:lnTo>
                    <a:pt x="1460" y="175"/>
                  </a:lnTo>
                  <a:lnTo>
                    <a:pt x="1488" y="193"/>
                  </a:lnTo>
                  <a:lnTo>
                    <a:pt x="1515" y="213"/>
                  </a:lnTo>
                  <a:lnTo>
                    <a:pt x="1542" y="235"/>
                  </a:lnTo>
                  <a:lnTo>
                    <a:pt x="1568" y="259"/>
                  </a:lnTo>
                  <a:lnTo>
                    <a:pt x="1594" y="286"/>
                  </a:lnTo>
                  <a:lnTo>
                    <a:pt x="1620" y="317"/>
                  </a:lnTo>
                  <a:lnTo>
                    <a:pt x="1645" y="350"/>
                  </a:lnTo>
                  <a:lnTo>
                    <a:pt x="1669" y="386"/>
                  </a:lnTo>
                  <a:lnTo>
                    <a:pt x="1694" y="425"/>
                  </a:lnTo>
                  <a:lnTo>
                    <a:pt x="1718" y="468"/>
                  </a:lnTo>
                  <a:lnTo>
                    <a:pt x="1741" y="515"/>
                  </a:lnTo>
                  <a:lnTo>
                    <a:pt x="1765" y="565"/>
                  </a:lnTo>
                  <a:lnTo>
                    <a:pt x="1789" y="620"/>
                  </a:lnTo>
                  <a:lnTo>
                    <a:pt x="1813" y="679"/>
                  </a:lnTo>
                  <a:lnTo>
                    <a:pt x="1837" y="742"/>
                  </a:lnTo>
                  <a:lnTo>
                    <a:pt x="1860" y="810"/>
                  </a:lnTo>
                  <a:lnTo>
                    <a:pt x="1875" y="859"/>
                  </a:lnTo>
                  <a:lnTo>
                    <a:pt x="1888" y="912"/>
                  </a:lnTo>
                  <a:lnTo>
                    <a:pt x="1900" y="969"/>
                  </a:lnTo>
                  <a:lnTo>
                    <a:pt x="1910" y="1030"/>
                  </a:lnTo>
                  <a:lnTo>
                    <a:pt x="1919" y="1095"/>
                  </a:lnTo>
                  <a:lnTo>
                    <a:pt x="1928" y="1161"/>
                  </a:lnTo>
                  <a:lnTo>
                    <a:pt x="1934" y="1232"/>
                  </a:lnTo>
                  <a:lnTo>
                    <a:pt x="1940" y="1304"/>
                  </a:lnTo>
                  <a:lnTo>
                    <a:pt x="1945" y="1379"/>
                  </a:lnTo>
                  <a:lnTo>
                    <a:pt x="1950" y="1455"/>
                  </a:lnTo>
                  <a:lnTo>
                    <a:pt x="1954" y="1533"/>
                  </a:lnTo>
                  <a:lnTo>
                    <a:pt x="1957" y="1611"/>
                  </a:lnTo>
                  <a:lnTo>
                    <a:pt x="1962" y="1770"/>
                  </a:lnTo>
                  <a:lnTo>
                    <a:pt x="1966" y="1929"/>
                  </a:lnTo>
                  <a:lnTo>
                    <a:pt x="1971" y="2085"/>
                  </a:lnTo>
                  <a:lnTo>
                    <a:pt x="1977" y="2236"/>
                  </a:lnTo>
                  <a:lnTo>
                    <a:pt x="1980" y="2308"/>
                  </a:lnTo>
                  <a:lnTo>
                    <a:pt x="1983" y="2378"/>
                  </a:lnTo>
                  <a:lnTo>
                    <a:pt x="1987" y="2446"/>
                  </a:lnTo>
                  <a:lnTo>
                    <a:pt x="1992" y="2509"/>
                  </a:lnTo>
                  <a:lnTo>
                    <a:pt x="1998" y="2571"/>
                  </a:lnTo>
                  <a:lnTo>
                    <a:pt x="2005" y="2628"/>
                  </a:lnTo>
                  <a:lnTo>
                    <a:pt x="2012" y="2681"/>
                  </a:lnTo>
                  <a:lnTo>
                    <a:pt x="2021" y="2730"/>
                  </a:lnTo>
                  <a:lnTo>
                    <a:pt x="2032" y="2774"/>
                  </a:lnTo>
                  <a:lnTo>
                    <a:pt x="2043" y="2813"/>
                  </a:lnTo>
                  <a:lnTo>
                    <a:pt x="2056" y="2847"/>
                  </a:lnTo>
                  <a:lnTo>
                    <a:pt x="2070" y="2875"/>
                  </a:lnTo>
                  <a:lnTo>
                    <a:pt x="2015" y="2885"/>
                  </a:lnTo>
                  <a:lnTo>
                    <a:pt x="1861" y="2911"/>
                  </a:lnTo>
                  <a:lnTo>
                    <a:pt x="1754" y="2927"/>
                  </a:lnTo>
                  <a:lnTo>
                    <a:pt x="1630" y="2942"/>
                  </a:lnTo>
                  <a:lnTo>
                    <a:pt x="1562" y="2951"/>
                  </a:lnTo>
                  <a:lnTo>
                    <a:pt x="1491" y="2958"/>
                  </a:lnTo>
                  <a:lnTo>
                    <a:pt x="1417" y="2964"/>
                  </a:lnTo>
                  <a:lnTo>
                    <a:pt x="1341" y="2969"/>
                  </a:lnTo>
                  <a:lnTo>
                    <a:pt x="1261" y="2974"/>
                  </a:lnTo>
                  <a:lnTo>
                    <a:pt x="1180" y="2979"/>
                  </a:lnTo>
                  <a:lnTo>
                    <a:pt x="1097" y="2981"/>
                  </a:lnTo>
                  <a:lnTo>
                    <a:pt x="1013" y="2983"/>
                  </a:lnTo>
                  <a:lnTo>
                    <a:pt x="927" y="2982"/>
                  </a:lnTo>
                  <a:lnTo>
                    <a:pt x="841" y="2981"/>
                  </a:lnTo>
                  <a:lnTo>
                    <a:pt x="754" y="2977"/>
                  </a:lnTo>
                  <a:lnTo>
                    <a:pt x="666" y="2971"/>
                  </a:lnTo>
                  <a:lnTo>
                    <a:pt x="580" y="2963"/>
                  </a:lnTo>
                  <a:lnTo>
                    <a:pt x="494" y="2954"/>
                  </a:lnTo>
                  <a:lnTo>
                    <a:pt x="407" y="2941"/>
                  </a:lnTo>
                  <a:lnTo>
                    <a:pt x="323" y="2926"/>
                  </a:lnTo>
                  <a:lnTo>
                    <a:pt x="240" y="2908"/>
                  </a:lnTo>
                  <a:lnTo>
                    <a:pt x="158" y="2887"/>
                  </a:lnTo>
                  <a:lnTo>
                    <a:pt x="79" y="2863"/>
                  </a:lnTo>
                  <a:lnTo>
                    <a:pt x="0" y="2836"/>
                  </a:lnTo>
                  <a:lnTo>
                    <a:pt x="2" y="2771"/>
                  </a:lnTo>
                  <a:lnTo>
                    <a:pt x="5" y="2594"/>
                  </a:lnTo>
                  <a:lnTo>
                    <a:pt x="11" y="2337"/>
                  </a:lnTo>
                  <a:lnTo>
                    <a:pt x="21" y="2030"/>
                  </a:lnTo>
                  <a:lnTo>
                    <a:pt x="28" y="1868"/>
                  </a:lnTo>
                  <a:lnTo>
                    <a:pt x="34" y="1704"/>
                  </a:lnTo>
                  <a:lnTo>
                    <a:pt x="42" y="1544"/>
                  </a:lnTo>
                  <a:lnTo>
                    <a:pt x="51" y="1390"/>
                  </a:lnTo>
                  <a:lnTo>
                    <a:pt x="57" y="1317"/>
                  </a:lnTo>
                  <a:lnTo>
                    <a:pt x="63" y="1248"/>
                  </a:lnTo>
                  <a:lnTo>
                    <a:pt x="68" y="1181"/>
                  </a:lnTo>
                  <a:lnTo>
                    <a:pt x="74" y="1119"/>
                  </a:lnTo>
                  <a:lnTo>
                    <a:pt x="81" y="1060"/>
                  </a:lnTo>
                  <a:lnTo>
                    <a:pt x="88" y="1008"/>
                  </a:lnTo>
                  <a:lnTo>
                    <a:pt x="94" y="960"/>
                  </a:lnTo>
                  <a:lnTo>
                    <a:pt x="102" y="919"/>
                  </a:lnTo>
                  <a:lnTo>
                    <a:pt x="132" y="758"/>
                  </a:lnTo>
                  <a:lnTo>
                    <a:pt x="164" y="586"/>
                  </a:lnTo>
                  <a:lnTo>
                    <a:pt x="173" y="542"/>
                  </a:lnTo>
                  <a:lnTo>
                    <a:pt x="184" y="500"/>
                  </a:lnTo>
                  <a:lnTo>
                    <a:pt x="195" y="457"/>
                  </a:lnTo>
                  <a:lnTo>
                    <a:pt x="208" y="415"/>
                  </a:lnTo>
                  <a:lnTo>
                    <a:pt x="221" y="375"/>
                  </a:lnTo>
                  <a:lnTo>
                    <a:pt x="237" y="334"/>
                  </a:lnTo>
                  <a:lnTo>
                    <a:pt x="253" y="297"/>
                  </a:lnTo>
                  <a:lnTo>
                    <a:pt x="272" y="259"/>
                  </a:lnTo>
                  <a:lnTo>
                    <a:pt x="293" y="224"/>
                  </a:lnTo>
                  <a:lnTo>
                    <a:pt x="315" y="191"/>
                  </a:lnTo>
                  <a:lnTo>
                    <a:pt x="340" y="159"/>
                  </a:lnTo>
                  <a:lnTo>
                    <a:pt x="367" y="130"/>
                  </a:lnTo>
                  <a:lnTo>
                    <a:pt x="396" y="103"/>
                  </a:lnTo>
                  <a:lnTo>
                    <a:pt x="427" y="79"/>
                  </a:lnTo>
                  <a:lnTo>
                    <a:pt x="463" y="58"/>
                  </a:lnTo>
                  <a:lnTo>
                    <a:pt x="499" y="40"/>
                  </a:lnTo>
                  <a:lnTo>
                    <a:pt x="540" y="24"/>
                  </a:lnTo>
                  <a:lnTo>
                    <a:pt x="583" y="13"/>
                  </a:lnTo>
                  <a:lnTo>
                    <a:pt x="629" y="5"/>
                  </a:lnTo>
                  <a:lnTo>
                    <a:pt x="679" y="0"/>
                  </a:lnTo>
                  <a:lnTo>
                    <a:pt x="732" y="0"/>
                  </a:lnTo>
                  <a:lnTo>
                    <a:pt x="789" y="4"/>
                  </a:lnTo>
                  <a:lnTo>
                    <a:pt x="851" y="13"/>
                  </a:lnTo>
                  <a:lnTo>
                    <a:pt x="915" y="25"/>
                  </a:lnTo>
                  <a:close/>
                </a:path>
              </a:pathLst>
            </a:custGeom>
            <a:solidFill>
              <a:srgbClr val="004C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15" name="Freeform 83"/>
            <p:cNvSpPr>
              <a:spLocks/>
            </p:cNvSpPr>
            <p:nvPr/>
          </p:nvSpPr>
          <p:spPr bwMode="auto">
            <a:xfrm>
              <a:off x="3650" y="1501"/>
              <a:ext cx="165" cy="166"/>
            </a:xfrm>
            <a:custGeom>
              <a:avLst/>
              <a:gdLst/>
              <a:ahLst/>
              <a:cxnLst>
                <a:cxn ang="0">
                  <a:pos x="3" y="456"/>
                </a:cxn>
                <a:cxn ang="0">
                  <a:pos x="14" y="516"/>
                </a:cxn>
                <a:cxn ang="0">
                  <a:pos x="33" y="575"/>
                </a:cxn>
                <a:cxn ang="0">
                  <a:pos x="61" y="628"/>
                </a:cxn>
                <a:cxn ang="0">
                  <a:pos x="95" y="676"/>
                </a:cxn>
                <a:cxn ang="0">
                  <a:pos x="136" y="719"/>
                </a:cxn>
                <a:cxn ang="0">
                  <a:pos x="183" y="756"/>
                </a:cxn>
                <a:cxn ang="0">
                  <a:pos x="235" y="786"/>
                </a:cxn>
                <a:cxn ang="0">
                  <a:pos x="291" y="808"/>
                </a:cxn>
                <a:cxn ang="0">
                  <a:pos x="350" y="822"/>
                </a:cxn>
                <a:cxn ang="0">
                  <a:pos x="414" y="826"/>
                </a:cxn>
                <a:cxn ang="0">
                  <a:pos x="476" y="822"/>
                </a:cxn>
                <a:cxn ang="0">
                  <a:pos x="536" y="808"/>
                </a:cxn>
                <a:cxn ang="0">
                  <a:pos x="593" y="786"/>
                </a:cxn>
                <a:cxn ang="0">
                  <a:pos x="645" y="756"/>
                </a:cxn>
                <a:cxn ang="0">
                  <a:pos x="691" y="719"/>
                </a:cxn>
                <a:cxn ang="0">
                  <a:pos x="732" y="676"/>
                </a:cxn>
                <a:cxn ang="0">
                  <a:pos x="766" y="628"/>
                </a:cxn>
                <a:cxn ang="0">
                  <a:pos x="794" y="575"/>
                </a:cxn>
                <a:cxn ang="0">
                  <a:pos x="813" y="516"/>
                </a:cxn>
                <a:cxn ang="0">
                  <a:pos x="825" y="456"/>
                </a:cxn>
                <a:cxn ang="0">
                  <a:pos x="826" y="392"/>
                </a:cxn>
                <a:cxn ang="0">
                  <a:pos x="818" y="330"/>
                </a:cxn>
                <a:cxn ang="0">
                  <a:pos x="802" y="272"/>
                </a:cxn>
                <a:cxn ang="0">
                  <a:pos x="777" y="217"/>
                </a:cxn>
                <a:cxn ang="0">
                  <a:pos x="745" y="167"/>
                </a:cxn>
                <a:cxn ang="0">
                  <a:pos x="706" y="122"/>
                </a:cxn>
                <a:cxn ang="0">
                  <a:pos x="660" y="82"/>
                </a:cxn>
                <a:cxn ang="0">
                  <a:pos x="610" y="50"/>
                </a:cxn>
                <a:cxn ang="0">
                  <a:pos x="555" y="26"/>
                </a:cxn>
                <a:cxn ang="0">
                  <a:pos x="497" y="9"/>
                </a:cxn>
                <a:cxn ang="0">
                  <a:pos x="434" y="1"/>
                </a:cxn>
                <a:cxn ang="0">
                  <a:pos x="371" y="2"/>
                </a:cxn>
                <a:cxn ang="0">
                  <a:pos x="311" y="14"/>
                </a:cxn>
                <a:cxn ang="0">
                  <a:pos x="253" y="34"/>
                </a:cxn>
                <a:cxn ang="0">
                  <a:pos x="199" y="61"/>
                </a:cxn>
                <a:cxn ang="0">
                  <a:pos x="151" y="95"/>
                </a:cxn>
                <a:cxn ang="0">
                  <a:pos x="108" y="136"/>
                </a:cxn>
                <a:cxn ang="0">
                  <a:pos x="71" y="182"/>
                </a:cxn>
                <a:cxn ang="0">
                  <a:pos x="41" y="234"/>
                </a:cxn>
                <a:cxn ang="0">
                  <a:pos x="19" y="291"/>
                </a:cxn>
                <a:cxn ang="0">
                  <a:pos x="6" y="351"/>
                </a:cxn>
                <a:cxn ang="0">
                  <a:pos x="0" y="413"/>
                </a:cxn>
              </a:cxnLst>
              <a:rect l="0" t="0" r="r" b="b"/>
              <a:pathLst>
                <a:path w="827" h="826">
                  <a:moveTo>
                    <a:pt x="0" y="413"/>
                  </a:moveTo>
                  <a:lnTo>
                    <a:pt x="2" y="434"/>
                  </a:lnTo>
                  <a:lnTo>
                    <a:pt x="3" y="456"/>
                  </a:lnTo>
                  <a:lnTo>
                    <a:pt x="6" y="477"/>
                  </a:lnTo>
                  <a:lnTo>
                    <a:pt x="9" y="497"/>
                  </a:lnTo>
                  <a:lnTo>
                    <a:pt x="14" y="516"/>
                  </a:lnTo>
                  <a:lnTo>
                    <a:pt x="19" y="536"/>
                  </a:lnTo>
                  <a:lnTo>
                    <a:pt x="25" y="556"/>
                  </a:lnTo>
                  <a:lnTo>
                    <a:pt x="33" y="575"/>
                  </a:lnTo>
                  <a:lnTo>
                    <a:pt x="41" y="592"/>
                  </a:lnTo>
                  <a:lnTo>
                    <a:pt x="50" y="610"/>
                  </a:lnTo>
                  <a:lnTo>
                    <a:pt x="61" y="628"/>
                  </a:lnTo>
                  <a:lnTo>
                    <a:pt x="71" y="644"/>
                  </a:lnTo>
                  <a:lnTo>
                    <a:pt x="83" y="661"/>
                  </a:lnTo>
                  <a:lnTo>
                    <a:pt x="95" y="676"/>
                  </a:lnTo>
                  <a:lnTo>
                    <a:pt x="108" y="691"/>
                  </a:lnTo>
                  <a:lnTo>
                    <a:pt x="121" y="706"/>
                  </a:lnTo>
                  <a:lnTo>
                    <a:pt x="136" y="719"/>
                  </a:lnTo>
                  <a:lnTo>
                    <a:pt x="151" y="732"/>
                  </a:lnTo>
                  <a:lnTo>
                    <a:pt x="167" y="744"/>
                  </a:lnTo>
                  <a:lnTo>
                    <a:pt x="183" y="756"/>
                  </a:lnTo>
                  <a:lnTo>
                    <a:pt x="199" y="767"/>
                  </a:lnTo>
                  <a:lnTo>
                    <a:pt x="217" y="776"/>
                  </a:lnTo>
                  <a:lnTo>
                    <a:pt x="235" y="786"/>
                  </a:lnTo>
                  <a:lnTo>
                    <a:pt x="253" y="794"/>
                  </a:lnTo>
                  <a:lnTo>
                    <a:pt x="272" y="801"/>
                  </a:lnTo>
                  <a:lnTo>
                    <a:pt x="291" y="808"/>
                  </a:lnTo>
                  <a:lnTo>
                    <a:pt x="311" y="814"/>
                  </a:lnTo>
                  <a:lnTo>
                    <a:pt x="330" y="818"/>
                  </a:lnTo>
                  <a:lnTo>
                    <a:pt x="350" y="822"/>
                  </a:lnTo>
                  <a:lnTo>
                    <a:pt x="371" y="824"/>
                  </a:lnTo>
                  <a:lnTo>
                    <a:pt x="393" y="826"/>
                  </a:lnTo>
                  <a:lnTo>
                    <a:pt x="414" y="826"/>
                  </a:lnTo>
                  <a:lnTo>
                    <a:pt x="434" y="826"/>
                  </a:lnTo>
                  <a:lnTo>
                    <a:pt x="456" y="824"/>
                  </a:lnTo>
                  <a:lnTo>
                    <a:pt x="476" y="822"/>
                  </a:lnTo>
                  <a:lnTo>
                    <a:pt x="497" y="818"/>
                  </a:lnTo>
                  <a:lnTo>
                    <a:pt x="517" y="814"/>
                  </a:lnTo>
                  <a:lnTo>
                    <a:pt x="536" y="808"/>
                  </a:lnTo>
                  <a:lnTo>
                    <a:pt x="555" y="801"/>
                  </a:lnTo>
                  <a:lnTo>
                    <a:pt x="574" y="794"/>
                  </a:lnTo>
                  <a:lnTo>
                    <a:pt x="593" y="786"/>
                  </a:lnTo>
                  <a:lnTo>
                    <a:pt x="610" y="776"/>
                  </a:lnTo>
                  <a:lnTo>
                    <a:pt x="628" y="767"/>
                  </a:lnTo>
                  <a:lnTo>
                    <a:pt x="645" y="756"/>
                  </a:lnTo>
                  <a:lnTo>
                    <a:pt x="660" y="744"/>
                  </a:lnTo>
                  <a:lnTo>
                    <a:pt x="676" y="732"/>
                  </a:lnTo>
                  <a:lnTo>
                    <a:pt x="691" y="719"/>
                  </a:lnTo>
                  <a:lnTo>
                    <a:pt x="706" y="706"/>
                  </a:lnTo>
                  <a:lnTo>
                    <a:pt x="720" y="691"/>
                  </a:lnTo>
                  <a:lnTo>
                    <a:pt x="732" y="676"/>
                  </a:lnTo>
                  <a:lnTo>
                    <a:pt x="745" y="661"/>
                  </a:lnTo>
                  <a:lnTo>
                    <a:pt x="756" y="644"/>
                  </a:lnTo>
                  <a:lnTo>
                    <a:pt x="766" y="628"/>
                  </a:lnTo>
                  <a:lnTo>
                    <a:pt x="777" y="610"/>
                  </a:lnTo>
                  <a:lnTo>
                    <a:pt x="786" y="592"/>
                  </a:lnTo>
                  <a:lnTo>
                    <a:pt x="794" y="575"/>
                  </a:lnTo>
                  <a:lnTo>
                    <a:pt x="802" y="556"/>
                  </a:lnTo>
                  <a:lnTo>
                    <a:pt x="808" y="536"/>
                  </a:lnTo>
                  <a:lnTo>
                    <a:pt x="813" y="516"/>
                  </a:lnTo>
                  <a:lnTo>
                    <a:pt x="818" y="497"/>
                  </a:lnTo>
                  <a:lnTo>
                    <a:pt x="822" y="477"/>
                  </a:lnTo>
                  <a:lnTo>
                    <a:pt x="825" y="456"/>
                  </a:lnTo>
                  <a:lnTo>
                    <a:pt x="826" y="434"/>
                  </a:lnTo>
                  <a:lnTo>
                    <a:pt x="827" y="413"/>
                  </a:lnTo>
                  <a:lnTo>
                    <a:pt x="826" y="392"/>
                  </a:lnTo>
                  <a:lnTo>
                    <a:pt x="825" y="371"/>
                  </a:lnTo>
                  <a:lnTo>
                    <a:pt x="822" y="351"/>
                  </a:lnTo>
                  <a:lnTo>
                    <a:pt x="818" y="330"/>
                  </a:lnTo>
                  <a:lnTo>
                    <a:pt x="813" y="310"/>
                  </a:lnTo>
                  <a:lnTo>
                    <a:pt x="808" y="291"/>
                  </a:lnTo>
                  <a:lnTo>
                    <a:pt x="802" y="272"/>
                  </a:lnTo>
                  <a:lnTo>
                    <a:pt x="794" y="253"/>
                  </a:lnTo>
                  <a:lnTo>
                    <a:pt x="786" y="234"/>
                  </a:lnTo>
                  <a:lnTo>
                    <a:pt x="777" y="217"/>
                  </a:lnTo>
                  <a:lnTo>
                    <a:pt x="766" y="199"/>
                  </a:lnTo>
                  <a:lnTo>
                    <a:pt x="756" y="182"/>
                  </a:lnTo>
                  <a:lnTo>
                    <a:pt x="745" y="167"/>
                  </a:lnTo>
                  <a:lnTo>
                    <a:pt x="732" y="151"/>
                  </a:lnTo>
                  <a:lnTo>
                    <a:pt x="720" y="136"/>
                  </a:lnTo>
                  <a:lnTo>
                    <a:pt x="706" y="122"/>
                  </a:lnTo>
                  <a:lnTo>
                    <a:pt x="691" y="107"/>
                  </a:lnTo>
                  <a:lnTo>
                    <a:pt x="676" y="95"/>
                  </a:lnTo>
                  <a:lnTo>
                    <a:pt x="660" y="82"/>
                  </a:lnTo>
                  <a:lnTo>
                    <a:pt x="645" y="71"/>
                  </a:lnTo>
                  <a:lnTo>
                    <a:pt x="628" y="61"/>
                  </a:lnTo>
                  <a:lnTo>
                    <a:pt x="610" y="50"/>
                  </a:lnTo>
                  <a:lnTo>
                    <a:pt x="593" y="42"/>
                  </a:lnTo>
                  <a:lnTo>
                    <a:pt x="574" y="34"/>
                  </a:lnTo>
                  <a:lnTo>
                    <a:pt x="555" y="26"/>
                  </a:lnTo>
                  <a:lnTo>
                    <a:pt x="536" y="19"/>
                  </a:lnTo>
                  <a:lnTo>
                    <a:pt x="517" y="14"/>
                  </a:lnTo>
                  <a:lnTo>
                    <a:pt x="497" y="9"/>
                  </a:lnTo>
                  <a:lnTo>
                    <a:pt x="476" y="6"/>
                  </a:lnTo>
                  <a:lnTo>
                    <a:pt x="456" y="2"/>
                  </a:lnTo>
                  <a:lnTo>
                    <a:pt x="434" y="1"/>
                  </a:lnTo>
                  <a:lnTo>
                    <a:pt x="414" y="0"/>
                  </a:lnTo>
                  <a:lnTo>
                    <a:pt x="393" y="1"/>
                  </a:lnTo>
                  <a:lnTo>
                    <a:pt x="371" y="2"/>
                  </a:lnTo>
                  <a:lnTo>
                    <a:pt x="350" y="6"/>
                  </a:lnTo>
                  <a:lnTo>
                    <a:pt x="330" y="9"/>
                  </a:lnTo>
                  <a:lnTo>
                    <a:pt x="311" y="14"/>
                  </a:lnTo>
                  <a:lnTo>
                    <a:pt x="291" y="19"/>
                  </a:lnTo>
                  <a:lnTo>
                    <a:pt x="272" y="26"/>
                  </a:lnTo>
                  <a:lnTo>
                    <a:pt x="253" y="34"/>
                  </a:lnTo>
                  <a:lnTo>
                    <a:pt x="235" y="42"/>
                  </a:lnTo>
                  <a:lnTo>
                    <a:pt x="217" y="50"/>
                  </a:lnTo>
                  <a:lnTo>
                    <a:pt x="199" y="61"/>
                  </a:lnTo>
                  <a:lnTo>
                    <a:pt x="183" y="71"/>
                  </a:lnTo>
                  <a:lnTo>
                    <a:pt x="167" y="82"/>
                  </a:lnTo>
                  <a:lnTo>
                    <a:pt x="151" y="95"/>
                  </a:lnTo>
                  <a:lnTo>
                    <a:pt x="136" y="107"/>
                  </a:lnTo>
                  <a:lnTo>
                    <a:pt x="121" y="122"/>
                  </a:lnTo>
                  <a:lnTo>
                    <a:pt x="108" y="136"/>
                  </a:lnTo>
                  <a:lnTo>
                    <a:pt x="95" y="151"/>
                  </a:lnTo>
                  <a:lnTo>
                    <a:pt x="83" y="167"/>
                  </a:lnTo>
                  <a:lnTo>
                    <a:pt x="71" y="182"/>
                  </a:lnTo>
                  <a:lnTo>
                    <a:pt x="61" y="199"/>
                  </a:lnTo>
                  <a:lnTo>
                    <a:pt x="50" y="217"/>
                  </a:lnTo>
                  <a:lnTo>
                    <a:pt x="41" y="234"/>
                  </a:lnTo>
                  <a:lnTo>
                    <a:pt x="33" y="253"/>
                  </a:lnTo>
                  <a:lnTo>
                    <a:pt x="25" y="272"/>
                  </a:lnTo>
                  <a:lnTo>
                    <a:pt x="19" y="291"/>
                  </a:lnTo>
                  <a:lnTo>
                    <a:pt x="14" y="310"/>
                  </a:lnTo>
                  <a:lnTo>
                    <a:pt x="9" y="330"/>
                  </a:lnTo>
                  <a:lnTo>
                    <a:pt x="6" y="351"/>
                  </a:lnTo>
                  <a:lnTo>
                    <a:pt x="3" y="371"/>
                  </a:lnTo>
                  <a:lnTo>
                    <a:pt x="2" y="392"/>
                  </a:lnTo>
                  <a:lnTo>
                    <a:pt x="0" y="413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16" name="Freeform 84"/>
            <p:cNvSpPr>
              <a:spLocks/>
            </p:cNvSpPr>
            <p:nvPr/>
          </p:nvSpPr>
          <p:spPr bwMode="auto">
            <a:xfrm>
              <a:off x="3964" y="1574"/>
              <a:ext cx="151" cy="150"/>
            </a:xfrm>
            <a:custGeom>
              <a:avLst/>
              <a:gdLst/>
              <a:ahLst/>
              <a:cxnLst>
                <a:cxn ang="0">
                  <a:pos x="2" y="414"/>
                </a:cxn>
                <a:cxn ang="0">
                  <a:pos x="12" y="471"/>
                </a:cxn>
                <a:cxn ang="0">
                  <a:pos x="30" y="523"/>
                </a:cxn>
                <a:cxn ang="0">
                  <a:pos x="55" y="571"/>
                </a:cxn>
                <a:cxn ang="0">
                  <a:pos x="86" y="615"/>
                </a:cxn>
                <a:cxn ang="0">
                  <a:pos x="124" y="654"/>
                </a:cxn>
                <a:cxn ang="0">
                  <a:pos x="166" y="688"/>
                </a:cxn>
                <a:cxn ang="0">
                  <a:pos x="213" y="715"/>
                </a:cxn>
                <a:cxn ang="0">
                  <a:pos x="264" y="735"/>
                </a:cxn>
                <a:cxn ang="0">
                  <a:pos x="318" y="747"/>
                </a:cxn>
                <a:cxn ang="0">
                  <a:pos x="377" y="751"/>
                </a:cxn>
                <a:cxn ang="0">
                  <a:pos x="433" y="747"/>
                </a:cxn>
                <a:cxn ang="0">
                  <a:pos x="488" y="735"/>
                </a:cxn>
                <a:cxn ang="0">
                  <a:pos x="539" y="715"/>
                </a:cxn>
                <a:cxn ang="0">
                  <a:pos x="586" y="688"/>
                </a:cxn>
                <a:cxn ang="0">
                  <a:pos x="628" y="654"/>
                </a:cxn>
                <a:cxn ang="0">
                  <a:pos x="666" y="615"/>
                </a:cxn>
                <a:cxn ang="0">
                  <a:pos x="697" y="571"/>
                </a:cxn>
                <a:cxn ang="0">
                  <a:pos x="722" y="523"/>
                </a:cxn>
                <a:cxn ang="0">
                  <a:pos x="740" y="471"/>
                </a:cxn>
                <a:cxn ang="0">
                  <a:pos x="750" y="414"/>
                </a:cxn>
                <a:cxn ang="0">
                  <a:pos x="751" y="357"/>
                </a:cxn>
                <a:cxn ang="0">
                  <a:pos x="744" y="301"/>
                </a:cxn>
                <a:cxn ang="0">
                  <a:pos x="729" y="247"/>
                </a:cxn>
                <a:cxn ang="0">
                  <a:pos x="706" y="197"/>
                </a:cxn>
                <a:cxn ang="0">
                  <a:pos x="677" y="151"/>
                </a:cxn>
                <a:cxn ang="0">
                  <a:pos x="642" y="111"/>
                </a:cxn>
                <a:cxn ang="0">
                  <a:pos x="601" y="75"/>
                </a:cxn>
                <a:cxn ang="0">
                  <a:pos x="556" y="46"/>
                </a:cxn>
                <a:cxn ang="0">
                  <a:pos x="506" y="23"/>
                </a:cxn>
                <a:cxn ang="0">
                  <a:pos x="451" y="9"/>
                </a:cxn>
                <a:cxn ang="0">
                  <a:pos x="395" y="1"/>
                </a:cxn>
                <a:cxn ang="0">
                  <a:pos x="338" y="2"/>
                </a:cxn>
                <a:cxn ang="0">
                  <a:pos x="282" y="13"/>
                </a:cxn>
                <a:cxn ang="0">
                  <a:pos x="230" y="30"/>
                </a:cxn>
                <a:cxn ang="0">
                  <a:pos x="181" y="55"/>
                </a:cxn>
                <a:cxn ang="0">
                  <a:pos x="137" y="87"/>
                </a:cxn>
                <a:cxn ang="0">
                  <a:pos x="98" y="124"/>
                </a:cxn>
                <a:cxn ang="0">
                  <a:pos x="64" y="166"/>
                </a:cxn>
                <a:cxn ang="0">
                  <a:pos x="37" y="214"/>
                </a:cxn>
                <a:cxn ang="0">
                  <a:pos x="18" y="265"/>
                </a:cxn>
                <a:cxn ang="0">
                  <a:pos x="5" y="319"/>
                </a:cxn>
                <a:cxn ang="0">
                  <a:pos x="0" y="376"/>
                </a:cxn>
              </a:cxnLst>
              <a:rect l="0" t="0" r="r" b="b"/>
              <a:pathLst>
                <a:path w="752" h="751">
                  <a:moveTo>
                    <a:pt x="0" y="376"/>
                  </a:moveTo>
                  <a:lnTo>
                    <a:pt x="1" y="396"/>
                  </a:lnTo>
                  <a:lnTo>
                    <a:pt x="2" y="414"/>
                  </a:lnTo>
                  <a:lnTo>
                    <a:pt x="5" y="433"/>
                  </a:lnTo>
                  <a:lnTo>
                    <a:pt x="8" y="452"/>
                  </a:lnTo>
                  <a:lnTo>
                    <a:pt x="12" y="471"/>
                  </a:lnTo>
                  <a:lnTo>
                    <a:pt x="18" y="488"/>
                  </a:lnTo>
                  <a:lnTo>
                    <a:pt x="23" y="505"/>
                  </a:lnTo>
                  <a:lnTo>
                    <a:pt x="30" y="523"/>
                  </a:lnTo>
                  <a:lnTo>
                    <a:pt x="37" y="539"/>
                  </a:lnTo>
                  <a:lnTo>
                    <a:pt x="46" y="555"/>
                  </a:lnTo>
                  <a:lnTo>
                    <a:pt x="55" y="571"/>
                  </a:lnTo>
                  <a:lnTo>
                    <a:pt x="64" y="586"/>
                  </a:lnTo>
                  <a:lnTo>
                    <a:pt x="75" y="601"/>
                  </a:lnTo>
                  <a:lnTo>
                    <a:pt x="86" y="615"/>
                  </a:lnTo>
                  <a:lnTo>
                    <a:pt x="98" y="629"/>
                  </a:lnTo>
                  <a:lnTo>
                    <a:pt x="110" y="642"/>
                  </a:lnTo>
                  <a:lnTo>
                    <a:pt x="124" y="654"/>
                  </a:lnTo>
                  <a:lnTo>
                    <a:pt x="137" y="666"/>
                  </a:lnTo>
                  <a:lnTo>
                    <a:pt x="151" y="678"/>
                  </a:lnTo>
                  <a:lnTo>
                    <a:pt x="166" y="688"/>
                  </a:lnTo>
                  <a:lnTo>
                    <a:pt x="181" y="697"/>
                  </a:lnTo>
                  <a:lnTo>
                    <a:pt x="197" y="707"/>
                  </a:lnTo>
                  <a:lnTo>
                    <a:pt x="213" y="715"/>
                  </a:lnTo>
                  <a:lnTo>
                    <a:pt x="230" y="722"/>
                  </a:lnTo>
                  <a:lnTo>
                    <a:pt x="246" y="729"/>
                  </a:lnTo>
                  <a:lnTo>
                    <a:pt x="264" y="735"/>
                  </a:lnTo>
                  <a:lnTo>
                    <a:pt x="282" y="740"/>
                  </a:lnTo>
                  <a:lnTo>
                    <a:pt x="301" y="744"/>
                  </a:lnTo>
                  <a:lnTo>
                    <a:pt x="318" y="747"/>
                  </a:lnTo>
                  <a:lnTo>
                    <a:pt x="338" y="749"/>
                  </a:lnTo>
                  <a:lnTo>
                    <a:pt x="357" y="751"/>
                  </a:lnTo>
                  <a:lnTo>
                    <a:pt x="377" y="751"/>
                  </a:lnTo>
                  <a:lnTo>
                    <a:pt x="395" y="751"/>
                  </a:lnTo>
                  <a:lnTo>
                    <a:pt x="414" y="749"/>
                  </a:lnTo>
                  <a:lnTo>
                    <a:pt x="433" y="747"/>
                  </a:lnTo>
                  <a:lnTo>
                    <a:pt x="451" y="744"/>
                  </a:lnTo>
                  <a:lnTo>
                    <a:pt x="470" y="740"/>
                  </a:lnTo>
                  <a:lnTo>
                    <a:pt x="488" y="735"/>
                  </a:lnTo>
                  <a:lnTo>
                    <a:pt x="506" y="729"/>
                  </a:lnTo>
                  <a:lnTo>
                    <a:pt x="522" y="722"/>
                  </a:lnTo>
                  <a:lnTo>
                    <a:pt x="539" y="715"/>
                  </a:lnTo>
                  <a:lnTo>
                    <a:pt x="556" y="707"/>
                  </a:lnTo>
                  <a:lnTo>
                    <a:pt x="571" y="697"/>
                  </a:lnTo>
                  <a:lnTo>
                    <a:pt x="586" y="688"/>
                  </a:lnTo>
                  <a:lnTo>
                    <a:pt x="601" y="678"/>
                  </a:lnTo>
                  <a:lnTo>
                    <a:pt x="615" y="666"/>
                  </a:lnTo>
                  <a:lnTo>
                    <a:pt x="628" y="654"/>
                  </a:lnTo>
                  <a:lnTo>
                    <a:pt x="642" y="642"/>
                  </a:lnTo>
                  <a:lnTo>
                    <a:pt x="654" y="629"/>
                  </a:lnTo>
                  <a:lnTo>
                    <a:pt x="666" y="615"/>
                  </a:lnTo>
                  <a:lnTo>
                    <a:pt x="677" y="601"/>
                  </a:lnTo>
                  <a:lnTo>
                    <a:pt x="688" y="586"/>
                  </a:lnTo>
                  <a:lnTo>
                    <a:pt x="697" y="571"/>
                  </a:lnTo>
                  <a:lnTo>
                    <a:pt x="706" y="555"/>
                  </a:lnTo>
                  <a:lnTo>
                    <a:pt x="715" y="539"/>
                  </a:lnTo>
                  <a:lnTo>
                    <a:pt x="722" y="523"/>
                  </a:lnTo>
                  <a:lnTo>
                    <a:pt x="729" y="505"/>
                  </a:lnTo>
                  <a:lnTo>
                    <a:pt x="735" y="488"/>
                  </a:lnTo>
                  <a:lnTo>
                    <a:pt x="740" y="471"/>
                  </a:lnTo>
                  <a:lnTo>
                    <a:pt x="744" y="452"/>
                  </a:lnTo>
                  <a:lnTo>
                    <a:pt x="747" y="433"/>
                  </a:lnTo>
                  <a:lnTo>
                    <a:pt x="750" y="414"/>
                  </a:lnTo>
                  <a:lnTo>
                    <a:pt x="751" y="396"/>
                  </a:lnTo>
                  <a:lnTo>
                    <a:pt x="752" y="376"/>
                  </a:lnTo>
                  <a:lnTo>
                    <a:pt x="751" y="357"/>
                  </a:lnTo>
                  <a:lnTo>
                    <a:pt x="750" y="337"/>
                  </a:lnTo>
                  <a:lnTo>
                    <a:pt x="747" y="319"/>
                  </a:lnTo>
                  <a:lnTo>
                    <a:pt x="744" y="301"/>
                  </a:lnTo>
                  <a:lnTo>
                    <a:pt x="740" y="282"/>
                  </a:lnTo>
                  <a:lnTo>
                    <a:pt x="735" y="265"/>
                  </a:lnTo>
                  <a:lnTo>
                    <a:pt x="729" y="247"/>
                  </a:lnTo>
                  <a:lnTo>
                    <a:pt x="722" y="230"/>
                  </a:lnTo>
                  <a:lnTo>
                    <a:pt x="715" y="214"/>
                  </a:lnTo>
                  <a:lnTo>
                    <a:pt x="706" y="197"/>
                  </a:lnTo>
                  <a:lnTo>
                    <a:pt x="697" y="181"/>
                  </a:lnTo>
                  <a:lnTo>
                    <a:pt x="688" y="166"/>
                  </a:lnTo>
                  <a:lnTo>
                    <a:pt x="677" y="151"/>
                  </a:lnTo>
                  <a:lnTo>
                    <a:pt x="666" y="138"/>
                  </a:lnTo>
                  <a:lnTo>
                    <a:pt x="654" y="124"/>
                  </a:lnTo>
                  <a:lnTo>
                    <a:pt x="642" y="111"/>
                  </a:lnTo>
                  <a:lnTo>
                    <a:pt x="628" y="98"/>
                  </a:lnTo>
                  <a:lnTo>
                    <a:pt x="615" y="87"/>
                  </a:lnTo>
                  <a:lnTo>
                    <a:pt x="601" y="75"/>
                  </a:lnTo>
                  <a:lnTo>
                    <a:pt x="586" y="65"/>
                  </a:lnTo>
                  <a:lnTo>
                    <a:pt x="571" y="55"/>
                  </a:lnTo>
                  <a:lnTo>
                    <a:pt x="556" y="46"/>
                  </a:lnTo>
                  <a:lnTo>
                    <a:pt x="539" y="38"/>
                  </a:lnTo>
                  <a:lnTo>
                    <a:pt x="522" y="30"/>
                  </a:lnTo>
                  <a:lnTo>
                    <a:pt x="506" y="23"/>
                  </a:lnTo>
                  <a:lnTo>
                    <a:pt x="488" y="18"/>
                  </a:lnTo>
                  <a:lnTo>
                    <a:pt x="470" y="13"/>
                  </a:lnTo>
                  <a:lnTo>
                    <a:pt x="451" y="9"/>
                  </a:lnTo>
                  <a:lnTo>
                    <a:pt x="433" y="4"/>
                  </a:lnTo>
                  <a:lnTo>
                    <a:pt x="414" y="2"/>
                  </a:lnTo>
                  <a:lnTo>
                    <a:pt x="395" y="1"/>
                  </a:lnTo>
                  <a:lnTo>
                    <a:pt x="377" y="0"/>
                  </a:lnTo>
                  <a:lnTo>
                    <a:pt x="357" y="1"/>
                  </a:lnTo>
                  <a:lnTo>
                    <a:pt x="338" y="2"/>
                  </a:lnTo>
                  <a:lnTo>
                    <a:pt x="318" y="4"/>
                  </a:lnTo>
                  <a:lnTo>
                    <a:pt x="301" y="9"/>
                  </a:lnTo>
                  <a:lnTo>
                    <a:pt x="282" y="13"/>
                  </a:lnTo>
                  <a:lnTo>
                    <a:pt x="264" y="18"/>
                  </a:lnTo>
                  <a:lnTo>
                    <a:pt x="246" y="23"/>
                  </a:lnTo>
                  <a:lnTo>
                    <a:pt x="230" y="30"/>
                  </a:lnTo>
                  <a:lnTo>
                    <a:pt x="213" y="38"/>
                  </a:lnTo>
                  <a:lnTo>
                    <a:pt x="197" y="46"/>
                  </a:lnTo>
                  <a:lnTo>
                    <a:pt x="181" y="55"/>
                  </a:lnTo>
                  <a:lnTo>
                    <a:pt x="166" y="65"/>
                  </a:lnTo>
                  <a:lnTo>
                    <a:pt x="151" y="75"/>
                  </a:lnTo>
                  <a:lnTo>
                    <a:pt x="137" y="87"/>
                  </a:lnTo>
                  <a:lnTo>
                    <a:pt x="124" y="98"/>
                  </a:lnTo>
                  <a:lnTo>
                    <a:pt x="110" y="111"/>
                  </a:lnTo>
                  <a:lnTo>
                    <a:pt x="98" y="124"/>
                  </a:lnTo>
                  <a:lnTo>
                    <a:pt x="86" y="138"/>
                  </a:lnTo>
                  <a:lnTo>
                    <a:pt x="75" y="151"/>
                  </a:lnTo>
                  <a:lnTo>
                    <a:pt x="64" y="166"/>
                  </a:lnTo>
                  <a:lnTo>
                    <a:pt x="55" y="181"/>
                  </a:lnTo>
                  <a:lnTo>
                    <a:pt x="46" y="197"/>
                  </a:lnTo>
                  <a:lnTo>
                    <a:pt x="37" y="214"/>
                  </a:lnTo>
                  <a:lnTo>
                    <a:pt x="30" y="230"/>
                  </a:lnTo>
                  <a:lnTo>
                    <a:pt x="23" y="247"/>
                  </a:lnTo>
                  <a:lnTo>
                    <a:pt x="18" y="265"/>
                  </a:lnTo>
                  <a:lnTo>
                    <a:pt x="12" y="282"/>
                  </a:lnTo>
                  <a:lnTo>
                    <a:pt x="8" y="301"/>
                  </a:lnTo>
                  <a:lnTo>
                    <a:pt x="5" y="319"/>
                  </a:lnTo>
                  <a:lnTo>
                    <a:pt x="2" y="337"/>
                  </a:lnTo>
                  <a:lnTo>
                    <a:pt x="1" y="357"/>
                  </a:lnTo>
                  <a:lnTo>
                    <a:pt x="0" y="376"/>
                  </a:lnTo>
                  <a:close/>
                </a:path>
              </a:pathLst>
            </a:custGeom>
            <a:solidFill>
              <a:srgbClr val="F2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17" name="Freeform 85"/>
            <p:cNvSpPr>
              <a:spLocks/>
            </p:cNvSpPr>
            <p:nvPr/>
          </p:nvSpPr>
          <p:spPr bwMode="auto">
            <a:xfrm>
              <a:off x="3975" y="1612"/>
              <a:ext cx="60" cy="60"/>
            </a:xfrm>
            <a:custGeom>
              <a:avLst/>
              <a:gdLst/>
              <a:ahLst/>
              <a:cxnLst>
                <a:cxn ang="0">
                  <a:pos x="3" y="183"/>
                </a:cxn>
                <a:cxn ang="0">
                  <a:pos x="12" y="211"/>
                </a:cxn>
                <a:cxn ang="0">
                  <a:pos x="27" y="236"/>
                </a:cxn>
                <a:cxn ang="0">
                  <a:pos x="46" y="259"/>
                </a:cxn>
                <a:cxn ang="0">
                  <a:pos x="69" y="276"/>
                </a:cxn>
                <a:cxn ang="0">
                  <a:pos x="94" y="290"/>
                </a:cxn>
                <a:cxn ang="0">
                  <a:pos x="122" y="297"/>
                </a:cxn>
                <a:cxn ang="0">
                  <a:pos x="152" y="300"/>
                </a:cxn>
                <a:cxn ang="0">
                  <a:pos x="182" y="296"/>
                </a:cxn>
                <a:cxn ang="0">
                  <a:pos x="210" y="287"/>
                </a:cxn>
                <a:cxn ang="0">
                  <a:pos x="236" y="273"/>
                </a:cxn>
                <a:cxn ang="0">
                  <a:pos x="258" y="255"/>
                </a:cxn>
                <a:cxn ang="0">
                  <a:pos x="276" y="232"/>
                </a:cxn>
                <a:cxn ang="0">
                  <a:pos x="289" y="206"/>
                </a:cxn>
                <a:cxn ang="0">
                  <a:pos x="297" y="178"/>
                </a:cxn>
                <a:cxn ang="0">
                  <a:pos x="300" y="148"/>
                </a:cxn>
                <a:cxn ang="0">
                  <a:pos x="296" y="117"/>
                </a:cxn>
                <a:cxn ang="0">
                  <a:pos x="287" y="89"/>
                </a:cxn>
                <a:cxn ang="0">
                  <a:pos x="273" y="64"/>
                </a:cxn>
                <a:cxn ang="0">
                  <a:pos x="254" y="42"/>
                </a:cxn>
                <a:cxn ang="0">
                  <a:pos x="231" y="25"/>
                </a:cxn>
                <a:cxn ang="0">
                  <a:pos x="205" y="11"/>
                </a:cxn>
                <a:cxn ang="0">
                  <a:pos x="178" y="3"/>
                </a:cxn>
                <a:cxn ang="0">
                  <a:pos x="148" y="0"/>
                </a:cxn>
                <a:cxn ang="0">
                  <a:pos x="117" y="4"/>
                </a:cxn>
                <a:cxn ang="0">
                  <a:pos x="88" y="13"/>
                </a:cxn>
                <a:cxn ang="0">
                  <a:pos x="63" y="28"/>
                </a:cxn>
                <a:cxn ang="0">
                  <a:pos x="41" y="47"/>
                </a:cxn>
                <a:cxn ang="0">
                  <a:pos x="24" y="68"/>
                </a:cxn>
                <a:cxn ang="0">
                  <a:pos x="10" y="94"/>
                </a:cxn>
                <a:cxn ang="0">
                  <a:pos x="2" y="122"/>
                </a:cxn>
                <a:cxn ang="0">
                  <a:pos x="0" y="153"/>
                </a:cxn>
              </a:cxnLst>
              <a:rect l="0" t="0" r="r" b="b"/>
              <a:pathLst>
                <a:path w="300" h="300">
                  <a:moveTo>
                    <a:pt x="1" y="167"/>
                  </a:moveTo>
                  <a:lnTo>
                    <a:pt x="3" y="183"/>
                  </a:lnTo>
                  <a:lnTo>
                    <a:pt x="7" y="197"/>
                  </a:lnTo>
                  <a:lnTo>
                    <a:pt x="12" y="211"/>
                  </a:lnTo>
                  <a:lnTo>
                    <a:pt x="19" y="224"/>
                  </a:lnTo>
                  <a:lnTo>
                    <a:pt x="27" y="236"/>
                  </a:lnTo>
                  <a:lnTo>
                    <a:pt x="35" y="247"/>
                  </a:lnTo>
                  <a:lnTo>
                    <a:pt x="46" y="259"/>
                  </a:lnTo>
                  <a:lnTo>
                    <a:pt x="56" y="268"/>
                  </a:lnTo>
                  <a:lnTo>
                    <a:pt x="69" y="276"/>
                  </a:lnTo>
                  <a:lnTo>
                    <a:pt x="81" y="284"/>
                  </a:lnTo>
                  <a:lnTo>
                    <a:pt x="94" y="290"/>
                  </a:lnTo>
                  <a:lnTo>
                    <a:pt x="108" y="294"/>
                  </a:lnTo>
                  <a:lnTo>
                    <a:pt x="122" y="297"/>
                  </a:lnTo>
                  <a:lnTo>
                    <a:pt x="136" y="299"/>
                  </a:lnTo>
                  <a:lnTo>
                    <a:pt x="152" y="300"/>
                  </a:lnTo>
                  <a:lnTo>
                    <a:pt x="167" y="299"/>
                  </a:lnTo>
                  <a:lnTo>
                    <a:pt x="182" y="296"/>
                  </a:lnTo>
                  <a:lnTo>
                    <a:pt x="197" y="293"/>
                  </a:lnTo>
                  <a:lnTo>
                    <a:pt x="210" y="287"/>
                  </a:lnTo>
                  <a:lnTo>
                    <a:pt x="224" y="281"/>
                  </a:lnTo>
                  <a:lnTo>
                    <a:pt x="236" y="273"/>
                  </a:lnTo>
                  <a:lnTo>
                    <a:pt x="248" y="264"/>
                  </a:lnTo>
                  <a:lnTo>
                    <a:pt x="258" y="255"/>
                  </a:lnTo>
                  <a:lnTo>
                    <a:pt x="267" y="243"/>
                  </a:lnTo>
                  <a:lnTo>
                    <a:pt x="276" y="232"/>
                  </a:lnTo>
                  <a:lnTo>
                    <a:pt x="283" y="219"/>
                  </a:lnTo>
                  <a:lnTo>
                    <a:pt x="289" y="206"/>
                  </a:lnTo>
                  <a:lnTo>
                    <a:pt x="293" y="192"/>
                  </a:lnTo>
                  <a:lnTo>
                    <a:pt x="297" y="178"/>
                  </a:lnTo>
                  <a:lnTo>
                    <a:pt x="300" y="163"/>
                  </a:lnTo>
                  <a:lnTo>
                    <a:pt x="300" y="148"/>
                  </a:lnTo>
                  <a:lnTo>
                    <a:pt x="299" y="133"/>
                  </a:lnTo>
                  <a:lnTo>
                    <a:pt x="296" y="117"/>
                  </a:lnTo>
                  <a:lnTo>
                    <a:pt x="292" y="103"/>
                  </a:lnTo>
                  <a:lnTo>
                    <a:pt x="287" y="89"/>
                  </a:lnTo>
                  <a:lnTo>
                    <a:pt x="280" y="77"/>
                  </a:lnTo>
                  <a:lnTo>
                    <a:pt x="273" y="64"/>
                  </a:lnTo>
                  <a:lnTo>
                    <a:pt x="263" y="53"/>
                  </a:lnTo>
                  <a:lnTo>
                    <a:pt x="254" y="42"/>
                  </a:lnTo>
                  <a:lnTo>
                    <a:pt x="242" y="33"/>
                  </a:lnTo>
                  <a:lnTo>
                    <a:pt x="231" y="25"/>
                  </a:lnTo>
                  <a:lnTo>
                    <a:pt x="218" y="17"/>
                  </a:lnTo>
                  <a:lnTo>
                    <a:pt x="205" y="11"/>
                  </a:lnTo>
                  <a:lnTo>
                    <a:pt x="191" y="6"/>
                  </a:lnTo>
                  <a:lnTo>
                    <a:pt x="178" y="3"/>
                  </a:lnTo>
                  <a:lnTo>
                    <a:pt x="162" y="1"/>
                  </a:lnTo>
                  <a:lnTo>
                    <a:pt x="148" y="0"/>
                  </a:lnTo>
                  <a:lnTo>
                    <a:pt x="132" y="1"/>
                  </a:lnTo>
                  <a:lnTo>
                    <a:pt x="117" y="4"/>
                  </a:lnTo>
                  <a:lnTo>
                    <a:pt x="103" y="8"/>
                  </a:lnTo>
                  <a:lnTo>
                    <a:pt x="88" y="13"/>
                  </a:lnTo>
                  <a:lnTo>
                    <a:pt x="76" y="20"/>
                  </a:lnTo>
                  <a:lnTo>
                    <a:pt x="63" y="28"/>
                  </a:lnTo>
                  <a:lnTo>
                    <a:pt x="52" y="36"/>
                  </a:lnTo>
                  <a:lnTo>
                    <a:pt x="41" y="47"/>
                  </a:lnTo>
                  <a:lnTo>
                    <a:pt x="32" y="57"/>
                  </a:lnTo>
                  <a:lnTo>
                    <a:pt x="24" y="68"/>
                  </a:lnTo>
                  <a:lnTo>
                    <a:pt x="17" y="81"/>
                  </a:lnTo>
                  <a:lnTo>
                    <a:pt x="10" y="94"/>
                  </a:lnTo>
                  <a:lnTo>
                    <a:pt x="5" y="108"/>
                  </a:lnTo>
                  <a:lnTo>
                    <a:pt x="2" y="122"/>
                  </a:lnTo>
                  <a:lnTo>
                    <a:pt x="0" y="137"/>
                  </a:lnTo>
                  <a:lnTo>
                    <a:pt x="0" y="153"/>
                  </a:lnTo>
                  <a:lnTo>
                    <a:pt x="1" y="1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18" name="Freeform 86"/>
            <p:cNvSpPr>
              <a:spLocks/>
            </p:cNvSpPr>
            <p:nvPr/>
          </p:nvSpPr>
          <p:spPr bwMode="auto">
            <a:xfrm>
              <a:off x="3749" y="1546"/>
              <a:ext cx="150" cy="151"/>
            </a:xfrm>
            <a:custGeom>
              <a:avLst/>
              <a:gdLst/>
              <a:ahLst/>
              <a:cxnLst>
                <a:cxn ang="0">
                  <a:pos x="2" y="414"/>
                </a:cxn>
                <a:cxn ang="0">
                  <a:pos x="11" y="470"/>
                </a:cxn>
                <a:cxn ang="0">
                  <a:pos x="29" y="522"/>
                </a:cxn>
                <a:cxn ang="0">
                  <a:pos x="54" y="571"/>
                </a:cxn>
                <a:cxn ang="0">
                  <a:pos x="85" y="615"/>
                </a:cxn>
                <a:cxn ang="0">
                  <a:pos x="123" y="654"/>
                </a:cxn>
                <a:cxn ang="0">
                  <a:pos x="165" y="688"/>
                </a:cxn>
                <a:cxn ang="0">
                  <a:pos x="212" y="715"/>
                </a:cxn>
                <a:cxn ang="0">
                  <a:pos x="264" y="734"/>
                </a:cxn>
                <a:cxn ang="0">
                  <a:pos x="318" y="747"/>
                </a:cxn>
                <a:cxn ang="0">
                  <a:pos x="375" y="751"/>
                </a:cxn>
                <a:cxn ang="0">
                  <a:pos x="433" y="747"/>
                </a:cxn>
                <a:cxn ang="0">
                  <a:pos x="487" y="734"/>
                </a:cxn>
                <a:cxn ang="0">
                  <a:pos x="538" y="715"/>
                </a:cxn>
                <a:cxn ang="0">
                  <a:pos x="586" y="688"/>
                </a:cxn>
                <a:cxn ang="0">
                  <a:pos x="628" y="654"/>
                </a:cxn>
                <a:cxn ang="0">
                  <a:pos x="666" y="615"/>
                </a:cxn>
                <a:cxn ang="0">
                  <a:pos x="697" y="571"/>
                </a:cxn>
                <a:cxn ang="0">
                  <a:pos x="722" y="522"/>
                </a:cxn>
                <a:cxn ang="0">
                  <a:pos x="740" y="470"/>
                </a:cxn>
                <a:cxn ang="0">
                  <a:pos x="749" y="414"/>
                </a:cxn>
                <a:cxn ang="0">
                  <a:pos x="751" y="357"/>
                </a:cxn>
                <a:cxn ang="0">
                  <a:pos x="744" y="301"/>
                </a:cxn>
                <a:cxn ang="0">
                  <a:pos x="728" y="247"/>
                </a:cxn>
                <a:cxn ang="0">
                  <a:pos x="706" y="197"/>
                </a:cxn>
                <a:cxn ang="0">
                  <a:pos x="676" y="151"/>
                </a:cxn>
                <a:cxn ang="0">
                  <a:pos x="641" y="110"/>
                </a:cxn>
                <a:cxn ang="0">
                  <a:pos x="600" y="75"/>
                </a:cxn>
                <a:cxn ang="0">
                  <a:pos x="554" y="46"/>
                </a:cxn>
                <a:cxn ang="0">
                  <a:pos x="504" y="23"/>
                </a:cxn>
                <a:cxn ang="0">
                  <a:pos x="451" y="7"/>
                </a:cxn>
                <a:cxn ang="0">
                  <a:pos x="395" y="1"/>
                </a:cxn>
                <a:cxn ang="0">
                  <a:pos x="337" y="2"/>
                </a:cxn>
                <a:cxn ang="0">
                  <a:pos x="282" y="12"/>
                </a:cxn>
                <a:cxn ang="0">
                  <a:pos x="229" y="30"/>
                </a:cxn>
                <a:cxn ang="0">
                  <a:pos x="181" y="55"/>
                </a:cxn>
                <a:cxn ang="0">
                  <a:pos x="136" y="86"/>
                </a:cxn>
                <a:cxn ang="0">
                  <a:pos x="98" y="124"/>
                </a:cxn>
                <a:cxn ang="0">
                  <a:pos x="64" y="165"/>
                </a:cxn>
                <a:cxn ang="0">
                  <a:pos x="36" y="213"/>
                </a:cxn>
                <a:cxn ang="0">
                  <a:pos x="16" y="264"/>
                </a:cxn>
                <a:cxn ang="0">
                  <a:pos x="4" y="318"/>
                </a:cxn>
                <a:cxn ang="0">
                  <a:pos x="0" y="376"/>
                </a:cxn>
              </a:cxnLst>
              <a:rect l="0" t="0" r="r" b="b"/>
              <a:pathLst>
                <a:path w="751" h="751">
                  <a:moveTo>
                    <a:pt x="0" y="376"/>
                  </a:moveTo>
                  <a:lnTo>
                    <a:pt x="0" y="395"/>
                  </a:lnTo>
                  <a:lnTo>
                    <a:pt x="2" y="414"/>
                  </a:lnTo>
                  <a:lnTo>
                    <a:pt x="4" y="433"/>
                  </a:lnTo>
                  <a:lnTo>
                    <a:pt x="7" y="451"/>
                  </a:lnTo>
                  <a:lnTo>
                    <a:pt x="11" y="470"/>
                  </a:lnTo>
                  <a:lnTo>
                    <a:pt x="16" y="488"/>
                  </a:lnTo>
                  <a:lnTo>
                    <a:pt x="23" y="506"/>
                  </a:lnTo>
                  <a:lnTo>
                    <a:pt x="29" y="522"/>
                  </a:lnTo>
                  <a:lnTo>
                    <a:pt x="36" y="539"/>
                  </a:lnTo>
                  <a:lnTo>
                    <a:pt x="45" y="556"/>
                  </a:lnTo>
                  <a:lnTo>
                    <a:pt x="54" y="571"/>
                  </a:lnTo>
                  <a:lnTo>
                    <a:pt x="64" y="586"/>
                  </a:lnTo>
                  <a:lnTo>
                    <a:pt x="75" y="600"/>
                  </a:lnTo>
                  <a:lnTo>
                    <a:pt x="85" y="615"/>
                  </a:lnTo>
                  <a:lnTo>
                    <a:pt x="98" y="628"/>
                  </a:lnTo>
                  <a:lnTo>
                    <a:pt x="110" y="642"/>
                  </a:lnTo>
                  <a:lnTo>
                    <a:pt x="123" y="654"/>
                  </a:lnTo>
                  <a:lnTo>
                    <a:pt x="136" y="666"/>
                  </a:lnTo>
                  <a:lnTo>
                    <a:pt x="151" y="677"/>
                  </a:lnTo>
                  <a:lnTo>
                    <a:pt x="165" y="688"/>
                  </a:lnTo>
                  <a:lnTo>
                    <a:pt x="181" y="697"/>
                  </a:lnTo>
                  <a:lnTo>
                    <a:pt x="196" y="706"/>
                  </a:lnTo>
                  <a:lnTo>
                    <a:pt x="212" y="715"/>
                  </a:lnTo>
                  <a:lnTo>
                    <a:pt x="229" y="722"/>
                  </a:lnTo>
                  <a:lnTo>
                    <a:pt x="246" y="728"/>
                  </a:lnTo>
                  <a:lnTo>
                    <a:pt x="264" y="734"/>
                  </a:lnTo>
                  <a:lnTo>
                    <a:pt x="282" y="740"/>
                  </a:lnTo>
                  <a:lnTo>
                    <a:pt x="299" y="744"/>
                  </a:lnTo>
                  <a:lnTo>
                    <a:pt x="318" y="747"/>
                  </a:lnTo>
                  <a:lnTo>
                    <a:pt x="337" y="749"/>
                  </a:lnTo>
                  <a:lnTo>
                    <a:pt x="356" y="751"/>
                  </a:lnTo>
                  <a:lnTo>
                    <a:pt x="375" y="751"/>
                  </a:lnTo>
                  <a:lnTo>
                    <a:pt x="395" y="751"/>
                  </a:lnTo>
                  <a:lnTo>
                    <a:pt x="414" y="749"/>
                  </a:lnTo>
                  <a:lnTo>
                    <a:pt x="433" y="747"/>
                  </a:lnTo>
                  <a:lnTo>
                    <a:pt x="451" y="744"/>
                  </a:lnTo>
                  <a:lnTo>
                    <a:pt x="469" y="740"/>
                  </a:lnTo>
                  <a:lnTo>
                    <a:pt x="487" y="734"/>
                  </a:lnTo>
                  <a:lnTo>
                    <a:pt x="504" y="728"/>
                  </a:lnTo>
                  <a:lnTo>
                    <a:pt x="522" y="722"/>
                  </a:lnTo>
                  <a:lnTo>
                    <a:pt x="538" y="715"/>
                  </a:lnTo>
                  <a:lnTo>
                    <a:pt x="554" y="706"/>
                  </a:lnTo>
                  <a:lnTo>
                    <a:pt x="570" y="697"/>
                  </a:lnTo>
                  <a:lnTo>
                    <a:pt x="586" y="688"/>
                  </a:lnTo>
                  <a:lnTo>
                    <a:pt x="600" y="677"/>
                  </a:lnTo>
                  <a:lnTo>
                    <a:pt x="615" y="666"/>
                  </a:lnTo>
                  <a:lnTo>
                    <a:pt x="628" y="654"/>
                  </a:lnTo>
                  <a:lnTo>
                    <a:pt x="641" y="642"/>
                  </a:lnTo>
                  <a:lnTo>
                    <a:pt x="653" y="628"/>
                  </a:lnTo>
                  <a:lnTo>
                    <a:pt x="666" y="615"/>
                  </a:lnTo>
                  <a:lnTo>
                    <a:pt x="676" y="600"/>
                  </a:lnTo>
                  <a:lnTo>
                    <a:pt x="687" y="586"/>
                  </a:lnTo>
                  <a:lnTo>
                    <a:pt x="697" y="571"/>
                  </a:lnTo>
                  <a:lnTo>
                    <a:pt x="706" y="556"/>
                  </a:lnTo>
                  <a:lnTo>
                    <a:pt x="715" y="539"/>
                  </a:lnTo>
                  <a:lnTo>
                    <a:pt x="722" y="522"/>
                  </a:lnTo>
                  <a:lnTo>
                    <a:pt x="728" y="506"/>
                  </a:lnTo>
                  <a:lnTo>
                    <a:pt x="734" y="488"/>
                  </a:lnTo>
                  <a:lnTo>
                    <a:pt x="740" y="470"/>
                  </a:lnTo>
                  <a:lnTo>
                    <a:pt x="744" y="451"/>
                  </a:lnTo>
                  <a:lnTo>
                    <a:pt x="747" y="433"/>
                  </a:lnTo>
                  <a:lnTo>
                    <a:pt x="749" y="414"/>
                  </a:lnTo>
                  <a:lnTo>
                    <a:pt x="751" y="395"/>
                  </a:lnTo>
                  <a:lnTo>
                    <a:pt x="751" y="376"/>
                  </a:lnTo>
                  <a:lnTo>
                    <a:pt x="751" y="357"/>
                  </a:lnTo>
                  <a:lnTo>
                    <a:pt x="749" y="337"/>
                  </a:lnTo>
                  <a:lnTo>
                    <a:pt x="747" y="318"/>
                  </a:lnTo>
                  <a:lnTo>
                    <a:pt x="744" y="301"/>
                  </a:lnTo>
                  <a:lnTo>
                    <a:pt x="740" y="282"/>
                  </a:lnTo>
                  <a:lnTo>
                    <a:pt x="734" y="264"/>
                  </a:lnTo>
                  <a:lnTo>
                    <a:pt x="728" y="247"/>
                  </a:lnTo>
                  <a:lnTo>
                    <a:pt x="722" y="230"/>
                  </a:lnTo>
                  <a:lnTo>
                    <a:pt x="715" y="213"/>
                  </a:lnTo>
                  <a:lnTo>
                    <a:pt x="706" y="197"/>
                  </a:lnTo>
                  <a:lnTo>
                    <a:pt x="697" y="181"/>
                  </a:lnTo>
                  <a:lnTo>
                    <a:pt x="687" y="165"/>
                  </a:lnTo>
                  <a:lnTo>
                    <a:pt x="676" y="151"/>
                  </a:lnTo>
                  <a:lnTo>
                    <a:pt x="666" y="137"/>
                  </a:lnTo>
                  <a:lnTo>
                    <a:pt x="653" y="124"/>
                  </a:lnTo>
                  <a:lnTo>
                    <a:pt x="641" y="110"/>
                  </a:lnTo>
                  <a:lnTo>
                    <a:pt x="628" y="98"/>
                  </a:lnTo>
                  <a:lnTo>
                    <a:pt x="615" y="86"/>
                  </a:lnTo>
                  <a:lnTo>
                    <a:pt x="600" y="75"/>
                  </a:lnTo>
                  <a:lnTo>
                    <a:pt x="586" y="65"/>
                  </a:lnTo>
                  <a:lnTo>
                    <a:pt x="570" y="55"/>
                  </a:lnTo>
                  <a:lnTo>
                    <a:pt x="554" y="46"/>
                  </a:lnTo>
                  <a:lnTo>
                    <a:pt x="538" y="37"/>
                  </a:lnTo>
                  <a:lnTo>
                    <a:pt x="522" y="30"/>
                  </a:lnTo>
                  <a:lnTo>
                    <a:pt x="504" y="23"/>
                  </a:lnTo>
                  <a:lnTo>
                    <a:pt x="487" y="17"/>
                  </a:lnTo>
                  <a:lnTo>
                    <a:pt x="469" y="12"/>
                  </a:lnTo>
                  <a:lnTo>
                    <a:pt x="451" y="7"/>
                  </a:lnTo>
                  <a:lnTo>
                    <a:pt x="433" y="4"/>
                  </a:lnTo>
                  <a:lnTo>
                    <a:pt x="414" y="2"/>
                  </a:lnTo>
                  <a:lnTo>
                    <a:pt x="395" y="1"/>
                  </a:lnTo>
                  <a:lnTo>
                    <a:pt x="375" y="0"/>
                  </a:lnTo>
                  <a:lnTo>
                    <a:pt x="356" y="1"/>
                  </a:lnTo>
                  <a:lnTo>
                    <a:pt x="337" y="2"/>
                  </a:lnTo>
                  <a:lnTo>
                    <a:pt x="318" y="4"/>
                  </a:lnTo>
                  <a:lnTo>
                    <a:pt x="299" y="7"/>
                  </a:lnTo>
                  <a:lnTo>
                    <a:pt x="282" y="12"/>
                  </a:lnTo>
                  <a:lnTo>
                    <a:pt x="264" y="17"/>
                  </a:lnTo>
                  <a:lnTo>
                    <a:pt x="246" y="23"/>
                  </a:lnTo>
                  <a:lnTo>
                    <a:pt x="229" y="30"/>
                  </a:lnTo>
                  <a:lnTo>
                    <a:pt x="212" y="37"/>
                  </a:lnTo>
                  <a:lnTo>
                    <a:pt x="196" y="46"/>
                  </a:lnTo>
                  <a:lnTo>
                    <a:pt x="181" y="55"/>
                  </a:lnTo>
                  <a:lnTo>
                    <a:pt x="165" y="65"/>
                  </a:lnTo>
                  <a:lnTo>
                    <a:pt x="151" y="75"/>
                  </a:lnTo>
                  <a:lnTo>
                    <a:pt x="136" y="86"/>
                  </a:lnTo>
                  <a:lnTo>
                    <a:pt x="123" y="98"/>
                  </a:lnTo>
                  <a:lnTo>
                    <a:pt x="110" y="110"/>
                  </a:lnTo>
                  <a:lnTo>
                    <a:pt x="98" y="124"/>
                  </a:lnTo>
                  <a:lnTo>
                    <a:pt x="85" y="137"/>
                  </a:lnTo>
                  <a:lnTo>
                    <a:pt x="75" y="151"/>
                  </a:lnTo>
                  <a:lnTo>
                    <a:pt x="64" y="165"/>
                  </a:lnTo>
                  <a:lnTo>
                    <a:pt x="54" y="181"/>
                  </a:lnTo>
                  <a:lnTo>
                    <a:pt x="45" y="197"/>
                  </a:lnTo>
                  <a:lnTo>
                    <a:pt x="36" y="213"/>
                  </a:lnTo>
                  <a:lnTo>
                    <a:pt x="29" y="230"/>
                  </a:lnTo>
                  <a:lnTo>
                    <a:pt x="23" y="247"/>
                  </a:lnTo>
                  <a:lnTo>
                    <a:pt x="16" y="264"/>
                  </a:lnTo>
                  <a:lnTo>
                    <a:pt x="11" y="282"/>
                  </a:lnTo>
                  <a:lnTo>
                    <a:pt x="7" y="301"/>
                  </a:lnTo>
                  <a:lnTo>
                    <a:pt x="4" y="318"/>
                  </a:lnTo>
                  <a:lnTo>
                    <a:pt x="2" y="337"/>
                  </a:lnTo>
                  <a:lnTo>
                    <a:pt x="0" y="357"/>
                  </a:lnTo>
                  <a:lnTo>
                    <a:pt x="0" y="376"/>
                  </a:lnTo>
                  <a:close/>
                </a:path>
              </a:pathLst>
            </a:custGeom>
            <a:solidFill>
              <a:srgbClr val="F2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19" name="Freeform 87"/>
            <p:cNvSpPr>
              <a:spLocks/>
            </p:cNvSpPr>
            <p:nvPr/>
          </p:nvSpPr>
          <p:spPr bwMode="auto">
            <a:xfrm>
              <a:off x="3764" y="1591"/>
              <a:ext cx="60" cy="60"/>
            </a:xfrm>
            <a:custGeom>
              <a:avLst/>
              <a:gdLst/>
              <a:ahLst/>
              <a:cxnLst>
                <a:cxn ang="0">
                  <a:pos x="4" y="183"/>
                </a:cxn>
                <a:cxn ang="0">
                  <a:pos x="13" y="211"/>
                </a:cxn>
                <a:cxn ang="0">
                  <a:pos x="27" y="236"/>
                </a:cxn>
                <a:cxn ang="0">
                  <a:pos x="45" y="258"/>
                </a:cxn>
                <a:cxn ang="0">
                  <a:pos x="68" y="276"/>
                </a:cxn>
                <a:cxn ang="0">
                  <a:pos x="94" y="289"/>
                </a:cxn>
                <a:cxn ang="0">
                  <a:pos x="122" y="297"/>
                </a:cxn>
                <a:cxn ang="0">
                  <a:pos x="152" y="299"/>
                </a:cxn>
                <a:cxn ang="0">
                  <a:pos x="183" y="296"/>
                </a:cxn>
                <a:cxn ang="0">
                  <a:pos x="211" y="287"/>
                </a:cxn>
                <a:cxn ang="0">
                  <a:pos x="236" y="272"/>
                </a:cxn>
                <a:cxn ang="0">
                  <a:pos x="258" y="253"/>
                </a:cxn>
                <a:cxn ang="0">
                  <a:pos x="276" y="232"/>
                </a:cxn>
                <a:cxn ang="0">
                  <a:pos x="289" y="206"/>
                </a:cxn>
                <a:cxn ang="0">
                  <a:pos x="297" y="178"/>
                </a:cxn>
                <a:cxn ang="0">
                  <a:pos x="300" y="147"/>
                </a:cxn>
                <a:cxn ang="0">
                  <a:pos x="296" y="117"/>
                </a:cxn>
                <a:cxn ang="0">
                  <a:pos x="287" y="89"/>
                </a:cxn>
                <a:cxn ang="0">
                  <a:pos x="272" y="63"/>
                </a:cxn>
                <a:cxn ang="0">
                  <a:pos x="254" y="41"/>
                </a:cxn>
                <a:cxn ang="0">
                  <a:pos x="232" y="24"/>
                </a:cxn>
                <a:cxn ang="0">
                  <a:pos x="206" y="10"/>
                </a:cxn>
                <a:cxn ang="0">
                  <a:pos x="178" y="3"/>
                </a:cxn>
                <a:cxn ang="0">
                  <a:pos x="148" y="0"/>
                </a:cxn>
                <a:cxn ang="0">
                  <a:pos x="117" y="4"/>
                </a:cxn>
                <a:cxn ang="0">
                  <a:pos x="89" y="13"/>
                </a:cxn>
                <a:cxn ang="0">
                  <a:pos x="64" y="27"/>
                </a:cxn>
                <a:cxn ang="0">
                  <a:pos x="42" y="45"/>
                </a:cxn>
                <a:cxn ang="0">
                  <a:pos x="24" y="68"/>
                </a:cxn>
                <a:cxn ang="0">
                  <a:pos x="11" y="94"/>
                </a:cxn>
                <a:cxn ang="0">
                  <a:pos x="3" y="122"/>
                </a:cxn>
                <a:cxn ang="0">
                  <a:pos x="0" y="152"/>
                </a:cxn>
              </a:cxnLst>
              <a:rect l="0" t="0" r="r" b="b"/>
              <a:pathLst>
                <a:path w="300" h="299">
                  <a:moveTo>
                    <a:pt x="1" y="167"/>
                  </a:moveTo>
                  <a:lnTo>
                    <a:pt x="4" y="183"/>
                  </a:lnTo>
                  <a:lnTo>
                    <a:pt x="7" y="197"/>
                  </a:lnTo>
                  <a:lnTo>
                    <a:pt x="13" y="211"/>
                  </a:lnTo>
                  <a:lnTo>
                    <a:pt x="19" y="223"/>
                  </a:lnTo>
                  <a:lnTo>
                    <a:pt x="27" y="236"/>
                  </a:lnTo>
                  <a:lnTo>
                    <a:pt x="36" y="247"/>
                  </a:lnTo>
                  <a:lnTo>
                    <a:pt x="45" y="258"/>
                  </a:lnTo>
                  <a:lnTo>
                    <a:pt x="57" y="267"/>
                  </a:lnTo>
                  <a:lnTo>
                    <a:pt x="68" y="276"/>
                  </a:lnTo>
                  <a:lnTo>
                    <a:pt x="81" y="283"/>
                  </a:lnTo>
                  <a:lnTo>
                    <a:pt x="94" y="289"/>
                  </a:lnTo>
                  <a:lnTo>
                    <a:pt x="108" y="294"/>
                  </a:lnTo>
                  <a:lnTo>
                    <a:pt x="122" y="297"/>
                  </a:lnTo>
                  <a:lnTo>
                    <a:pt x="137" y="299"/>
                  </a:lnTo>
                  <a:lnTo>
                    <a:pt x="152" y="299"/>
                  </a:lnTo>
                  <a:lnTo>
                    <a:pt x="167" y="298"/>
                  </a:lnTo>
                  <a:lnTo>
                    <a:pt x="183" y="296"/>
                  </a:lnTo>
                  <a:lnTo>
                    <a:pt x="197" y="292"/>
                  </a:lnTo>
                  <a:lnTo>
                    <a:pt x="211" y="287"/>
                  </a:lnTo>
                  <a:lnTo>
                    <a:pt x="224" y="281"/>
                  </a:lnTo>
                  <a:lnTo>
                    <a:pt x="236" y="272"/>
                  </a:lnTo>
                  <a:lnTo>
                    <a:pt x="247" y="264"/>
                  </a:lnTo>
                  <a:lnTo>
                    <a:pt x="258" y="253"/>
                  </a:lnTo>
                  <a:lnTo>
                    <a:pt x="268" y="243"/>
                  </a:lnTo>
                  <a:lnTo>
                    <a:pt x="276" y="232"/>
                  </a:lnTo>
                  <a:lnTo>
                    <a:pt x="284" y="219"/>
                  </a:lnTo>
                  <a:lnTo>
                    <a:pt x="289" y="206"/>
                  </a:lnTo>
                  <a:lnTo>
                    <a:pt x="294" y="192"/>
                  </a:lnTo>
                  <a:lnTo>
                    <a:pt x="297" y="178"/>
                  </a:lnTo>
                  <a:lnTo>
                    <a:pt x="299" y="163"/>
                  </a:lnTo>
                  <a:lnTo>
                    <a:pt x="300" y="147"/>
                  </a:lnTo>
                  <a:lnTo>
                    <a:pt x="299" y="132"/>
                  </a:lnTo>
                  <a:lnTo>
                    <a:pt x="296" y="117"/>
                  </a:lnTo>
                  <a:lnTo>
                    <a:pt x="292" y="103"/>
                  </a:lnTo>
                  <a:lnTo>
                    <a:pt x="287" y="89"/>
                  </a:lnTo>
                  <a:lnTo>
                    <a:pt x="281" y="76"/>
                  </a:lnTo>
                  <a:lnTo>
                    <a:pt x="272" y="63"/>
                  </a:lnTo>
                  <a:lnTo>
                    <a:pt x="264" y="52"/>
                  </a:lnTo>
                  <a:lnTo>
                    <a:pt x="254" y="41"/>
                  </a:lnTo>
                  <a:lnTo>
                    <a:pt x="243" y="32"/>
                  </a:lnTo>
                  <a:lnTo>
                    <a:pt x="232" y="24"/>
                  </a:lnTo>
                  <a:lnTo>
                    <a:pt x="219" y="16"/>
                  </a:lnTo>
                  <a:lnTo>
                    <a:pt x="206" y="10"/>
                  </a:lnTo>
                  <a:lnTo>
                    <a:pt x="192" y="6"/>
                  </a:lnTo>
                  <a:lnTo>
                    <a:pt x="178" y="3"/>
                  </a:lnTo>
                  <a:lnTo>
                    <a:pt x="163" y="1"/>
                  </a:lnTo>
                  <a:lnTo>
                    <a:pt x="148" y="0"/>
                  </a:lnTo>
                  <a:lnTo>
                    <a:pt x="133" y="1"/>
                  </a:lnTo>
                  <a:lnTo>
                    <a:pt x="117" y="4"/>
                  </a:lnTo>
                  <a:lnTo>
                    <a:pt x="103" y="7"/>
                  </a:lnTo>
                  <a:lnTo>
                    <a:pt x="89" y="13"/>
                  </a:lnTo>
                  <a:lnTo>
                    <a:pt x="76" y="19"/>
                  </a:lnTo>
                  <a:lnTo>
                    <a:pt x="64" y="27"/>
                  </a:lnTo>
                  <a:lnTo>
                    <a:pt x="53" y="36"/>
                  </a:lnTo>
                  <a:lnTo>
                    <a:pt x="42" y="45"/>
                  </a:lnTo>
                  <a:lnTo>
                    <a:pt x="32" y="57"/>
                  </a:lnTo>
                  <a:lnTo>
                    <a:pt x="24" y="68"/>
                  </a:lnTo>
                  <a:lnTo>
                    <a:pt x="16" y="81"/>
                  </a:lnTo>
                  <a:lnTo>
                    <a:pt x="11" y="94"/>
                  </a:lnTo>
                  <a:lnTo>
                    <a:pt x="6" y="108"/>
                  </a:lnTo>
                  <a:lnTo>
                    <a:pt x="3" y="122"/>
                  </a:lnTo>
                  <a:lnTo>
                    <a:pt x="1" y="137"/>
                  </a:lnTo>
                  <a:lnTo>
                    <a:pt x="0" y="152"/>
                  </a:lnTo>
                  <a:lnTo>
                    <a:pt x="1" y="1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20" name="Freeform 88"/>
            <p:cNvSpPr>
              <a:spLocks/>
            </p:cNvSpPr>
            <p:nvPr/>
          </p:nvSpPr>
          <p:spPr bwMode="auto">
            <a:xfrm>
              <a:off x="3864" y="1677"/>
              <a:ext cx="63" cy="85"/>
            </a:xfrm>
            <a:custGeom>
              <a:avLst/>
              <a:gdLst/>
              <a:ahLst/>
              <a:cxnLst>
                <a:cxn ang="0">
                  <a:pos x="314" y="0"/>
                </a:cxn>
                <a:cxn ang="0">
                  <a:pos x="0" y="182"/>
                </a:cxn>
                <a:cxn ang="0">
                  <a:pos x="267" y="425"/>
                </a:cxn>
                <a:cxn ang="0">
                  <a:pos x="314" y="0"/>
                </a:cxn>
              </a:cxnLst>
              <a:rect l="0" t="0" r="r" b="b"/>
              <a:pathLst>
                <a:path w="314" h="425">
                  <a:moveTo>
                    <a:pt x="314" y="0"/>
                  </a:moveTo>
                  <a:lnTo>
                    <a:pt x="0" y="182"/>
                  </a:lnTo>
                  <a:lnTo>
                    <a:pt x="267" y="425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rgbClr val="FF99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21" name="Freeform 89"/>
            <p:cNvSpPr>
              <a:spLocks/>
            </p:cNvSpPr>
            <p:nvPr/>
          </p:nvSpPr>
          <p:spPr bwMode="auto">
            <a:xfrm>
              <a:off x="4038" y="1494"/>
              <a:ext cx="90" cy="50"/>
            </a:xfrm>
            <a:custGeom>
              <a:avLst/>
              <a:gdLst/>
              <a:ahLst/>
              <a:cxnLst>
                <a:cxn ang="0">
                  <a:pos x="275" y="21"/>
                </a:cxn>
                <a:cxn ang="0">
                  <a:pos x="317" y="43"/>
                </a:cxn>
                <a:cxn ang="0">
                  <a:pos x="352" y="69"/>
                </a:cxn>
                <a:cxn ang="0">
                  <a:pos x="381" y="97"/>
                </a:cxn>
                <a:cxn ang="0">
                  <a:pos x="415" y="136"/>
                </a:cxn>
                <a:cxn ang="0">
                  <a:pos x="439" y="175"/>
                </a:cxn>
                <a:cxn ang="0">
                  <a:pos x="447" y="191"/>
                </a:cxn>
                <a:cxn ang="0">
                  <a:pos x="449" y="210"/>
                </a:cxn>
                <a:cxn ang="0">
                  <a:pos x="442" y="228"/>
                </a:cxn>
                <a:cxn ang="0">
                  <a:pos x="430" y="241"/>
                </a:cxn>
                <a:cxn ang="0">
                  <a:pos x="412" y="251"/>
                </a:cxn>
                <a:cxn ang="0">
                  <a:pos x="394" y="252"/>
                </a:cxn>
                <a:cxn ang="0">
                  <a:pos x="376" y="246"/>
                </a:cxn>
                <a:cxn ang="0">
                  <a:pos x="362" y="234"/>
                </a:cxn>
                <a:cxn ang="0">
                  <a:pos x="354" y="221"/>
                </a:cxn>
                <a:cxn ang="0">
                  <a:pos x="336" y="194"/>
                </a:cxn>
                <a:cxn ang="0">
                  <a:pos x="312" y="165"/>
                </a:cxn>
                <a:cxn ang="0">
                  <a:pos x="292" y="144"/>
                </a:cxn>
                <a:cxn ang="0">
                  <a:pos x="267" y="126"/>
                </a:cxn>
                <a:cxn ang="0">
                  <a:pos x="237" y="110"/>
                </a:cxn>
                <a:cxn ang="0">
                  <a:pos x="205" y="100"/>
                </a:cxn>
                <a:cxn ang="0">
                  <a:pos x="169" y="98"/>
                </a:cxn>
                <a:cxn ang="0">
                  <a:pos x="130" y="103"/>
                </a:cxn>
                <a:cxn ang="0">
                  <a:pos x="91" y="115"/>
                </a:cxn>
                <a:cxn ang="0">
                  <a:pos x="62" y="129"/>
                </a:cxn>
                <a:cxn ang="0">
                  <a:pos x="43" y="131"/>
                </a:cxn>
                <a:cxn ang="0">
                  <a:pos x="25" y="125"/>
                </a:cxn>
                <a:cxn ang="0">
                  <a:pos x="11" y="113"/>
                </a:cxn>
                <a:cxn ang="0">
                  <a:pos x="2" y="96"/>
                </a:cxn>
                <a:cxn ang="0">
                  <a:pos x="0" y="77"/>
                </a:cxn>
                <a:cxn ang="0">
                  <a:pos x="5" y="59"/>
                </a:cxn>
                <a:cxn ang="0">
                  <a:pos x="18" y="45"/>
                </a:cxn>
                <a:cxn ang="0">
                  <a:pos x="41" y="32"/>
                </a:cxn>
                <a:cxn ang="0">
                  <a:pos x="70" y="20"/>
                </a:cxn>
                <a:cxn ang="0">
                  <a:pos x="99" y="10"/>
                </a:cxn>
                <a:cxn ang="0">
                  <a:pos x="127" y="4"/>
                </a:cxn>
                <a:cxn ang="0">
                  <a:pos x="155" y="1"/>
                </a:cxn>
                <a:cxn ang="0">
                  <a:pos x="183" y="0"/>
                </a:cxn>
                <a:cxn ang="0">
                  <a:pos x="211" y="3"/>
                </a:cxn>
                <a:cxn ang="0">
                  <a:pos x="240" y="8"/>
                </a:cxn>
              </a:cxnLst>
              <a:rect l="0" t="0" r="r" b="b"/>
              <a:pathLst>
                <a:path w="449" h="252">
                  <a:moveTo>
                    <a:pt x="253" y="12"/>
                  </a:moveTo>
                  <a:lnTo>
                    <a:pt x="275" y="21"/>
                  </a:lnTo>
                  <a:lnTo>
                    <a:pt x="297" y="31"/>
                  </a:lnTo>
                  <a:lnTo>
                    <a:pt x="317" y="43"/>
                  </a:lnTo>
                  <a:lnTo>
                    <a:pt x="335" y="55"/>
                  </a:lnTo>
                  <a:lnTo>
                    <a:pt x="352" y="69"/>
                  </a:lnTo>
                  <a:lnTo>
                    <a:pt x="368" y="82"/>
                  </a:lnTo>
                  <a:lnTo>
                    <a:pt x="381" y="97"/>
                  </a:lnTo>
                  <a:lnTo>
                    <a:pt x="394" y="110"/>
                  </a:lnTo>
                  <a:lnTo>
                    <a:pt x="415" y="136"/>
                  </a:lnTo>
                  <a:lnTo>
                    <a:pt x="430" y="159"/>
                  </a:lnTo>
                  <a:lnTo>
                    <a:pt x="439" y="175"/>
                  </a:lnTo>
                  <a:lnTo>
                    <a:pt x="443" y="182"/>
                  </a:lnTo>
                  <a:lnTo>
                    <a:pt x="447" y="191"/>
                  </a:lnTo>
                  <a:lnTo>
                    <a:pt x="449" y="201"/>
                  </a:lnTo>
                  <a:lnTo>
                    <a:pt x="449" y="210"/>
                  </a:lnTo>
                  <a:lnTo>
                    <a:pt x="447" y="218"/>
                  </a:lnTo>
                  <a:lnTo>
                    <a:pt x="442" y="228"/>
                  </a:lnTo>
                  <a:lnTo>
                    <a:pt x="437" y="235"/>
                  </a:lnTo>
                  <a:lnTo>
                    <a:pt x="430" y="241"/>
                  </a:lnTo>
                  <a:lnTo>
                    <a:pt x="422" y="246"/>
                  </a:lnTo>
                  <a:lnTo>
                    <a:pt x="412" y="251"/>
                  </a:lnTo>
                  <a:lnTo>
                    <a:pt x="403" y="252"/>
                  </a:lnTo>
                  <a:lnTo>
                    <a:pt x="394" y="252"/>
                  </a:lnTo>
                  <a:lnTo>
                    <a:pt x="385" y="250"/>
                  </a:lnTo>
                  <a:lnTo>
                    <a:pt x="376" y="246"/>
                  </a:lnTo>
                  <a:lnTo>
                    <a:pt x="369" y="240"/>
                  </a:lnTo>
                  <a:lnTo>
                    <a:pt x="362" y="234"/>
                  </a:lnTo>
                  <a:lnTo>
                    <a:pt x="357" y="226"/>
                  </a:lnTo>
                  <a:lnTo>
                    <a:pt x="354" y="221"/>
                  </a:lnTo>
                  <a:lnTo>
                    <a:pt x="348" y="210"/>
                  </a:lnTo>
                  <a:lnTo>
                    <a:pt x="336" y="194"/>
                  </a:lnTo>
                  <a:lnTo>
                    <a:pt x="322" y="175"/>
                  </a:lnTo>
                  <a:lnTo>
                    <a:pt x="312" y="165"/>
                  </a:lnTo>
                  <a:lnTo>
                    <a:pt x="302" y="155"/>
                  </a:lnTo>
                  <a:lnTo>
                    <a:pt x="292" y="144"/>
                  </a:lnTo>
                  <a:lnTo>
                    <a:pt x="279" y="135"/>
                  </a:lnTo>
                  <a:lnTo>
                    <a:pt x="267" y="126"/>
                  </a:lnTo>
                  <a:lnTo>
                    <a:pt x="253" y="117"/>
                  </a:lnTo>
                  <a:lnTo>
                    <a:pt x="237" y="110"/>
                  </a:lnTo>
                  <a:lnTo>
                    <a:pt x="223" y="105"/>
                  </a:lnTo>
                  <a:lnTo>
                    <a:pt x="205" y="100"/>
                  </a:lnTo>
                  <a:lnTo>
                    <a:pt x="186" y="98"/>
                  </a:lnTo>
                  <a:lnTo>
                    <a:pt x="169" y="98"/>
                  </a:lnTo>
                  <a:lnTo>
                    <a:pt x="150" y="99"/>
                  </a:lnTo>
                  <a:lnTo>
                    <a:pt x="130" y="103"/>
                  </a:lnTo>
                  <a:lnTo>
                    <a:pt x="112" y="108"/>
                  </a:lnTo>
                  <a:lnTo>
                    <a:pt x="91" y="115"/>
                  </a:lnTo>
                  <a:lnTo>
                    <a:pt x="71" y="126"/>
                  </a:lnTo>
                  <a:lnTo>
                    <a:pt x="62" y="129"/>
                  </a:lnTo>
                  <a:lnTo>
                    <a:pt x="52" y="131"/>
                  </a:lnTo>
                  <a:lnTo>
                    <a:pt x="43" y="131"/>
                  </a:lnTo>
                  <a:lnTo>
                    <a:pt x="35" y="129"/>
                  </a:lnTo>
                  <a:lnTo>
                    <a:pt x="25" y="125"/>
                  </a:lnTo>
                  <a:lnTo>
                    <a:pt x="18" y="119"/>
                  </a:lnTo>
                  <a:lnTo>
                    <a:pt x="11" y="113"/>
                  </a:lnTo>
                  <a:lnTo>
                    <a:pt x="5" y="105"/>
                  </a:lnTo>
                  <a:lnTo>
                    <a:pt x="2" y="96"/>
                  </a:lnTo>
                  <a:lnTo>
                    <a:pt x="0" y="86"/>
                  </a:lnTo>
                  <a:lnTo>
                    <a:pt x="0" y="77"/>
                  </a:lnTo>
                  <a:lnTo>
                    <a:pt x="2" y="67"/>
                  </a:lnTo>
                  <a:lnTo>
                    <a:pt x="5" y="59"/>
                  </a:lnTo>
                  <a:lnTo>
                    <a:pt x="11" y="52"/>
                  </a:lnTo>
                  <a:lnTo>
                    <a:pt x="18" y="45"/>
                  </a:lnTo>
                  <a:lnTo>
                    <a:pt x="26" y="39"/>
                  </a:lnTo>
                  <a:lnTo>
                    <a:pt x="41" y="32"/>
                  </a:lnTo>
                  <a:lnTo>
                    <a:pt x="55" y="26"/>
                  </a:lnTo>
                  <a:lnTo>
                    <a:pt x="70" y="20"/>
                  </a:lnTo>
                  <a:lnTo>
                    <a:pt x="84" y="14"/>
                  </a:lnTo>
                  <a:lnTo>
                    <a:pt x="99" y="10"/>
                  </a:lnTo>
                  <a:lnTo>
                    <a:pt x="113" y="6"/>
                  </a:lnTo>
                  <a:lnTo>
                    <a:pt x="127" y="4"/>
                  </a:lnTo>
                  <a:lnTo>
                    <a:pt x="142" y="2"/>
                  </a:lnTo>
                  <a:lnTo>
                    <a:pt x="155" y="1"/>
                  </a:lnTo>
                  <a:lnTo>
                    <a:pt x="170" y="0"/>
                  </a:lnTo>
                  <a:lnTo>
                    <a:pt x="183" y="0"/>
                  </a:lnTo>
                  <a:lnTo>
                    <a:pt x="198" y="1"/>
                  </a:lnTo>
                  <a:lnTo>
                    <a:pt x="211" y="3"/>
                  </a:lnTo>
                  <a:lnTo>
                    <a:pt x="225" y="5"/>
                  </a:lnTo>
                  <a:lnTo>
                    <a:pt x="240" y="8"/>
                  </a:lnTo>
                  <a:lnTo>
                    <a:pt x="253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22" name="Freeform 90"/>
            <p:cNvSpPr>
              <a:spLocks/>
            </p:cNvSpPr>
            <p:nvPr/>
          </p:nvSpPr>
          <p:spPr bwMode="auto">
            <a:xfrm>
              <a:off x="3840" y="1447"/>
              <a:ext cx="91" cy="47"/>
            </a:xfrm>
            <a:custGeom>
              <a:avLst/>
              <a:gdLst/>
              <a:ahLst/>
              <a:cxnLst>
                <a:cxn ang="0">
                  <a:pos x="270" y="13"/>
                </a:cxn>
                <a:cxn ang="0">
                  <a:pos x="313" y="32"/>
                </a:cxn>
                <a:cxn ang="0">
                  <a:pos x="350" y="55"/>
                </a:cxn>
                <a:cxn ang="0">
                  <a:pos x="382" y="81"/>
                </a:cxn>
                <a:cxn ang="0">
                  <a:pos x="419" y="118"/>
                </a:cxn>
                <a:cxn ang="0">
                  <a:pos x="447" y="154"/>
                </a:cxn>
                <a:cxn ang="0">
                  <a:pos x="455" y="170"/>
                </a:cxn>
                <a:cxn ang="0">
                  <a:pos x="457" y="188"/>
                </a:cxn>
                <a:cxn ang="0">
                  <a:pos x="453" y="207"/>
                </a:cxn>
                <a:cxn ang="0">
                  <a:pos x="442" y="221"/>
                </a:cxn>
                <a:cxn ang="0">
                  <a:pos x="425" y="232"/>
                </a:cxn>
                <a:cxn ang="0">
                  <a:pos x="407" y="235"/>
                </a:cxn>
                <a:cxn ang="0">
                  <a:pos x="389" y="230"/>
                </a:cxn>
                <a:cxn ang="0">
                  <a:pos x="374" y="219"/>
                </a:cxn>
                <a:cxn ang="0">
                  <a:pos x="365" y="207"/>
                </a:cxn>
                <a:cxn ang="0">
                  <a:pos x="345" y="182"/>
                </a:cxn>
                <a:cxn ang="0">
                  <a:pos x="319" y="155"/>
                </a:cxn>
                <a:cxn ang="0">
                  <a:pos x="296" y="136"/>
                </a:cxn>
                <a:cxn ang="0">
                  <a:pos x="270" y="119"/>
                </a:cxn>
                <a:cxn ang="0">
                  <a:pos x="240" y="106"/>
                </a:cxn>
                <a:cxn ang="0">
                  <a:pos x="207" y="99"/>
                </a:cxn>
                <a:cxn ang="0">
                  <a:pos x="170" y="99"/>
                </a:cxn>
                <a:cxn ang="0">
                  <a:pos x="133" y="107"/>
                </a:cxn>
                <a:cxn ang="0">
                  <a:pos x="94" y="123"/>
                </a:cxn>
                <a:cxn ang="0">
                  <a:pos x="66" y="138"/>
                </a:cxn>
                <a:cxn ang="0">
                  <a:pos x="47" y="141"/>
                </a:cxn>
                <a:cxn ang="0">
                  <a:pos x="30" y="137"/>
                </a:cxn>
                <a:cxn ang="0">
                  <a:pos x="14" y="127"/>
                </a:cxn>
                <a:cxn ang="0">
                  <a:pos x="4" y="110"/>
                </a:cxn>
                <a:cxn ang="0">
                  <a:pos x="0" y="91"/>
                </a:cxn>
                <a:cxn ang="0">
                  <a:pos x="5" y="74"/>
                </a:cxn>
                <a:cxn ang="0">
                  <a:pos x="15" y="58"/>
                </a:cxn>
                <a:cxn ang="0">
                  <a:pos x="37" y="43"/>
                </a:cxn>
                <a:cxn ang="0">
                  <a:pos x="65" y="29"/>
                </a:cxn>
                <a:cxn ang="0">
                  <a:pos x="93" y="17"/>
                </a:cxn>
                <a:cxn ang="0">
                  <a:pos x="121" y="8"/>
                </a:cxn>
                <a:cxn ang="0">
                  <a:pos x="149" y="3"/>
                </a:cxn>
                <a:cxn ang="0">
                  <a:pos x="177" y="0"/>
                </a:cxn>
                <a:cxn ang="0">
                  <a:pos x="205" y="1"/>
                </a:cxn>
                <a:cxn ang="0">
                  <a:pos x="234" y="4"/>
                </a:cxn>
              </a:cxnLst>
              <a:rect l="0" t="0" r="r" b="b"/>
              <a:pathLst>
                <a:path w="457" h="235">
                  <a:moveTo>
                    <a:pt x="247" y="7"/>
                  </a:moveTo>
                  <a:lnTo>
                    <a:pt x="270" y="13"/>
                  </a:lnTo>
                  <a:lnTo>
                    <a:pt x="293" y="22"/>
                  </a:lnTo>
                  <a:lnTo>
                    <a:pt x="313" y="32"/>
                  </a:lnTo>
                  <a:lnTo>
                    <a:pt x="332" y="43"/>
                  </a:lnTo>
                  <a:lnTo>
                    <a:pt x="350" y="55"/>
                  </a:lnTo>
                  <a:lnTo>
                    <a:pt x="367" y="67"/>
                  </a:lnTo>
                  <a:lnTo>
                    <a:pt x="382" y="81"/>
                  </a:lnTo>
                  <a:lnTo>
                    <a:pt x="396" y="93"/>
                  </a:lnTo>
                  <a:lnTo>
                    <a:pt x="419" y="118"/>
                  </a:lnTo>
                  <a:lnTo>
                    <a:pt x="435" y="139"/>
                  </a:lnTo>
                  <a:lnTo>
                    <a:pt x="447" y="154"/>
                  </a:lnTo>
                  <a:lnTo>
                    <a:pt x="451" y="161"/>
                  </a:lnTo>
                  <a:lnTo>
                    <a:pt x="455" y="170"/>
                  </a:lnTo>
                  <a:lnTo>
                    <a:pt x="457" y="179"/>
                  </a:lnTo>
                  <a:lnTo>
                    <a:pt x="457" y="188"/>
                  </a:lnTo>
                  <a:lnTo>
                    <a:pt x="456" y="197"/>
                  </a:lnTo>
                  <a:lnTo>
                    <a:pt x="453" y="207"/>
                  </a:lnTo>
                  <a:lnTo>
                    <a:pt x="448" y="214"/>
                  </a:lnTo>
                  <a:lnTo>
                    <a:pt x="442" y="221"/>
                  </a:lnTo>
                  <a:lnTo>
                    <a:pt x="434" y="228"/>
                  </a:lnTo>
                  <a:lnTo>
                    <a:pt x="425" y="232"/>
                  </a:lnTo>
                  <a:lnTo>
                    <a:pt x="417" y="234"/>
                  </a:lnTo>
                  <a:lnTo>
                    <a:pt x="407" y="235"/>
                  </a:lnTo>
                  <a:lnTo>
                    <a:pt x="398" y="233"/>
                  </a:lnTo>
                  <a:lnTo>
                    <a:pt x="389" y="230"/>
                  </a:lnTo>
                  <a:lnTo>
                    <a:pt x="380" y="226"/>
                  </a:lnTo>
                  <a:lnTo>
                    <a:pt x="374" y="219"/>
                  </a:lnTo>
                  <a:lnTo>
                    <a:pt x="368" y="211"/>
                  </a:lnTo>
                  <a:lnTo>
                    <a:pt x="365" y="207"/>
                  </a:lnTo>
                  <a:lnTo>
                    <a:pt x="357" y="196"/>
                  </a:lnTo>
                  <a:lnTo>
                    <a:pt x="345" y="182"/>
                  </a:lnTo>
                  <a:lnTo>
                    <a:pt x="328" y="164"/>
                  </a:lnTo>
                  <a:lnTo>
                    <a:pt x="319" y="155"/>
                  </a:lnTo>
                  <a:lnTo>
                    <a:pt x="307" y="145"/>
                  </a:lnTo>
                  <a:lnTo>
                    <a:pt x="296" y="136"/>
                  </a:lnTo>
                  <a:lnTo>
                    <a:pt x="284" y="127"/>
                  </a:lnTo>
                  <a:lnTo>
                    <a:pt x="270" y="119"/>
                  </a:lnTo>
                  <a:lnTo>
                    <a:pt x="255" y="112"/>
                  </a:lnTo>
                  <a:lnTo>
                    <a:pt x="240" y="106"/>
                  </a:lnTo>
                  <a:lnTo>
                    <a:pt x="224" y="102"/>
                  </a:lnTo>
                  <a:lnTo>
                    <a:pt x="207" y="99"/>
                  </a:lnTo>
                  <a:lnTo>
                    <a:pt x="188" y="98"/>
                  </a:lnTo>
                  <a:lnTo>
                    <a:pt x="170" y="99"/>
                  </a:lnTo>
                  <a:lnTo>
                    <a:pt x="151" y="102"/>
                  </a:lnTo>
                  <a:lnTo>
                    <a:pt x="133" y="107"/>
                  </a:lnTo>
                  <a:lnTo>
                    <a:pt x="114" y="113"/>
                  </a:lnTo>
                  <a:lnTo>
                    <a:pt x="94" y="123"/>
                  </a:lnTo>
                  <a:lnTo>
                    <a:pt x="75" y="134"/>
                  </a:lnTo>
                  <a:lnTo>
                    <a:pt x="66" y="138"/>
                  </a:lnTo>
                  <a:lnTo>
                    <a:pt x="57" y="141"/>
                  </a:lnTo>
                  <a:lnTo>
                    <a:pt x="47" y="141"/>
                  </a:lnTo>
                  <a:lnTo>
                    <a:pt x="38" y="140"/>
                  </a:lnTo>
                  <a:lnTo>
                    <a:pt x="30" y="137"/>
                  </a:lnTo>
                  <a:lnTo>
                    <a:pt x="21" y="133"/>
                  </a:lnTo>
                  <a:lnTo>
                    <a:pt x="14" y="127"/>
                  </a:lnTo>
                  <a:lnTo>
                    <a:pt x="8" y="119"/>
                  </a:lnTo>
                  <a:lnTo>
                    <a:pt x="4" y="110"/>
                  </a:lnTo>
                  <a:lnTo>
                    <a:pt x="2" y="101"/>
                  </a:lnTo>
                  <a:lnTo>
                    <a:pt x="0" y="91"/>
                  </a:lnTo>
                  <a:lnTo>
                    <a:pt x="2" y="82"/>
                  </a:lnTo>
                  <a:lnTo>
                    <a:pt x="5" y="74"/>
                  </a:lnTo>
                  <a:lnTo>
                    <a:pt x="9" y="65"/>
                  </a:lnTo>
                  <a:lnTo>
                    <a:pt x="15" y="58"/>
                  </a:lnTo>
                  <a:lnTo>
                    <a:pt x="23" y="52"/>
                  </a:lnTo>
                  <a:lnTo>
                    <a:pt x="37" y="43"/>
                  </a:lnTo>
                  <a:lnTo>
                    <a:pt x="51" y="36"/>
                  </a:lnTo>
                  <a:lnTo>
                    <a:pt x="65" y="29"/>
                  </a:lnTo>
                  <a:lnTo>
                    <a:pt x="80" y="23"/>
                  </a:lnTo>
                  <a:lnTo>
                    <a:pt x="93" y="17"/>
                  </a:lnTo>
                  <a:lnTo>
                    <a:pt x="108" y="12"/>
                  </a:lnTo>
                  <a:lnTo>
                    <a:pt x="121" y="8"/>
                  </a:lnTo>
                  <a:lnTo>
                    <a:pt x="136" y="5"/>
                  </a:lnTo>
                  <a:lnTo>
                    <a:pt x="149" y="3"/>
                  </a:lnTo>
                  <a:lnTo>
                    <a:pt x="164" y="1"/>
                  </a:lnTo>
                  <a:lnTo>
                    <a:pt x="177" y="0"/>
                  </a:lnTo>
                  <a:lnTo>
                    <a:pt x="192" y="0"/>
                  </a:lnTo>
                  <a:lnTo>
                    <a:pt x="205" y="1"/>
                  </a:lnTo>
                  <a:lnTo>
                    <a:pt x="219" y="2"/>
                  </a:lnTo>
                  <a:lnTo>
                    <a:pt x="234" y="4"/>
                  </a:lnTo>
                  <a:lnTo>
                    <a:pt x="24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23" name="Freeform 91"/>
            <p:cNvSpPr>
              <a:spLocks/>
            </p:cNvSpPr>
            <p:nvPr/>
          </p:nvSpPr>
          <p:spPr bwMode="auto">
            <a:xfrm>
              <a:off x="4037" y="1746"/>
              <a:ext cx="97" cy="97"/>
            </a:xfrm>
            <a:custGeom>
              <a:avLst/>
              <a:gdLst/>
              <a:ahLst/>
              <a:cxnLst>
                <a:cxn ang="0">
                  <a:pos x="0" y="254"/>
                </a:cxn>
                <a:cxn ang="0">
                  <a:pos x="2" y="278"/>
                </a:cxn>
                <a:cxn ang="0">
                  <a:pos x="7" y="301"/>
                </a:cxn>
                <a:cxn ang="0">
                  <a:pos x="15" y="324"/>
                </a:cxn>
                <a:cxn ang="0">
                  <a:pos x="29" y="356"/>
                </a:cxn>
                <a:cxn ang="0">
                  <a:pos x="55" y="395"/>
                </a:cxn>
                <a:cxn ang="0">
                  <a:pos x="87" y="428"/>
                </a:cxn>
                <a:cxn ang="0">
                  <a:pos x="126" y="453"/>
                </a:cxn>
                <a:cxn ang="0">
                  <a:pos x="158" y="468"/>
                </a:cxn>
                <a:cxn ang="0">
                  <a:pos x="181" y="475"/>
                </a:cxn>
                <a:cxn ang="0">
                  <a:pos x="204" y="480"/>
                </a:cxn>
                <a:cxn ang="0">
                  <a:pos x="229" y="482"/>
                </a:cxn>
                <a:cxn ang="0">
                  <a:pos x="254" y="482"/>
                </a:cxn>
                <a:cxn ang="0">
                  <a:pos x="278" y="480"/>
                </a:cxn>
                <a:cxn ang="0">
                  <a:pos x="302" y="475"/>
                </a:cxn>
                <a:cxn ang="0">
                  <a:pos x="325" y="468"/>
                </a:cxn>
                <a:cxn ang="0">
                  <a:pos x="357" y="453"/>
                </a:cxn>
                <a:cxn ang="0">
                  <a:pos x="396" y="428"/>
                </a:cxn>
                <a:cxn ang="0">
                  <a:pos x="428" y="395"/>
                </a:cxn>
                <a:cxn ang="0">
                  <a:pos x="454" y="356"/>
                </a:cxn>
                <a:cxn ang="0">
                  <a:pos x="473" y="313"/>
                </a:cxn>
                <a:cxn ang="0">
                  <a:pos x="480" y="278"/>
                </a:cxn>
                <a:cxn ang="0">
                  <a:pos x="483" y="254"/>
                </a:cxn>
                <a:cxn ang="0">
                  <a:pos x="483" y="229"/>
                </a:cxn>
                <a:cxn ang="0">
                  <a:pos x="480" y="205"/>
                </a:cxn>
                <a:cxn ang="0">
                  <a:pos x="473" y="169"/>
                </a:cxn>
                <a:cxn ang="0">
                  <a:pos x="454" y="127"/>
                </a:cxn>
                <a:cxn ang="0">
                  <a:pos x="428" y="88"/>
                </a:cxn>
                <a:cxn ang="0">
                  <a:pos x="396" y="55"/>
                </a:cxn>
                <a:cxn ang="0">
                  <a:pos x="357" y="29"/>
                </a:cxn>
                <a:cxn ang="0">
                  <a:pos x="313" y="11"/>
                </a:cxn>
                <a:cxn ang="0">
                  <a:pos x="278" y="3"/>
                </a:cxn>
                <a:cxn ang="0">
                  <a:pos x="254" y="0"/>
                </a:cxn>
                <a:cxn ang="0">
                  <a:pos x="229" y="0"/>
                </a:cxn>
                <a:cxn ang="0">
                  <a:pos x="204" y="3"/>
                </a:cxn>
                <a:cxn ang="0">
                  <a:pos x="170" y="11"/>
                </a:cxn>
                <a:cxn ang="0">
                  <a:pos x="126" y="29"/>
                </a:cxn>
                <a:cxn ang="0">
                  <a:pos x="87" y="55"/>
                </a:cxn>
                <a:cxn ang="0">
                  <a:pos x="55" y="88"/>
                </a:cxn>
                <a:cxn ang="0">
                  <a:pos x="29" y="127"/>
                </a:cxn>
                <a:cxn ang="0">
                  <a:pos x="10" y="169"/>
                </a:cxn>
                <a:cxn ang="0">
                  <a:pos x="2" y="205"/>
                </a:cxn>
                <a:cxn ang="0">
                  <a:pos x="0" y="229"/>
                </a:cxn>
              </a:cxnLst>
              <a:rect l="0" t="0" r="r" b="b"/>
              <a:pathLst>
                <a:path w="483" h="482">
                  <a:moveTo>
                    <a:pt x="0" y="241"/>
                  </a:moveTo>
                  <a:lnTo>
                    <a:pt x="0" y="254"/>
                  </a:lnTo>
                  <a:lnTo>
                    <a:pt x="1" y="266"/>
                  </a:lnTo>
                  <a:lnTo>
                    <a:pt x="2" y="278"/>
                  </a:lnTo>
                  <a:lnTo>
                    <a:pt x="4" y="290"/>
                  </a:lnTo>
                  <a:lnTo>
                    <a:pt x="7" y="301"/>
                  </a:lnTo>
                  <a:lnTo>
                    <a:pt x="10" y="313"/>
                  </a:lnTo>
                  <a:lnTo>
                    <a:pt x="15" y="324"/>
                  </a:lnTo>
                  <a:lnTo>
                    <a:pt x="19" y="336"/>
                  </a:lnTo>
                  <a:lnTo>
                    <a:pt x="29" y="356"/>
                  </a:lnTo>
                  <a:lnTo>
                    <a:pt x="41" y="376"/>
                  </a:lnTo>
                  <a:lnTo>
                    <a:pt x="55" y="395"/>
                  </a:lnTo>
                  <a:lnTo>
                    <a:pt x="71" y="412"/>
                  </a:lnTo>
                  <a:lnTo>
                    <a:pt x="87" y="428"/>
                  </a:lnTo>
                  <a:lnTo>
                    <a:pt x="106" y="442"/>
                  </a:lnTo>
                  <a:lnTo>
                    <a:pt x="126" y="453"/>
                  </a:lnTo>
                  <a:lnTo>
                    <a:pt x="147" y="464"/>
                  </a:lnTo>
                  <a:lnTo>
                    <a:pt x="158" y="468"/>
                  </a:lnTo>
                  <a:lnTo>
                    <a:pt x="170" y="472"/>
                  </a:lnTo>
                  <a:lnTo>
                    <a:pt x="181" y="475"/>
                  </a:lnTo>
                  <a:lnTo>
                    <a:pt x="193" y="478"/>
                  </a:lnTo>
                  <a:lnTo>
                    <a:pt x="204" y="480"/>
                  </a:lnTo>
                  <a:lnTo>
                    <a:pt x="217" y="481"/>
                  </a:lnTo>
                  <a:lnTo>
                    <a:pt x="229" y="482"/>
                  </a:lnTo>
                  <a:lnTo>
                    <a:pt x="242" y="482"/>
                  </a:lnTo>
                  <a:lnTo>
                    <a:pt x="254" y="482"/>
                  </a:lnTo>
                  <a:lnTo>
                    <a:pt x="265" y="481"/>
                  </a:lnTo>
                  <a:lnTo>
                    <a:pt x="278" y="480"/>
                  </a:lnTo>
                  <a:lnTo>
                    <a:pt x="290" y="478"/>
                  </a:lnTo>
                  <a:lnTo>
                    <a:pt x="302" y="475"/>
                  </a:lnTo>
                  <a:lnTo>
                    <a:pt x="313" y="472"/>
                  </a:lnTo>
                  <a:lnTo>
                    <a:pt x="325" y="468"/>
                  </a:lnTo>
                  <a:lnTo>
                    <a:pt x="335" y="464"/>
                  </a:lnTo>
                  <a:lnTo>
                    <a:pt x="357" y="453"/>
                  </a:lnTo>
                  <a:lnTo>
                    <a:pt x="377" y="442"/>
                  </a:lnTo>
                  <a:lnTo>
                    <a:pt x="396" y="428"/>
                  </a:lnTo>
                  <a:lnTo>
                    <a:pt x="412" y="412"/>
                  </a:lnTo>
                  <a:lnTo>
                    <a:pt x="428" y="395"/>
                  </a:lnTo>
                  <a:lnTo>
                    <a:pt x="442" y="376"/>
                  </a:lnTo>
                  <a:lnTo>
                    <a:pt x="454" y="356"/>
                  </a:lnTo>
                  <a:lnTo>
                    <a:pt x="464" y="336"/>
                  </a:lnTo>
                  <a:lnTo>
                    <a:pt x="473" y="313"/>
                  </a:lnTo>
                  <a:lnTo>
                    <a:pt x="478" y="290"/>
                  </a:lnTo>
                  <a:lnTo>
                    <a:pt x="480" y="278"/>
                  </a:lnTo>
                  <a:lnTo>
                    <a:pt x="482" y="266"/>
                  </a:lnTo>
                  <a:lnTo>
                    <a:pt x="483" y="254"/>
                  </a:lnTo>
                  <a:lnTo>
                    <a:pt x="483" y="241"/>
                  </a:lnTo>
                  <a:lnTo>
                    <a:pt x="483" y="229"/>
                  </a:lnTo>
                  <a:lnTo>
                    <a:pt x="482" y="217"/>
                  </a:lnTo>
                  <a:lnTo>
                    <a:pt x="480" y="205"/>
                  </a:lnTo>
                  <a:lnTo>
                    <a:pt x="478" y="193"/>
                  </a:lnTo>
                  <a:lnTo>
                    <a:pt x="473" y="169"/>
                  </a:lnTo>
                  <a:lnTo>
                    <a:pt x="464" y="147"/>
                  </a:lnTo>
                  <a:lnTo>
                    <a:pt x="454" y="127"/>
                  </a:lnTo>
                  <a:lnTo>
                    <a:pt x="442" y="107"/>
                  </a:lnTo>
                  <a:lnTo>
                    <a:pt x="428" y="88"/>
                  </a:lnTo>
                  <a:lnTo>
                    <a:pt x="412" y="70"/>
                  </a:lnTo>
                  <a:lnTo>
                    <a:pt x="396" y="55"/>
                  </a:lnTo>
                  <a:lnTo>
                    <a:pt x="377" y="41"/>
                  </a:lnTo>
                  <a:lnTo>
                    <a:pt x="357" y="29"/>
                  </a:lnTo>
                  <a:lnTo>
                    <a:pt x="335" y="18"/>
                  </a:lnTo>
                  <a:lnTo>
                    <a:pt x="313" y="11"/>
                  </a:lnTo>
                  <a:lnTo>
                    <a:pt x="290" y="5"/>
                  </a:lnTo>
                  <a:lnTo>
                    <a:pt x="278" y="3"/>
                  </a:lnTo>
                  <a:lnTo>
                    <a:pt x="265" y="1"/>
                  </a:lnTo>
                  <a:lnTo>
                    <a:pt x="254" y="0"/>
                  </a:lnTo>
                  <a:lnTo>
                    <a:pt x="242" y="0"/>
                  </a:lnTo>
                  <a:lnTo>
                    <a:pt x="229" y="0"/>
                  </a:lnTo>
                  <a:lnTo>
                    <a:pt x="217" y="1"/>
                  </a:lnTo>
                  <a:lnTo>
                    <a:pt x="204" y="3"/>
                  </a:lnTo>
                  <a:lnTo>
                    <a:pt x="193" y="5"/>
                  </a:lnTo>
                  <a:lnTo>
                    <a:pt x="170" y="11"/>
                  </a:lnTo>
                  <a:lnTo>
                    <a:pt x="147" y="18"/>
                  </a:lnTo>
                  <a:lnTo>
                    <a:pt x="126" y="29"/>
                  </a:lnTo>
                  <a:lnTo>
                    <a:pt x="106" y="41"/>
                  </a:lnTo>
                  <a:lnTo>
                    <a:pt x="87" y="55"/>
                  </a:lnTo>
                  <a:lnTo>
                    <a:pt x="71" y="70"/>
                  </a:lnTo>
                  <a:lnTo>
                    <a:pt x="55" y="88"/>
                  </a:lnTo>
                  <a:lnTo>
                    <a:pt x="41" y="107"/>
                  </a:lnTo>
                  <a:lnTo>
                    <a:pt x="29" y="127"/>
                  </a:lnTo>
                  <a:lnTo>
                    <a:pt x="19" y="147"/>
                  </a:lnTo>
                  <a:lnTo>
                    <a:pt x="10" y="169"/>
                  </a:lnTo>
                  <a:lnTo>
                    <a:pt x="4" y="193"/>
                  </a:lnTo>
                  <a:lnTo>
                    <a:pt x="2" y="205"/>
                  </a:lnTo>
                  <a:lnTo>
                    <a:pt x="1" y="217"/>
                  </a:lnTo>
                  <a:lnTo>
                    <a:pt x="0" y="229"/>
                  </a:lnTo>
                  <a:lnTo>
                    <a:pt x="0" y="241"/>
                  </a:lnTo>
                  <a:close/>
                </a:path>
              </a:pathLst>
            </a:custGeom>
            <a:solidFill>
              <a:srgbClr val="FF99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24" name="Freeform 92"/>
            <p:cNvSpPr>
              <a:spLocks/>
            </p:cNvSpPr>
            <p:nvPr/>
          </p:nvSpPr>
          <p:spPr bwMode="auto">
            <a:xfrm>
              <a:off x="3728" y="1711"/>
              <a:ext cx="83" cy="83"/>
            </a:xfrm>
            <a:custGeom>
              <a:avLst/>
              <a:gdLst/>
              <a:ahLst/>
              <a:cxnLst>
                <a:cxn ang="0">
                  <a:pos x="1" y="227"/>
                </a:cxn>
                <a:cxn ang="0">
                  <a:pos x="8" y="266"/>
                </a:cxn>
                <a:cxn ang="0">
                  <a:pos x="24" y="304"/>
                </a:cxn>
                <a:cxn ang="0">
                  <a:pos x="47" y="336"/>
                </a:cxn>
                <a:cxn ang="0">
                  <a:pos x="74" y="364"/>
                </a:cxn>
                <a:cxn ang="0">
                  <a:pos x="107" y="386"/>
                </a:cxn>
                <a:cxn ang="0">
                  <a:pos x="143" y="402"/>
                </a:cxn>
                <a:cxn ang="0">
                  <a:pos x="184" y="410"/>
                </a:cxn>
                <a:cxn ang="0">
                  <a:pos x="226" y="410"/>
                </a:cxn>
                <a:cxn ang="0">
                  <a:pos x="266" y="402"/>
                </a:cxn>
                <a:cxn ang="0">
                  <a:pos x="303" y="386"/>
                </a:cxn>
                <a:cxn ang="0">
                  <a:pos x="336" y="364"/>
                </a:cxn>
                <a:cxn ang="0">
                  <a:pos x="363" y="336"/>
                </a:cxn>
                <a:cxn ang="0">
                  <a:pos x="386" y="304"/>
                </a:cxn>
                <a:cxn ang="0">
                  <a:pos x="401" y="266"/>
                </a:cxn>
                <a:cxn ang="0">
                  <a:pos x="410" y="227"/>
                </a:cxn>
                <a:cxn ang="0">
                  <a:pos x="410" y="184"/>
                </a:cxn>
                <a:cxn ang="0">
                  <a:pos x="401" y="145"/>
                </a:cxn>
                <a:cxn ang="0">
                  <a:pos x="386" y="107"/>
                </a:cxn>
                <a:cxn ang="0">
                  <a:pos x="363" y="75"/>
                </a:cxn>
                <a:cxn ang="0">
                  <a:pos x="336" y="47"/>
                </a:cxn>
                <a:cxn ang="0">
                  <a:pos x="303" y="25"/>
                </a:cxn>
                <a:cxn ang="0">
                  <a:pos x="266" y="9"/>
                </a:cxn>
                <a:cxn ang="0">
                  <a:pos x="226" y="1"/>
                </a:cxn>
                <a:cxn ang="0">
                  <a:pos x="184" y="1"/>
                </a:cxn>
                <a:cxn ang="0">
                  <a:pos x="143" y="9"/>
                </a:cxn>
                <a:cxn ang="0">
                  <a:pos x="107" y="25"/>
                </a:cxn>
                <a:cxn ang="0">
                  <a:pos x="74" y="47"/>
                </a:cxn>
                <a:cxn ang="0">
                  <a:pos x="47" y="75"/>
                </a:cxn>
                <a:cxn ang="0">
                  <a:pos x="24" y="107"/>
                </a:cxn>
                <a:cxn ang="0">
                  <a:pos x="8" y="145"/>
                </a:cxn>
                <a:cxn ang="0">
                  <a:pos x="1" y="184"/>
                </a:cxn>
              </a:cxnLst>
              <a:rect l="0" t="0" r="r" b="b"/>
              <a:pathLst>
                <a:path w="411" h="411">
                  <a:moveTo>
                    <a:pt x="0" y="205"/>
                  </a:moveTo>
                  <a:lnTo>
                    <a:pt x="1" y="227"/>
                  </a:lnTo>
                  <a:lnTo>
                    <a:pt x="4" y="247"/>
                  </a:lnTo>
                  <a:lnTo>
                    <a:pt x="8" y="266"/>
                  </a:lnTo>
                  <a:lnTo>
                    <a:pt x="15" y="285"/>
                  </a:lnTo>
                  <a:lnTo>
                    <a:pt x="24" y="304"/>
                  </a:lnTo>
                  <a:lnTo>
                    <a:pt x="34" y="320"/>
                  </a:lnTo>
                  <a:lnTo>
                    <a:pt x="47" y="336"/>
                  </a:lnTo>
                  <a:lnTo>
                    <a:pt x="59" y="351"/>
                  </a:lnTo>
                  <a:lnTo>
                    <a:pt x="74" y="364"/>
                  </a:lnTo>
                  <a:lnTo>
                    <a:pt x="90" y="375"/>
                  </a:lnTo>
                  <a:lnTo>
                    <a:pt x="107" y="386"/>
                  </a:lnTo>
                  <a:lnTo>
                    <a:pt x="125" y="394"/>
                  </a:lnTo>
                  <a:lnTo>
                    <a:pt x="143" y="402"/>
                  </a:lnTo>
                  <a:lnTo>
                    <a:pt x="163" y="407"/>
                  </a:lnTo>
                  <a:lnTo>
                    <a:pt x="184" y="410"/>
                  </a:lnTo>
                  <a:lnTo>
                    <a:pt x="205" y="411"/>
                  </a:lnTo>
                  <a:lnTo>
                    <a:pt x="226" y="410"/>
                  </a:lnTo>
                  <a:lnTo>
                    <a:pt x="246" y="407"/>
                  </a:lnTo>
                  <a:lnTo>
                    <a:pt x="266" y="402"/>
                  </a:lnTo>
                  <a:lnTo>
                    <a:pt x="285" y="394"/>
                  </a:lnTo>
                  <a:lnTo>
                    <a:pt x="303" y="386"/>
                  </a:lnTo>
                  <a:lnTo>
                    <a:pt x="319" y="375"/>
                  </a:lnTo>
                  <a:lnTo>
                    <a:pt x="336" y="364"/>
                  </a:lnTo>
                  <a:lnTo>
                    <a:pt x="350" y="351"/>
                  </a:lnTo>
                  <a:lnTo>
                    <a:pt x="363" y="336"/>
                  </a:lnTo>
                  <a:lnTo>
                    <a:pt x="375" y="320"/>
                  </a:lnTo>
                  <a:lnTo>
                    <a:pt x="386" y="304"/>
                  </a:lnTo>
                  <a:lnTo>
                    <a:pt x="394" y="285"/>
                  </a:lnTo>
                  <a:lnTo>
                    <a:pt x="401" y="266"/>
                  </a:lnTo>
                  <a:lnTo>
                    <a:pt x="407" y="247"/>
                  </a:lnTo>
                  <a:lnTo>
                    <a:pt x="410" y="227"/>
                  </a:lnTo>
                  <a:lnTo>
                    <a:pt x="411" y="205"/>
                  </a:lnTo>
                  <a:lnTo>
                    <a:pt x="410" y="184"/>
                  </a:lnTo>
                  <a:lnTo>
                    <a:pt x="407" y="164"/>
                  </a:lnTo>
                  <a:lnTo>
                    <a:pt x="401" y="145"/>
                  </a:lnTo>
                  <a:lnTo>
                    <a:pt x="394" y="126"/>
                  </a:lnTo>
                  <a:lnTo>
                    <a:pt x="386" y="107"/>
                  </a:lnTo>
                  <a:lnTo>
                    <a:pt x="375" y="90"/>
                  </a:lnTo>
                  <a:lnTo>
                    <a:pt x="363" y="75"/>
                  </a:lnTo>
                  <a:lnTo>
                    <a:pt x="350" y="60"/>
                  </a:lnTo>
                  <a:lnTo>
                    <a:pt x="336" y="47"/>
                  </a:lnTo>
                  <a:lnTo>
                    <a:pt x="319" y="35"/>
                  </a:lnTo>
                  <a:lnTo>
                    <a:pt x="303" y="25"/>
                  </a:lnTo>
                  <a:lnTo>
                    <a:pt x="285" y="17"/>
                  </a:lnTo>
                  <a:lnTo>
                    <a:pt x="266" y="9"/>
                  </a:lnTo>
                  <a:lnTo>
                    <a:pt x="246" y="4"/>
                  </a:lnTo>
                  <a:lnTo>
                    <a:pt x="226" y="1"/>
                  </a:lnTo>
                  <a:lnTo>
                    <a:pt x="205" y="0"/>
                  </a:lnTo>
                  <a:lnTo>
                    <a:pt x="184" y="1"/>
                  </a:lnTo>
                  <a:lnTo>
                    <a:pt x="163" y="4"/>
                  </a:lnTo>
                  <a:lnTo>
                    <a:pt x="143" y="9"/>
                  </a:lnTo>
                  <a:lnTo>
                    <a:pt x="125" y="17"/>
                  </a:lnTo>
                  <a:lnTo>
                    <a:pt x="107" y="25"/>
                  </a:lnTo>
                  <a:lnTo>
                    <a:pt x="90" y="35"/>
                  </a:lnTo>
                  <a:lnTo>
                    <a:pt x="74" y="47"/>
                  </a:lnTo>
                  <a:lnTo>
                    <a:pt x="59" y="60"/>
                  </a:lnTo>
                  <a:lnTo>
                    <a:pt x="47" y="75"/>
                  </a:lnTo>
                  <a:lnTo>
                    <a:pt x="34" y="90"/>
                  </a:lnTo>
                  <a:lnTo>
                    <a:pt x="24" y="107"/>
                  </a:lnTo>
                  <a:lnTo>
                    <a:pt x="15" y="126"/>
                  </a:lnTo>
                  <a:lnTo>
                    <a:pt x="8" y="145"/>
                  </a:lnTo>
                  <a:lnTo>
                    <a:pt x="4" y="164"/>
                  </a:lnTo>
                  <a:lnTo>
                    <a:pt x="1" y="184"/>
                  </a:lnTo>
                  <a:lnTo>
                    <a:pt x="0" y="205"/>
                  </a:lnTo>
                  <a:close/>
                </a:path>
              </a:pathLst>
            </a:custGeom>
            <a:solidFill>
              <a:srgbClr val="FF99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25" name="Freeform 93"/>
            <p:cNvSpPr>
              <a:spLocks/>
            </p:cNvSpPr>
            <p:nvPr/>
          </p:nvSpPr>
          <p:spPr bwMode="auto">
            <a:xfrm>
              <a:off x="4272" y="1693"/>
              <a:ext cx="165" cy="165"/>
            </a:xfrm>
            <a:custGeom>
              <a:avLst/>
              <a:gdLst/>
              <a:ahLst/>
              <a:cxnLst>
                <a:cxn ang="0">
                  <a:pos x="2" y="455"/>
                </a:cxn>
                <a:cxn ang="0">
                  <a:pos x="12" y="516"/>
                </a:cxn>
                <a:cxn ang="0">
                  <a:pos x="32" y="574"/>
                </a:cxn>
                <a:cxn ang="0">
                  <a:pos x="59" y="628"/>
                </a:cxn>
                <a:cxn ang="0">
                  <a:pos x="94" y="675"/>
                </a:cxn>
                <a:cxn ang="0">
                  <a:pos x="134" y="719"/>
                </a:cxn>
                <a:cxn ang="0">
                  <a:pos x="181" y="756"/>
                </a:cxn>
                <a:cxn ang="0">
                  <a:pos x="233" y="786"/>
                </a:cxn>
                <a:cxn ang="0">
                  <a:pos x="289" y="808"/>
                </a:cxn>
                <a:cxn ang="0">
                  <a:pos x="350" y="821"/>
                </a:cxn>
                <a:cxn ang="0">
                  <a:pos x="412" y="826"/>
                </a:cxn>
                <a:cxn ang="0">
                  <a:pos x="475" y="821"/>
                </a:cxn>
                <a:cxn ang="0">
                  <a:pos x="535" y="808"/>
                </a:cxn>
                <a:cxn ang="0">
                  <a:pos x="591" y="786"/>
                </a:cxn>
                <a:cxn ang="0">
                  <a:pos x="643" y="756"/>
                </a:cxn>
                <a:cxn ang="0">
                  <a:pos x="690" y="719"/>
                </a:cxn>
                <a:cxn ang="0">
                  <a:pos x="731" y="675"/>
                </a:cxn>
                <a:cxn ang="0">
                  <a:pos x="766" y="628"/>
                </a:cxn>
                <a:cxn ang="0">
                  <a:pos x="793" y="574"/>
                </a:cxn>
                <a:cxn ang="0">
                  <a:pos x="813" y="516"/>
                </a:cxn>
                <a:cxn ang="0">
                  <a:pos x="823" y="455"/>
                </a:cxn>
                <a:cxn ang="0">
                  <a:pos x="825" y="393"/>
                </a:cxn>
                <a:cxn ang="0">
                  <a:pos x="817" y="330"/>
                </a:cxn>
                <a:cxn ang="0">
                  <a:pos x="800" y="272"/>
                </a:cxn>
                <a:cxn ang="0">
                  <a:pos x="775" y="217"/>
                </a:cxn>
                <a:cxn ang="0">
                  <a:pos x="744" y="167"/>
                </a:cxn>
                <a:cxn ang="0">
                  <a:pos x="704" y="121"/>
                </a:cxn>
                <a:cxn ang="0">
                  <a:pos x="660" y="83"/>
                </a:cxn>
                <a:cxn ang="0">
                  <a:pos x="610" y="50"/>
                </a:cxn>
                <a:cxn ang="0">
                  <a:pos x="555" y="25"/>
                </a:cxn>
                <a:cxn ang="0">
                  <a:pos x="495" y="9"/>
                </a:cxn>
                <a:cxn ang="0">
                  <a:pos x="434" y="1"/>
                </a:cxn>
                <a:cxn ang="0">
                  <a:pos x="370" y="2"/>
                </a:cxn>
                <a:cxn ang="0">
                  <a:pos x="309" y="14"/>
                </a:cxn>
                <a:cxn ang="0">
                  <a:pos x="252" y="33"/>
                </a:cxn>
                <a:cxn ang="0">
                  <a:pos x="198" y="61"/>
                </a:cxn>
                <a:cxn ang="0">
                  <a:pos x="150" y="95"/>
                </a:cxn>
                <a:cxn ang="0">
                  <a:pos x="107" y="136"/>
                </a:cxn>
                <a:cxn ang="0">
                  <a:pos x="70" y="182"/>
                </a:cxn>
                <a:cxn ang="0">
                  <a:pos x="40" y="234"/>
                </a:cxn>
                <a:cxn ang="0">
                  <a:pos x="18" y="291"/>
                </a:cxn>
                <a:cxn ang="0">
                  <a:pos x="4" y="351"/>
                </a:cxn>
                <a:cxn ang="0">
                  <a:pos x="0" y="413"/>
                </a:cxn>
              </a:cxnLst>
              <a:rect l="0" t="0" r="r" b="b"/>
              <a:pathLst>
                <a:path w="825" h="826">
                  <a:moveTo>
                    <a:pt x="0" y="413"/>
                  </a:moveTo>
                  <a:lnTo>
                    <a:pt x="0" y="434"/>
                  </a:lnTo>
                  <a:lnTo>
                    <a:pt x="2" y="455"/>
                  </a:lnTo>
                  <a:lnTo>
                    <a:pt x="4" y="476"/>
                  </a:lnTo>
                  <a:lnTo>
                    <a:pt x="8" y="497"/>
                  </a:lnTo>
                  <a:lnTo>
                    <a:pt x="12" y="516"/>
                  </a:lnTo>
                  <a:lnTo>
                    <a:pt x="18" y="536"/>
                  </a:lnTo>
                  <a:lnTo>
                    <a:pt x="25" y="555"/>
                  </a:lnTo>
                  <a:lnTo>
                    <a:pt x="32" y="574"/>
                  </a:lnTo>
                  <a:lnTo>
                    <a:pt x="40" y="592"/>
                  </a:lnTo>
                  <a:lnTo>
                    <a:pt x="49" y="610"/>
                  </a:lnTo>
                  <a:lnTo>
                    <a:pt x="59" y="628"/>
                  </a:lnTo>
                  <a:lnTo>
                    <a:pt x="70" y="644"/>
                  </a:lnTo>
                  <a:lnTo>
                    <a:pt x="81" y="660"/>
                  </a:lnTo>
                  <a:lnTo>
                    <a:pt x="94" y="675"/>
                  </a:lnTo>
                  <a:lnTo>
                    <a:pt x="107" y="691"/>
                  </a:lnTo>
                  <a:lnTo>
                    <a:pt x="121" y="706"/>
                  </a:lnTo>
                  <a:lnTo>
                    <a:pt x="134" y="719"/>
                  </a:lnTo>
                  <a:lnTo>
                    <a:pt x="150" y="732"/>
                  </a:lnTo>
                  <a:lnTo>
                    <a:pt x="165" y="744"/>
                  </a:lnTo>
                  <a:lnTo>
                    <a:pt x="181" y="756"/>
                  </a:lnTo>
                  <a:lnTo>
                    <a:pt x="198" y="766"/>
                  </a:lnTo>
                  <a:lnTo>
                    <a:pt x="215" y="776"/>
                  </a:lnTo>
                  <a:lnTo>
                    <a:pt x="233" y="786"/>
                  </a:lnTo>
                  <a:lnTo>
                    <a:pt x="252" y="794"/>
                  </a:lnTo>
                  <a:lnTo>
                    <a:pt x="270" y="801"/>
                  </a:lnTo>
                  <a:lnTo>
                    <a:pt x="289" y="808"/>
                  </a:lnTo>
                  <a:lnTo>
                    <a:pt x="309" y="813"/>
                  </a:lnTo>
                  <a:lnTo>
                    <a:pt x="329" y="818"/>
                  </a:lnTo>
                  <a:lnTo>
                    <a:pt x="350" y="821"/>
                  </a:lnTo>
                  <a:lnTo>
                    <a:pt x="370" y="824"/>
                  </a:lnTo>
                  <a:lnTo>
                    <a:pt x="391" y="825"/>
                  </a:lnTo>
                  <a:lnTo>
                    <a:pt x="412" y="826"/>
                  </a:lnTo>
                  <a:lnTo>
                    <a:pt x="434" y="825"/>
                  </a:lnTo>
                  <a:lnTo>
                    <a:pt x="455" y="824"/>
                  </a:lnTo>
                  <a:lnTo>
                    <a:pt x="475" y="821"/>
                  </a:lnTo>
                  <a:lnTo>
                    <a:pt x="495" y="818"/>
                  </a:lnTo>
                  <a:lnTo>
                    <a:pt x="515" y="813"/>
                  </a:lnTo>
                  <a:lnTo>
                    <a:pt x="535" y="808"/>
                  </a:lnTo>
                  <a:lnTo>
                    <a:pt x="555" y="801"/>
                  </a:lnTo>
                  <a:lnTo>
                    <a:pt x="573" y="794"/>
                  </a:lnTo>
                  <a:lnTo>
                    <a:pt x="591" y="786"/>
                  </a:lnTo>
                  <a:lnTo>
                    <a:pt x="610" y="776"/>
                  </a:lnTo>
                  <a:lnTo>
                    <a:pt x="626" y="766"/>
                  </a:lnTo>
                  <a:lnTo>
                    <a:pt x="643" y="756"/>
                  </a:lnTo>
                  <a:lnTo>
                    <a:pt x="660" y="744"/>
                  </a:lnTo>
                  <a:lnTo>
                    <a:pt x="675" y="732"/>
                  </a:lnTo>
                  <a:lnTo>
                    <a:pt x="690" y="719"/>
                  </a:lnTo>
                  <a:lnTo>
                    <a:pt x="704" y="706"/>
                  </a:lnTo>
                  <a:lnTo>
                    <a:pt x="718" y="691"/>
                  </a:lnTo>
                  <a:lnTo>
                    <a:pt x="731" y="675"/>
                  </a:lnTo>
                  <a:lnTo>
                    <a:pt x="744" y="660"/>
                  </a:lnTo>
                  <a:lnTo>
                    <a:pt x="755" y="644"/>
                  </a:lnTo>
                  <a:lnTo>
                    <a:pt x="766" y="628"/>
                  </a:lnTo>
                  <a:lnTo>
                    <a:pt x="775" y="610"/>
                  </a:lnTo>
                  <a:lnTo>
                    <a:pt x="785" y="592"/>
                  </a:lnTo>
                  <a:lnTo>
                    <a:pt x="793" y="574"/>
                  </a:lnTo>
                  <a:lnTo>
                    <a:pt x="800" y="555"/>
                  </a:lnTo>
                  <a:lnTo>
                    <a:pt x="807" y="536"/>
                  </a:lnTo>
                  <a:lnTo>
                    <a:pt x="813" y="516"/>
                  </a:lnTo>
                  <a:lnTo>
                    <a:pt x="817" y="497"/>
                  </a:lnTo>
                  <a:lnTo>
                    <a:pt x="821" y="476"/>
                  </a:lnTo>
                  <a:lnTo>
                    <a:pt x="823" y="455"/>
                  </a:lnTo>
                  <a:lnTo>
                    <a:pt x="825" y="434"/>
                  </a:lnTo>
                  <a:lnTo>
                    <a:pt x="825" y="413"/>
                  </a:lnTo>
                  <a:lnTo>
                    <a:pt x="825" y="393"/>
                  </a:lnTo>
                  <a:lnTo>
                    <a:pt x="823" y="371"/>
                  </a:lnTo>
                  <a:lnTo>
                    <a:pt x="821" y="351"/>
                  </a:lnTo>
                  <a:lnTo>
                    <a:pt x="817" y="330"/>
                  </a:lnTo>
                  <a:lnTo>
                    <a:pt x="813" y="310"/>
                  </a:lnTo>
                  <a:lnTo>
                    <a:pt x="807" y="291"/>
                  </a:lnTo>
                  <a:lnTo>
                    <a:pt x="800" y="272"/>
                  </a:lnTo>
                  <a:lnTo>
                    <a:pt x="793" y="252"/>
                  </a:lnTo>
                  <a:lnTo>
                    <a:pt x="785" y="234"/>
                  </a:lnTo>
                  <a:lnTo>
                    <a:pt x="775" y="217"/>
                  </a:lnTo>
                  <a:lnTo>
                    <a:pt x="766" y="199"/>
                  </a:lnTo>
                  <a:lnTo>
                    <a:pt x="755" y="182"/>
                  </a:lnTo>
                  <a:lnTo>
                    <a:pt x="744" y="167"/>
                  </a:lnTo>
                  <a:lnTo>
                    <a:pt x="731" y="151"/>
                  </a:lnTo>
                  <a:lnTo>
                    <a:pt x="718" y="136"/>
                  </a:lnTo>
                  <a:lnTo>
                    <a:pt x="704" y="121"/>
                  </a:lnTo>
                  <a:lnTo>
                    <a:pt x="690" y="107"/>
                  </a:lnTo>
                  <a:lnTo>
                    <a:pt x="675" y="95"/>
                  </a:lnTo>
                  <a:lnTo>
                    <a:pt x="660" y="83"/>
                  </a:lnTo>
                  <a:lnTo>
                    <a:pt x="643" y="71"/>
                  </a:lnTo>
                  <a:lnTo>
                    <a:pt x="626" y="61"/>
                  </a:lnTo>
                  <a:lnTo>
                    <a:pt x="610" y="50"/>
                  </a:lnTo>
                  <a:lnTo>
                    <a:pt x="591" y="41"/>
                  </a:lnTo>
                  <a:lnTo>
                    <a:pt x="573" y="33"/>
                  </a:lnTo>
                  <a:lnTo>
                    <a:pt x="555" y="25"/>
                  </a:lnTo>
                  <a:lnTo>
                    <a:pt x="535" y="19"/>
                  </a:lnTo>
                  <a:lnTo>
                    <a:pt x="515" y="14"/>
                  </a:lnTo>
                  <a:lnTo>
                    <a:pt x="495" y="9"/>
                  </a:lnTo>
                  <a:lnTo>
                    <a:pt x="475" y="6"/>
                  </a:lnTo>
                  <a:lnTo>
                    <a:pt x="455" y="2"/>
                  </a:lnTo>
                  <a:lnTo>
                    <a:pt x="434" y="1"/>
                  </a:lnTo>
                  <a:lnTo>
                    <a:pt x="412" y="0"/>
                  </a:lnTo>
                  <a:lnTo>
                    <a:pt x="391" y="1"/>
                  </a:lnTo>
                  <a:lnTo>
                    <a:pt x="370" y="2"/>
                  </a:lnTo>
                  <a:lnTo>
                    <a:pt x="350" y="6"/>
                  </a:lnTo>
                  <a:lnTo>
                    <a:pt x="329" y="9"/>
                  </a:lnTo>
                  <a:lnTo>
                    <a:pt x="309" y="14"/>
                  </a:lnTo>
                  <a:lnTo>
                    <a:pt x="289" y="19"/>
                  </a:lnTo>
                  <a:lnTo>
                    <a:pt x="270" y="25"/>
                  </a:lnTo>
                  <a:lnTo>
                    <a:pt x="252" y="33"/>
                  </a:lnTo>
                  <a:lnTo>
                    <a:pt x="233" y="41"/>
                  </a:lnTo>
                  <a:lnTo>
                    <a:pt x="215" y="50"/>
                  </a:lnTo>
                  <a:lnTo>
                    <a:pt x="198" y="61"/>
                  </a:lnTo>
                  <a:lnTo>
                    <a:pt x="181" y="71"/>
                  </a:lnTo>
                  <a:lnTo>
                    <a:pt x="165" y="83"/>
                  </a:lnTo>
                  <a:lnTo>
                    <a:pt x="150" y="95"/>
                  </a:lnTo>
                  <a:lnTo>
                    <a:pt x="134" y="107"/>
                  </a:lnTo>
                  <a:lnTo>
                    <a:pt x="121" y="121"/>
                  </a:lnTo>
                  <a:lnTo>
                    <a:pt x="107" y="136"/>
                  </a:lnTo>
                  <a:lnTo>
                    <a:pt x="94" y="151"/>
                  </a:lnTo>
                  <a:lnTo>
                    <a:pt x="81" y="167"/>
                  </a:lnTo>
                  <a:lnTo>
                    <a:pt x="70" y="182"/>
                  </a:lnTo>
                  <a:lnTo>
                    <a:pt x="59" y="199"/>
                  </a:lnTo>
                  <a:lnTo>
                    <a:pt x="49" y="217"/>
                  </a:lnTo>
                  <a:lnTo>
                    <a:pt x="40" y="234"/>
                  </a:lnTo>
                  <a:lnTo>
                    <a:pt x="32" y="252"/>
                  </a:lnTo>
                  <a:lnTo>
                    <a:pt x="25" y="272"/>
                  </a:lnTo>
                  <a:lnTo>
                    <a:pt x="18" y="291"/>
                  </a:lnTo>
                  <a:lnTo>
                    <a:pt x="12" y="310"/>
                  </a:lnTo>
                  <a:lnTo>
                    <a:pt x="8" y="330"/>
                  </a:lnTo>
                  <a:lnTo>
                    <a:pt x="4" y="351"/>
                  </a:lnTo>
                  <a:lnTo>
                    <a:pt x="2" y="371"/>
                  </a:lnTo>
                  <a:lnTo>
                    <a:pt x="0" y="393"/>
                  </a:lnTo>
                  <a:lnTo>
                    <a:pt x="0" y="413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26" name="Freeform 94"/>
            <p:cNvSpPr>
              <a:spLocks/>
            </p:cNvSpPr>
            <p:nvPr/>
          </p:nvSpPr>
          <p:spPr bwMode="auto">
            <a:xfrm>
              <a:off x="3918" y="1893"/>
              <a:ext cx="170" cy="170"/>
            </a:xfrm>
            <a:custGeom>
              <a:avLst/>
              <a:gdLst/>
              <a:ahLst/>
              <a:cxnLst>
                <a:cxn ang="0">
                  <a:pos x="2" y="469"/>
                </a:cxn>
                <a:cxn ang="0">
                  <a:pos x="13" y="532"/>
                </a:cxn>
                <a:cxn ang="0">
                  <a:pos x="33" y="591"/>
                </a:cxn>
                <a:cxn ang="0">
                  <a:pos x="61" y="646"/>
                </a:cxn>
                <a:cxn ang="0">
                  <a:pos x="96" y="696"/>
                </a:cxn>
                <a:cxn ang="0">
                  <a:pos x="139" y="741"/>
                </a:cxn>
                <a:cxn ang="0">
                  <a:pos x="187" y="778"/>
                </a:cxn>
                <a:cxn ang="0">
                  <a:pos x="240" y="808"/>
                </a:cxn>
                <a:cxn ang="0">
                  <a:pos x="298" y="831"/>
                </a:cxn>
                <a:cxn ang="0">
                  <a:pos x="360" y="846"/>
                </a:cxn>
                <a:cxn ang="0">
                  <a:pos x="425" y="851"/>
                </a:cxn>
                <a:cxn ang="0">
                  <a:pos x="490" y="846"/>
                </a:cxn>
                <a:cxn ang="0">
                  <a:pos x="551" y="831"/>
                </a:cxn>
                <a:cxn ang="0">
                  <a:pos x="609" y="808"/>
                </a:cxn>
                <a:cxn ang="0">
                  <a:pos x="663" y="778"/>
                </a:cxn>
                <a:cxn ang="0">
                  <a:pos x="711" y="741"/>
                </a:cxn>
                <a:cxn ang="0">
                  <a:pos x="753" y="696"/>
                </a:cxn>
                <a:cxn ang="0">
                  <a:pos x="788" y="646"/>
                </a:cxn>
                <a:cxn ang="0">
                  <a:pos x="817" y="591"/>
                </a:cxn>
                <a:cxn ang="0">
                  <a:pos x="837" y="532"/>
                </a:cxn>
                <a:cxn ang="0">
                  <a:pos x="848" y="469"/>
                </a:cxn>
                <a:cxn ang="0">
                  <a:pos x="850" y="404"/>
                </a:cxn>
                <a:cxn ang="0">
                  <a:pos x="842" y="340"/>
                </a:cxn>
                <a:cxn ang="0">
                  <a:pos x="825" y="280"/>
                </a:cxn>
                <a:cxn ang="0">
                  <a:pos x="799" y="223"/>
                </a:cxn>
                <a:cxn ang="0">
                  <a:pos x="766" y="171"/>
                </a:cxn>
                <a:cxn ang="0">
                  <a:pos x="726" y="125"/>
                </a:cxn>
                <a:cxn ang="0">
                  <a:pos x="679" y="85"/>
                </a:cxn>
                <a:cxn ang="0">
                  <a:pos x="628" y="52"/>
                </a:cxn>
                <a:cxn ang="0">
                  <a:pos x="571" y="26"/>
                </a:cxn>
                <a:cxn ang="0">
                  <a:pos x="511" y="9"/>
                </a:cxn>
                <a:cxn ang="0">
                  <a:pos x="447" y="1"/>
                </a:cxn>
                <a:cxn ang="0">
                  <a:pos x="382" y="2"/>
                </a:cxn>
                <a:cxn ang="0">
                  <a:pos x="318" y="14"/>
                </a:cxn>
                <a:cxn ang="0">
                  <a:pos x="260" y="33"/>
                </a:cxn>
                <a:cxn ang="0">
                  <a:pos x="205" y="63"/>
                </a:cxn>
                <a:cxn ang="0">
                  <a:pos x="155" y="98"/>
                </a:cxn>
                <a:cxn ang="0">
                  <a:pos x="110" y="139"/>
                </a:cxn>
                <a:cxn ang="0">
                  <a:pos x="73" y="188"/>
                </a:cxn>
                <a:cxn ang="0">
                  <a:pos x="41" y="241"/>
                </a:cxn>
                <a:cxn ang="0">
                  <a:pos x="18" y="299"/>
                </a:cxn>
                <a:cxn ang="0">
                  <a:pos x="4" y="361"/>
                </a:cxn>
                <a:cxn ang="0">
                  <a:pos x="0" y="426"/>
                </a:cxn>
              </a:cxnLst>
              <a:rect l="0" t="0" r="r" b="b"/>
              <a:pathLst>
                <a:path w="850" h="851">
                  <a:moveTo>
                    <a:pt x="0" y="426"/>
                  </a:moveTo>
                  <a:lnTo>
                    <a:pt x="0" y="447"/>
                  </a:lnTo>
                  <a:lnTo>
                    <a:pt x="2" y="469"/>
                  </a:lnTo>
                  <a:lnTo>
                    <a:pt x="4" y="490"/>
                  </a:lnTo>
                  <a:lnTo>
                    <a:pt x="8" y="511"/>
                  </a:lnTo>
                  <a:lnTo>
                    <a:pt x="13" y="532"/>
                  </a:lnTo>
                  <a:lnTo>
                    <a:pt x="18" y="552"/>
                  </a:lnTo>
                  <a:lnTo>
                    <a:pt x="26" y="572"/>
                  </a:lnTo>
                  <a:lnTo>
                    <a:pt x="33" y="591"/>
                  </a:lnTo>
                  <a:lnTo>
                    <a:pt x="41" y="610"/>
                  </a:lnTo>
                  <a:lnTo>
                    <a:pt x="51" y="628"/>
                  </a:lnTo>
                  <a:lnTo>
                    <a:pt x="61" y="646"/>
                  </a:lnTo>
                  <a:lnTo>
                    <a:pt x="73" y="664"/>
                  </a:lnTo>
                  <a:lnTo>
                    <a:pt x="84" y="680"/>
                  </a:lnTo>
                  <a:lnTo>
                    <a:pt x="96" y="696"/>
                  </a:lnTo>
                  <a:lnTo>
                    <a:pt x="110" y="712"/>
                  </a:lnTo>
                  <a:lnTo>
                    <a:pt x="125" y="726"/>
                  </a:lnTo>
                  <a:lnTo>
                    <a:pt x="139" y="741"/>
                  </a:lnTo>
                  <a:lnTo>
                    <a:pt x="155" y="753"/>
                  </a:lnTo>
                  <a:lnTo>
                    <a:pt x="170" y="767"/>
                  </a:lnTo>
                  <a:lnTo>
                    <a:pt x="187" y="778"/>
                  </a:lnTo>
                  <a:lnTo>
                    <a:pt x="205" y="790"/>
                  </a:lnTo>
                  <a:lnTo>
                    <a:pt x="222" y="799"/>
                  </a:lnTo>
                  <a:lnTo>
                    <a:pt x="240" y="808"/>
                  </a:lnTo>
                  <a:lnTo>
                    <a:pt x="260" y="818"/>
                  </a:lnTo>
                  <a:lnTo>
                    <a:pt x="279" y="825"/>
                  </a:lnTo>
                  <a:lnTo>
                    <a:pt x="298" y="831"/>
                  </a:lnTo>
                  <a:lnTo>
                    <a:pt x="318" y="838"/>
                  </a:lnTo>
                  <a:lnTo>
                    <a:pt x="339" y="842"/>
                  </a:lnTo>
                  <a:lnTo>
                    <a:pt x="360" y="846"/>
                  </a:lnTo>
                  <a:lnTo>
                    <a:pt x="382" y="849"/>
                  </a:lnTo>
                  <a:lnTo>
                    <a:pt x="403" y="850"/>
                  </a:lnTo>
                  <a:lnTo>
                    <a:pt x="425" y="851"/>
                  </a:lnTo>
                  <a:lnTo>
                    <a:pt x="447" y="850"/>
                  </a:lnTo>
                  <a:lnTo>
                    <a:pt x="469" y="849"/>
                  </a:lnTo>
                  <a:lnTo>
                    <a:pt x="490" y="846"/>
                  </a:lnTo>
                  <a:lnTo>
                    <a:pt x="511" y="842"/>
                  </a:lnTo>
                  <a:lnTo>
                    <a:pt x="531" y="838"/>
                  </a:lnTo>
                  <a:lnTo>
                    <a:pt x="551" y="831"/>
                  </a:lnTo>
                  <a:lnTo>
                    <a:pt x="571" y="825"/>
                  </a:lnTo>
                  <a:lnTo>
                    <a:pt x="591" y="818"/>
                  </a:lnTo>
                  <a:lnTo>
                    <a:pt x="609" y="808"/>
                  </a:lnTo>
                  <a:lnTo>
                    <a:pt x="628" y="799"/>
                  </a:lnTo>
                  <a:lnTo>
                    <a:pt x="646" y="790"/>
                  </a:lnTo>
                  <a:lnTo>
                    <a:pt x="663" y="778"/>
                  </a:lnTo>
                  <a:lnTo>
                    <a:pt x="679" y="767"/>
                  </a:lnTo>
                  <a:lnTo>
                    <a:pt x="696" y="753"/>
                  </a:lnTo>
                  <a:lnTo>
                    <a:pt x="711" y="741"/>
                  </a:lnTo>
                  <a:lnTo>
                    <a:pt x="726" y="726"/>
                  </a:lnTo>
                  <a:lnTo>
                    <a:pt x="740" y="712"/>
                  </a:lnTo>
                  <a:lnTo>
                    <a:pt x="753" y="696"/>
                  </a:lnTo>
                  <a:lnTo>
                    <a:pt x="766" y="680"/>
                  </a:lnTo>
                  <a:lnTo>
                    <a:pt x="778" y="664"/>
                  </a:lnTo>
                  <a:lnTo>
                    <a:pt x="788" y="646"/>
                  </a:lnTo>
                  <a:lnTo>
                    <a:pt x="799" y="628"/>
                  </a:lnTo>
                  <a:lnTo>
                    <a:pt x="808" y="610"/>
                  </a:lnTo>
                  <a:lnTo>
                    <a:pt x="817" y="591"/>
                  </a:lnTo>
                  <a:lnTo>
                    <a:pt x="825" y="572"/>
                  </a:lnTo>
                  <a:lnTo>
                    <a:pt x="831" y="552"/>
                  </a:lnTo>
                  <a:lnTo>
                    <a:pt x="837" y="532"/>
                  </a:lnTo>
                  <a:lnTo>
                    <a:pt x="842" y="511"/>
                  </a:lnTo>
                  <a:lnTo>
                    <a:pt x="846" y="490"/>
                  </a:lnTo>
                  <a:lnTo>
                    <a:pt x="848" y="469"/>
                  </a:lnTo>
                  <a:lnTo>
                    <a:pt x="850" y="447"/>
                  </a:lnTo>
                  <a:lnTo>
                    <a:pt x="850" y="426"/>
                  </a:lnTo>
                  <a:lnTo>
                    <a:pt x="850" y="404"/>
                  </a:lnTo>
                  <a:lnTo>
                    <a:pt x="848" y="382"/>
                  </a:lnTo>
                  <a:lnTo>
                    <a:pt x="846" y="361"/>
                  </a:lnTo>
                  <a:lnTo>
                    <a:pt x="842" y="340"/>
                  </a:lnTo>
                  <a:lnTo>
                    <a:pt x="837" y="319"/>
                  </a:lnTo>
                  <a:lnTo>
                    <a:pt x="831" y="299"/>
                  </a:lnTo>
                  <a:lnTo>
                    <a:pt x="825" y="280"/>
                  </a:lnTo>
                  <a:lnTo>
                    <a:pt x="817" y="260"/>
                  </a:lnTo>
                  <a:lnTo>
                    <a:pt x="808" y="241"/>
                  </a:lnTo>
                  <a:lnTo>
                    <a:pt x="799" y="223"/>
                  </a:lnTo>
                  <a:lnTo>
                    <a:pt x="788" y="205"/>
                  </a:lnTo>
                  <a:lnTo>
                    <a:pt x="778" y="188"/>
                  </a:lnTo>
                  <a:lnTo>
                    <a:pt x="766" y="171"/>
                  </a:lnTo>
                  <a:lnTo>
                    <a:pt x="753" y="155"/>
                  </a:lnTo>
                  <a:lnTo>
                    <a:pt x="740" y="139"/>
                  </a:lnTo>
                  <a:lnTo>
                    <a:pt x="726" y="125"/>
                  </a:lnTo>
                  <a:lnTo>
                    <a:pt x="711" y="110"/>
                  </a:lnTo>
                  <a:lnTo>
                    <a:pt x="696" y="98"/>
                  </a:lnTo>
                  <a:lnTo>
                    <a:pt x="679" y="85"/>
                  </a:lnTo>
                  <a:lnTo>
                    <a:pt x="663" y="73"/>
                  </a:lnTo>
                  <a:lnTo>
                    <a:pt x="646" y="63"/>
                  </a:lnTo>
                  <a:lnTo>
                    <a:pt x="628" y="52"/>
                  </a:lnTo>
                  <a:lnTo>
                    <a:pt x="609" y="43"/>
                  </a:lnTo>
                  <a:lnTo>
                    <a:pt x="591" y="33"/>
                  </a:lnTo>
                  <a:lnTo>
                    <a:pt x="571" y="26"/>
                  </a:lnTo>
                  <a:lnTo>
                    <a:pt x="551" y="20"/>
                  </a:lnTo>
                  <a:lnTo>
                    <a:pt x="531" y="14"/>
                  </a:lnTo>
                  <a:lnTo>
                    <a:pt x="511" y="9"/>
                  </a:lnTo>
                  <a:lnTo>
                    <a:pt x="490" y="5"/>
                  </a:lnTo>
                  <a:lnTo>
                    <a:pt x="469" y="2"/>
                  </a:lnTo>
                  <a:lnTo>
                    <a:pt x="447" y="1"/>
                  </a:lnTo>
                  <a:lnTo>
                    <a:pt x="425" y="0"/>
                  </a:lnTo>
                  <a:lnTo>
                    <a:pt x="403" y="1"/>
                  </a:lnTo>
                  <a:lnTo>
                    <a:pt x="382" y="2"/>
                  </a:lnTo>
                  <a:lnTo>
                    <a:pt x="360" y="5"/>
                  </a:lnTo>
                  <a:lnTo>
                    <a:pt x="339" y="9"/>
                  </a:lnTo>
                  <a:lnTo>
                    <a:pt x="318" y="14"/>
                  </a:lnTo>
                  <a:lnTo>
                    <a:pt x="298" y="20"/>
                  </a:lnTo>
                  <a:lnTo>
                    <a:pt x="279" y="26"/>
                  </a:lnTo>
                  <a:lnTo>
                    <a:pt x="260" y="33"/>
                  </a:lnTo>
                  <a:lnTo>
                    <a:pt x="240" y="43"/>
                  </a:lnTo>
                  <a:lnTo>
                    <a:pt x="222" y="52"/>
                  </a:lnTo>
                  <a:lnTo>
                    <a:pt x="205" y="63"/>
                  </a:lnTo>
                  <a:lnTo>
                    <a:pt x="187" y="73"/>
                  </a:lnTo>
                  <a:lnTo>
                    <a:pt x="170" y="85"/>
                  </a:lnTo>
                  <a:lnTo>
                    <a:pt x="155" y="98"/>
                  </a:lnTo>
                  <a:lnTo>
                    <a:pt x="139" y="110"/>
                  </a:lnTo>
                  <a:lnTo>
                    <a:pt x="125" y="125"/>
                  </a:lnTo>
                  <a:lnTo>
                    <a:pt x="110" y="139"/>
                  </a:lnTo>
                  <a:lnTo>
                    <a:pt x="96" y="155"/>
                  </a:lnTo>
                  <a:lnTo>
                    <a:pt x="84" y="171"/>
                  </a:lnTo>
                  <a:lnTo>
                    <a:pt x="73" y="188"/>
                  </a:lnTo>
                  <a:lnTo>
                    <a:pt x="61" y="205"/>
                  </a:lnTo>
                  <a:lnTo>
                    <a:pt x="51" y="223"/>
                  </a:lnTo>
                  <a:lnTo>
                    <a:pt x="41" y="241"/>
                  </a:lnTo>
                  <a:lnTo>
                    <a:pt x="33" y="260"/>
                  </a:lnTo>
                  <a:lnTo>
                    <a:pt x="26" y="280"/>
                  </a:lnTo>
                  <a:lnTo>
                    <a:pt x="18" y="299"/>
                  </a:lnTo>
                  <a:lnTo>
                    <a:pt x="13" y="319"/>
                  </a:lnTo>
                  <a:lnTo>
                    <a:pt x="8" y="340"/>
                  </a:lnTo>
                  <a:lnTo>
                    <a:pt x="4" y="361"/>
                  </a:lnTo>
                  <a:lnTo>
                    <a:pt x="2" y="382"/>
                  </a:lnTo>
                  <a:lnTo>
                    <a:pt x="0" y="404"/>
                  </a:lnTo>
                  <a:lnTo>
                    <a:pt x="0" y="426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27" name="Freeform 95"/>
            <p:cNvSpPr>
              <a:spLocks/>
            </p:cNvSpPr>
            <p:nvPr/>
          </p:nvSpPr>
          <p:spPr bwMode="auto">
            <a:xfrm>
              <a:off x="3457" y="2133"/>
              <a:ext cx="211" cy="211"/>
            </a:xfrm>
            <a:custGeom>
              <a:avLst/>
              <a:gdLst/>
              <a:ahLst/>
              <a:cxnLst>
                <a:cxn ang="0">
                  <a:pos x="1054" y="582"/>
                </a:cxn>
                <a:cxn ang="0">
                  <a:pos x="1040" y="660"/>
                </a:cxn>
                <a:cxn ang="0">
                  <a:pos x="1015" y="734"/>
                </a:cxn>
                <a:cxn ang="0">
                  <a:pos x="980" y="803"/>
                </a:cxn>
                <a:cxn ang="0">
                  <a:pos x="936" y="864"/>
                </a:cxn>
                <a:cxn ang="0">
                  <a:pos x="883" y="919"/>
                </a:cxn>
                <a:cxn ang="0">
                  <a:pos x="824" y="966"/>
                </a:cxn>
                <a:cxn ang="0">
                  <a:pos x="757" y="1004"/>
                </a:cxn>
                <a:cxn ang="0">
                  <a:pos x="686" y="1033"/>
                </a:cxn>
                <a:cxn ang="0">
                  <a:pos x="609" y="1050"/>
                </a:cxn>
                <a:cxn ang="0">
                  <a:pos x="528" y="1057"/>
                </a:cxn>
                <a:cxn ang="0">
                  <a:pos x="447" y="1050"/>
                </a:cxn>
                <a:cxn ang="0">
                  <a:pos x="371" y="1033"/>
                </a:cxn>
                <a:cxn ang="0">
                  <a:pos x="299" y="1004"/>
                </a:cxn>
                <a:cxn ang="0">
                  <a:pos x="233" y="966"/>
                </a:cxn>
                <a:cxn ang="0">
                  <a:pos x="174" y="919"/>
                </a:cxn>
                <a:cxn ang="0">
                  <a:pos x="120" y="864"/>
                </a:cxn>
                <a:cxn ang="0">
                  <a:pos x="77" y="803"/>
                </a:cxn>
                <a:cxn ang="0">
                  <a:pos x="41" y="734"/>
                </a:cxn>
                <a:cxn ang="0">
                  <a:pos x="16" y="660"/>
                </a:cxn>
                <a:cxn ang="0">
                  <a:pos x="3" y="582"/>
                </a:cxn>
                <a:cxn ang="0">
                  <a:pos x="1" y="501"/>
                </a:cxn>
                <a:cxn ang="0">
                  <a:pos x="11" y="422"/>
                </a:cxn>
                <a:cxn ang="0">
                  <a:pos x="32" y="347"/>
                </a:cxn>
                <a:cxn ang="0">
                  <a:pos x="64" y="276"/>
                </a:cxn>
                <a:cxn ang="0">
                  <a:pos x="105" y="212"/>
                </a:cxn>
                <a:cxn ang="0">
                  <a:pos x="155" y="155"/>
                </a:cxn>
                <a:cxn ang="0">
                  <a:pos x="212" y="105"/>
                </a:cxn>
                <a:cxn ang="0">
                  <a:pos x="277" y="64"/>
                </a:cxn>
                <a:cxn ang="0">
                  <a:pos x="346" y="32"/>
                </a:cxn>
                <a:cxn ang="0">
                  <a:pos x="422" y="11"/>
                </a:cxn>
                <a:cxn ang="0">
                  <a:pos x="501" y="1"/>
                </a:cxn>
                <a:cxn ang="0">
                  <a:pos x="582" y="3"/>
                </a:cxn>
                <a:cxn ang="0">
                  <a:pos x="661" y="16"/>
                </a:cxn>
                <a:cxn ang="0">
                  <a:pos x="734" y="41"/>
                </a:cxn>
                <a:cxn ang="0">
                  <a:pos x="802" y="77"/>
                </a:cxn>
                <a:cxn ang="0">
                  <a:pos x="865" y="120"/>
                </a:cxn>
                <a:cxn ang="0">
                  <a:pos x="920" y="173"/>
                </a:cxn>
                <a:cxn ang="0">
                  <a:pos x="966" y="233"/>
                </a:cxn>
                <a:cxn ang="0">
                  <a:pos x="1005" y="299"/>
                </a:cxn>
                <a:cxn ang="0">
                  <a:pos x="1033" y="371"/>
                </a:cxn>
                <a:cxn ang="0">
                  <a:pos x="1051" y="448"/>
                </a:cxn>
                <a:cxn ang="0">
                  <a:pos x="1057" y="528"/>
                </a:cxn>
              </a:cxnLst>
              <a:rect l="0" t="0" r="r" b="b"/>
              <a:pathLst>
                <a:path w="1057" h="1057">
                  <a:moveTo>
                    <a:pt x="1057" y="528"/>
                  </a:moveTo>
                  <a:lnTo>
                    <a:pt x="1056" y="555"/>
                  </a:lnTo>
                  <a:lnTo>
                    <a:pt x="1054" y="582"/>
                  </a:lnTo>
                  <a:lnTo>
                    <a:pt x="1051" y="609"/>
                  </a:lnTo>
                  <a:lnTo>
                    <a:pt x="1046" y="635"/>
                  </a:lnTo>
                  <a:lnTo>
                    <a:pt x="1040" y="660"/>
                  </a:lnTo>
                  <a:lnTo>
                    <a:pt x="1033" y="685"/>
                  </a:lnTo>
                  <a:lnTo>
                    <a:pt x="1025" y="710"/>
                  </a:lnTo>
                  <a:lnTo>
                    <a:pt x="1015" y="734"/>
                  </a:lnTo>
                  <a:lnTo>
                    <a:pt x="1005" y="757"/>
                  </a:lnTo>
                  <a:lnTo>
                    <a:pt x="992" y="780"/>
                  </a:lnTo>
                  <a:lnTo>
                    <a:pt x="980" y="803"/>
                  </a:lnTo>
                  <a:lnTo>
                    <a:pt x="966" y="823"/>
                  </a:lnTo>
                  <a:lnTo>
                    <a:pt x="952" y="844"/>
                  </a:lnTo>
                  <a:lnTo>
                    <a:pt x="936" y="864"/>
                  </a:lnTo>
                  <a:lnTo>
                    <a:pt x="920" y="884"/>
                  </a:lnTo>
                  <a:lnTo>
                    <a:pt x="902" y="902"/>
                  </a:lnTo>
                  <a:lnTo>
                    <a:pt x="883" y="919"/>
                  </a:lnTo>
                  <a:lnTo>
                    <a:pt x="865" y="936"/>
                  </a:lnTo>
                  <a:lnTo>
                    <a:pt x="845" y="951"/>
                  </a:lnTo>
                  <a:lnTo>
                    <a:pt x="824" y="966"/>
                  </a:lnTo>
                  <a:lnTo>
                    <a:pt x="802" y="981"/>
                  </a:lnTo>
                  <a:lnTo>
                    <a:pt x="780" y="993"/>
                  </a:lnTo>
                  <a:lnTo>
                    <a:pt x="757" y="1004"/>
                  </a:lnTo>
                  <a:lnTo>
                    <a:pt x="734" y="1015"/>
                  </a:lnTo>
                  <a:lnTo>
                    <a:pt x="709" y="1024"/>
                  </a:lnTo>
                  <a:lnTo>
                    <a:pt x="686" y="1033"/>
                  </a:lnTo>
                  <a:lnTo>
                    <a:pt x="661" y="1040"/>
                  </a:lnTo>
                  <a:lnTo>
                    <a:pt x="635" y="1046"/>
                  </a:lnTo>
                  <a:lnTo>
                    <a:pt x="609" y="1050"/>
                  </a:lnTo>
                  <a:lnTo>
                    <a:pt x="582" y="1053"/>
                  </a:lnTo>
                  <a:lnTo>
                    <a:pt x="555" y="1055"/>
                  </a:lnTo>
                  <a:lnTo>
                    <a:pt x="528" y="1057"/>
                  </a:lnTo>
                  <a:lnTo>
                    <a:pt x="501" y="1055"/>
                  </a:lnTo>
                  <a:lnTo>
                    <a:pt x="474" y="1053"/>
                  </a:lnTo>
                  <a:lnTo>
                    <a:pt x="447" y="1050"/>
                  </a:lnTo>
                  <a:lnTo>
                    <a:pt x="422" y="1046"/>
                  </a:lnTo>
                  <a:lnTo>
                    <a:pt x="396" y="1040"/>
                  </a:lnTo>
                  <a:lnTo>
                    <a:pt x="371" y="1033"/>
                  </a:lnTo>
                  <a:lnTo>
                    <a:pt x="346" y="1024"/>
                  </a:lnTo>
                  <a:lnTo>
                    <a:pt x="322" y="1015"/>
                  </a:lnTo>
                  <a:lnTo>
                    <a:pt x="299" y="1004"/>
                  </a:lnTo>
                  <a:lnTo>
                    <a:pt x="277" y="993"/>
                  </a:lnTo>
                  <a:lnTo>
                    <a:pt x="255" y="981"/>
                  </a:lnTo>
                  <a:lnTo>
                    <a:pt x="233" y="966"/>
                  </a:lnTo>
                  <a:lnTo>
                    <a:pt x="212" y="951"/>
                  </a:lnTo>
                  <a:lnTo>
                    <a:pt x="192" y="936"/>
                  </a:lnTo>
                  <a:lnTo>
                    <a:pt x="174" y="919"/>
                  </a:lnTo>
                  <a:lnTo>
                    <a:pt x="155" y="902"/>
                  </a:lnTo>
                  <a:lnTo>
                    <a:pt x="137" y="884"/>
                  </a:lnTo>
                  <a:lnTo>
                    <a:pt x="120" y="864"/>
                  </a:lnTo>
                  <a:lnTo>
                    <a:pt x="105" y="844"/>
                  </a:lnTo>
                  <a:lnTo>
                    <a:pt x="90" y="823"/>
                  </a:lnTo>
                  <a:lnTo>
                    <a:pt x="77" y="803"/>
                  </a:lnTo>
                  <a:lnTo>
                    <a:pt x="64" y="780"/>
                  </a:lnTo>
                  <a:lnTo>
                    <a:pt x="52" y="757"/>
                  </a:lnTo>
                  <a:lnTo>
                    <a:pt x="41" y="734"/>
                  </a:lnTo>
                  <a:lnTo>
                    <a:pt x="32" y="710"/>
                  </a:lnTo>
                  <a:lnTo>
                    <a:pt x="24" y="685"/>
                  </a:lnTo>
                  <a:lnTo>
                    <a:pt x="16" y="660"/>
                  </a:lnTo>
                  <a:lnTo>
                    <a:pt x="11" y="635"/>
                  </a:lnTo>
                  <a:lnTo>
                    <a:pt x="6" y="609"/>
                  </a:lnTo>
                  <a:lnTo>
                    <a:pt x="3" y="582"/>
                  </a:lnTo>
                  <a:lnTo>
                    <a:pt x="1" y="555"/>
                  </a:lnTo>
                  <a:lnTo>
                    <a:pt x="0" y="528"/>
                  </a:lnTo>
                  <a:lnTo>
                    <a:pt x="1" y="501"/>
                  </a:lnTo>
                  <a:lnTo>
                    <a:pt x="3" y="474"/>
                  </a:lnTo>
                  <a:lnTo>
                    <a:pt x="6" y="448"/>
                  </a:lnTo>
                  <a:lnTo>
                    <a:pt x="11" y="422"/>
                  </a:lnTo>
                  <a:lnTo>
                    <a:pt x="16" y="396"/>
                  </a:lnTo>
                  <a:lnTo>
                    <a:pt x="24" y="371"/>
                  </a:lnTo>
                  <a:lnTo>
                    <a:pt x="32" y="347"/>
                  </a:lnTo>
                  <a:lnTo>
                    <a:pt x="41" y="323"/>
                  </a:lnTo>
                  <a:lnTo>
                    <a:pt x="52" y="299"/>
                  </a:lnTo>
                  <a:lnTo>
                    <a:pt x="64" y="276"/>
                  </a:lnTo>
                  <a:lnTo>
                    <a:pt x="77" y="254"/>
                  </a:lnTo>
                  <a:lnTo>
                    <a:pt x="90" y="233"/>
                  </a:lnTo>
                  <a:lnTo>
                    <a:pt x="105" y="212"/>
                  </a:lnTo>
                  <a:lnTo>
                    <a:pt x="120" y="192"/>
                  </a:lnTo>
                  <a:lnTo>
                    <a:pt x="137" y="173"/>
                  </a:lnTo>
                  <a:lnTo>
                    <a:pt x="155" y="155"/>
                  </a:lnTo>
                  <a:lnTo>
                    <a:pt x="174" y="137"/>
                  </a:lnTo>
                  <a:lnTo>
                    <a:pt x="192" y="120"/>
                  </a:lnTo>
                  <a:lnTo>
                    <a:pt x="212" y="105"/>
                  </a:lnTo>
                  <a:lnTo>
                    <a:pt x="233" y="90"/>
                  </a:lnTo>
                  <a:lnTo>
                    <a:pt x="255" y="77"/>
                  </a:lnTo>
                  <a:lnTo>
                    <a:pt x="277" y="64"/>
                  </a:lnTo>
                  <a:lnTo>
                    <a:pt x="299" y="52"/>
                  </a:lnTo>
                  <a:lnTo>
                    <a:pt x="322" y="41"/>
                  </a:lnTo>
                  <a:lnTo>
                    <a:pt x="346" y="32"/>
                  </a:lnTo>
                  <a:lnTo>
                    <a:pt x="371" y="23"/>
                  </a:lnTo>
                  <a:lnTo>
                    <a:pt x="396" y="16"/>
                  </a:lnTo>
                  <a:lnTo>
                    <a:pt x="422" y="11"/>
                  </a:lnTo>
                  <a:lnTo>
                    <a:pt x="447" y="6"/>
                  </a:lnTo>
                  <a:lnTo>
                    <a:pt x="474" y="3"/>
                  </a:lnTo>
                  <a:lnTo>
                    <a:pt x="501" y="1"/>
                  </a:lnTo>
                  <a:lnTo>
                    <a:pt x="528" y="0"/>
                  </a:lnTo>
                  <a:lnTo>
                    <a:pt x="555" y="1"/>
                  </a:lnTo>
                  <a:lnTo>
                    <a:pt x="582" y="3"/>
                  </a:lnTo>
                  <a:lnTo>
                    <a:pt x="609" y="6"/>
                  </a:lnTo>
                  <a:lnTo>
                    <a:pt x="635" y="11"/>
                  </a:lnTo>
                  <a:lnTo>
                    <a:pt x="661" y="16"/>
                  </a:lnTo>
                  <a:lnTo>
                    <a:pt x="686" y="23"/>
                  </a:lnTo>
                  <a:lnTo>
                    <a:pt x="709" y="32"/>
                  </a:lnTo>
                  <a:lnTo>
                    <a:pt x="734" y="41"/>
                  </a:lnTo>
                  <a:lnTo>
                    <a:pt x="757" y="52"/>
                  </a:lnTo>
                  <a:lnTo>
                    <a:pt x="780" y="64"/>
                  </a:lnTo>
                  <a:lnTo>
                    <a:pt x="802" y="77"/>
                  </a:lnTo>
                  <a:lnTo>
                    <a:pt x="824" y="90"/>
                  </a:lnTo>
                  <a:lnTo>
                    <a:pt x="845" y="105"/>
                  </a:lnTo>
                  <a:lnTo>
                    <a:pt x="865" y="120"/>
                  </a:lnTo>
                  <a:lnTo>
                    <a:pt x="883" y="137"/>
                  </a:lnTo>
                  <a:lnTo>
                    <a:pt x="902" y="155"/>
                  </a:lnTo>
                  <a:lnTo>
                    <a:pt x="920" y="173"/>
                  </a:lnTo>
                  <a:lnTo>
                    <a:pt x="936" y="192"/>
                  </a:lnTo>
                  <a:lnTo>
                    <a:pt x="952" y="212"/>
                  </a:lnTo>
                  <a:lnTo>
                    <a:pt x="966" y="233"/>
                  </a:lnTo>
                  <a:lnTo>
                    <a:pt x="980" y="254"/>
                  </a:lnTo>
                  <a:lnTo>
                    <a:pt x="992" y="276"/>
                  </a:lnTo>
                  <a:lnTo>
                    <a:pt x="1005" y="299"/>
                  </a:lnTo>
                  <a:lnTo>
                    <a:pt x="1015" y="323"/>
                  </a:lnTo>
                  <a:lnTo>
                    <a:pt x="1025" y="347"/>
                  </a:lnTo>
                  <a:lnTo>
                    <a:pt x="1033" y="371"/>
                  </a:lnTo>
                  <a:lnTo>
                    <a:pt x="1040" y="396"/>
                  </a:lnTo>
                  <a:lnTo>
                    <a:pt x="1046" y="422"/>
                  </a:lnTo>
                  <a:lnTo>
                    <a:pt x="1051" y="448"/>
                  </a:lnTo>
                  <a:lnTo>
                    <a:pt x="1054" y="474"/>
                  </a:lnTo>
                  <a:lnTo>
                    <a:pt x="1056" y="501"/>
                  </a:lnTo>
                  <a:lnTo>
                    <a:pt x="1057" y="528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28" name="Freeform 96"/>
            <p:cNvSpPr>
              <a:spLocks/>
            </p:cNvSpPr>
            <p:nvPr/>
          </p:nvSpPr>
          <p:spPr bwMode="auto">
            <a:xfrm>
              <a:off x="3747" y="2064"/>
              <a:ext cx="425" cy="383"/>
            </a:xfrm>
            <a:custGeom>
              <a:avLst/>
              <a:gdLst/>
              <a:ahLst/>
              <a:cxnLst>
                <a:cxn ang="0">
                  <a:pos x="1630" y="200"/>
                </a:cxn>
                <a:cxn ang="0">
                  <a:pos x="1597" y="248"/>
                </a:cxn>
                <a:cxn ang="0">
                  <a:pos x="1543" y="338"/>
                </a:cxn>
                <a:cxn ang="0">
                  <a:pos x="1466" y="482"/>
                </a:cxn>
                <a:cxn ang="0">
                  <a:pos x="1380" y="637"/>
                </a:cxn>
                <a:cxn ang="0">
                  <a:pos x="1313" y="753"/>
                </a:cxn>
                <a:cxn ang="0">
                  <a:pos x="1264" y="826"/>
                </a:cxn>
                <a:cxn ang="0">
                  <a:pos x="1214" y="893"/>
                </a:cxn>
                <a:cxn ang="0">
                  <a:pos x="1161" y="953"/>
                </a:cxn>
                <a:cxn ang="0">
                  <a:pos x="1106" y="1003"/>
                </a:cxn>
                <a:cxn ang="0">
                  <a:pos x="1048" y="1041"/>
                </a:cxn>
                <a:cxn ang="0">
                  <a:pos x="989" y="1066"/>
                </a:cxn>
                <a:cxn ang="0">
                  <a:pos x="927" y="1076"/>
                </a:cxn>
                <a:cxn ang="0">
                  <a:pos x="863" y="1070"/>
                </a:cxn>
                <a:cxn ang="0">
                  <a:pos x="801" y="1059"/>
                </a:cxn>
                <a:cxn ang="0">
                  <a:pos x="740" y="1045"/>
                </a:cxn>
                <a:cxn ang="0">
                  <a:pos x="684" y="1028"/>
                </a:cxn>
                <a:cxn ang="0">
                  <a:pos x="605" y="1000"/>
                </a:cxn>
                <a:cxn ang="0">
                  <a:pos x="511" y="958"/>
                </a:cxn>
                <a:cxn ang="0">
                  <a:pos x="433" y="917"/>
                </a:cxn>
                <a:cxn ang="0">
                  <a:pos x="373" y="879"/>
                </a:cxn>
                <a:cxn ang="0">
                  <a:pos x="317" y="840"/>
                </a:cxn>
                <a:cxn ang="0">
                  <a:pos x="0" y="1582"/>
                </a:cxn>
                <a:cxn ang="0">
                  <a:pos x="91" y="1619"/>
                </a:cxn>
                <a:cxn ang="0">
                  <a:pos x="311" y="1704"/>
                </a:cxn>
                <a:cxn ang="0">
                  <a:pos x="583" y="1805"/>
                </a:cxn>
                <a:cxn ang="0">
                  <a:pos x="716" y="1851"/>
                </a:cxn>
                <a:cxn ang="0">
                  <a:pos x="834" y="1887"/>
                </a:cxn>
                <a:cxn ang="0">
                  <a:pos x="888" y="1901"/>
                </a:cxn>
                <a:cxn ang="0">
                  <a:pos x="944" y="1910"/>
                </a:cxn>
                <a:cxn ang="0">
                  <a:pos x="1003" y="1916"/>
                </a:cxn>
                <a:cxn ang="0">
                  <a:pos x="1062" y="1916"/>
                </a:cxn>
                <a:cxn ang="0">
                  <a:pos x="1123" y="1910"/>
                </a:cxn>
                <a:cxn ang="0">
                  <a:pos x="1186" y="1898"/>
                </a:cxn>
                <a:cxn ang="0">
                  <a:pos x="1250" y="1878"/>
                </a:cxn>
                <a:cxn ang="0">
                  <a:pos x="1317" y="1849"/>
                </a:cxn>
                <a:cxn ang="0">
                  <a:pos x="1383" y="1810"/>
                </a:cxn>
                <a:cxn ang="0">
                  <a:pos x="1452" y="1762"/>
                </a:cxn>
                <a:cxn ang="0">
                  <a:pos x="1523" y="1703"/>
                </a:cxn>
                <a:cxn ang="0">
                  <a:pos x="1594" y="1632"/>
                </a:cxn>
                <a:cxn ang="0">
                  <a:pos x="1666" y="1549"/>
                </a:cxn>
                <a:cxn ang="0">
                  <a:pos x="1740" y="1452"/>
                </a:cxn>
                <a:cxn ang="0">
                  <a:pos x="1815" y="1342"/>
                </a:cxn>
                <a:cxn ang="0">
                  <a:pos x="1890" y="1216"/>
                </a:cxn>
                <a:cxn ang="0">
                  <a:pos x="1960" y="1081"/>
                </a:cxn>
                <a:cxn ang="0">
                  <a:pos x="2017" y="945"/>
                </a:cxn>
                <a:cxn ang="0">
                  <a:pos x="2062" y="808"/>
                </a:cxn>
                <a:cxn ang="0">
                  <a:pos x="2095" y="674"/>
                </a:cxn>
                <a:cxn ang="0">
                  <a:pos x="2116" y="546"/>
                </a:cxn>
                <a:cxn ang="0">
                  <a:pos x="2125" y="427"/>
                </a:cxn>
                <a:cxn ang="0">
                  <a:pos x="2124" y="316"/>
                </a:cxn>
                <a:cxn ang="0">
                  <a:pos x="2112" y="219"/>
                </a:cxn>
                <a:cxn ang="0">
                  <a:pos x="2088" y="135"/>
                </a:cxn>
                <a:cxn ang="0">
                  <a:pos x="2055" y="71"/>
                </a:cxn>
                <a:cxn ang="0">
                  <a:pos x="2010" y="25"/>
                </a:cxn>
                <a:cxn ang="0">
                  <a:pos x="1956" y="2"/>
                </a:cxn>
                <a:cxn ang="0">
                  <a:pos x="1892" y="3"/>
                </a:cxn>
                <a:cxn ang="0">
                  <a:pos x="1819" y="32"/>
                </a:cxn>
                <a:cxn ang="0">
                  <a:pos x="1737" y="91"/>
                </a:cxn>
                <a:cxn ang="0">
                  <a:pos x="1647" y="180"/>
                </a:cxn>
              </a:cxnLst>
              <a:rect l="0" t="0" r="r" b="b"/>
              <a:pathLst>
                <a:path w="2126" h="1917">
                  <a:moveTo>
                    <a:pt x="1647" y="180"/>
                  </a:moveTo>
                  <a:lnTo>
                    <a:pt x="1630" y="200"/>
                  </a:lnTo>
                  <a:lnTo>
                    <a:pt x="1613" y="223"/>
                  </a:lnTo>
                  <a:lnTo>
                    <a:pt x="1597" y="248"/>
                  </a:lnTo>
                  <a:lnTo>
                    <a:pt x="1579" y="276"/>
                  </a:lnTo>
                  <a:lnTo>
                    <a:pt x="1543" y="338"/>
                  </a:lnTo>
                  <a:lnTo>
                    <a:pt x="1505" y="407"/>
                  </a:lnTo>
                  <a:lnTo>
                    <a:pt x="1466" y="482"/>
                  </a:lnTo>
                  <a:lnTo>
                    <a:pt x="1424" y="559"/>
                  </a:lnTo>
                  <a:lnTo>
                    <a:pt x="1380" y="637"/>
                  </a:lnTo>
                  <a:lnTo>
                    <a:pt x="1336" y="715"/>
                  </a:lnTo>
                  <a:lnTo>
                    <a:pt x="1313" y="753"/>
                  </a:lnTo>
                  <a:lnTo>
                    <a:pt x="1289" y="790"/>
                  </a:lnTo>
                  <a:lnTo>
                    <a:pt x="1264" y="826"/>
                  </a:lnTo>
                  <a:lnTo>
                    <a:pt x="1239" y="860"/>
                  </a:lnTo>
                  <a:lnTo>
                    <a:pt x="1214" y="893"/>
                  </a:lnTo>
                  <a:lnTo>
                    <a:pt x="1188" y="924"/>
                  </a:lnTo>
                  <a:lnTo>
                    <a:pt x="1161" y="953"/>
                  </a:lnTo>
                  <a:lnTo>
                    <a:pt x="1134" y="979"/>
                  </a:lnTo>
                  <a:lnTo>
                    <a:pt x="1106" y="1003"/>
                  </a:lnTo>
                  <a:lnTo>
                    <a:pt x="1078" y="1024"/>
                  </a:lnTo>
                  <a:lnTo>
                    <a:pt x="1048" y="1041"/>
                  </a:lnTo>
                  <a:lnTo>
                    <a:pt x="1019" y="1055"/>
                  </a:lnTo>
                  <a:lnTo>
                    <a:pt x="989" y="1066"/>
                  </a:lnTo>
                  <a:lnTo>
                    <a:pt x="958" y="1073"/>
                  </a:lnTo>
                  <a:lnTo>
                    <a:pt x="927" y="1076"/>
                  </a:lnTo>
                  <a:lnTo>
                    <a:pt x="895" y="1074"/>
                  </a:lnTo>
                  <a:lnTo>
                    <a:pt x="863" y="1070"/>
                  </a:lnTo>
                  <a:lnTo>
                    <a:pt x="831" y="1064"/>
                  </a:lnTo>
                  <a:lnTo>
                    <a:pt x="801" y="1059"/>
                  </a:lnTo>
                  <a:lnTo>
                    <a:pt x="771" y="1052"/>
                  </a:lnTo>
                  <a:lnTo>
                    <a:pt x="740" y="1045"/>
                  </a:lnTo>
                  <a:lnTo>
                    <a:pt x="712" y="1036"/>
                  </a:lnTo>
                  <a:lnTo>
                    <a:pt x="684" y="1028"/>
                  </a:lnTo>
                  <a:lnTo>
                    <a:pt x="657" y="1019"/>
                  </a:lnTo>
                  <a:lnTo>
                    <a:pt x="605" y="1000"/>
                  </a:lnTo>
                  <a:lnTo>
                    <a:pt x="556" y="979"/>
                  </a:lnTo>
                  <a:lnTo>
                    <a:pt x="511" y="958"/>
                  </a:lnTo>
                  <a:lnTo>
                    <a:pt x="471" y="937"/>
                  </a:lnTo>
                  <a:lnTo>
                    <a:pt x="433" y="917"/>
                  </a:lnTo>
                  <a:lnTo>
                    <a:pt x="401" y="897"/>
                  </a:lnTo>
                  <a:lnTo>
                    <a:pt x="373" y="879"/>
                  </a:lnTo>
                  <a:lnTo>
                    <a:pt x="349" y="863"/>
                  </a:lnTo>
                  <a:lnTo>
                    <a:pt x="317" y="840"/>
                  </a:lnTo>
                  <a:lnTo>
                    <a:pt x="305" y="830"/>
                  </a:lnTo>
                  <a:lnTo>
                    <a:pt x="0" y="1582"/>
                  </a:lnTo>
                  <a:lnTo>
                    <a:pt x="24" y="1592"/>
                  </a:lnTo>
                  <a:lnTo>
                    <a:pt x="91" y="1619"/>
                  </a:lnTo>
                  <a:lnTo>
                    <a:pt x="189" y="1657"/>
                  </a:lnTo>
                  <a:lnTo>
                    <a:pt x="311" y="1704"/>
                  </a:lnTo>
                  <a:lnTo>
                    <a:pt x="445" y="1755"/>
                  </a:lnTo>
                  <a:lnTo>
                    <a:pt x="583" y="1805"/>
                  </a:lnTo>
                  <a:lnTo>
                    <a:pt x="651" y="1829"/>
                  </a:lnTo>
                  <a:lnTo>
                    <a:pt x="716" y="1851"/>
                  </a:lnTo>
                  <a:lnTo>
                    <a:pt x="778" y="1870"/>
                  </a:lnTo>
                  <a:lnTo>
                    <a:pt x="834" y="1887"/>
                  </a:lnTo>
                  <a:lnTo>
                    <a:pt x="861" y="1895"/>
                  </a:lnTo>
                  <a:lnTo>
                    <a:pt x="888" y="1901"/>
                  </a:lnTo>
                  <a:lnTo>
                    <a:pt x="916" y="1906"/>
                  </a:lnTo>
                  <a:lnTo>
                    <a:pt x="944" y="1910"/>
                  </a:lnTo>
                  <a:lnTo>
                    <a:pt x="973" y="1914"/>
                  </a:lnTo>
                  <a:lnTo>
                    <a:pt x="1003" y="1916"/>
                  </a:lnTo>
                  <a:lnTo>
                    <a:pt x="1032" y="1917"/>
                  </a:lnTo>
                  <a:lnTo>
                    <a:pt x="1062" y="1916"/>
                  </a:lnTo>
                  <a:lnTo>
                    <a:pt x="1092" y="1914"/>
                  </a:lnTo>
                  <a:lnTo>
                    <a:pt x="1123" y="1910"/>
                  </a:lnTo>
                  <a:lnTo>
                    <a:pt x="1155" y="1905"/>
                  </a:lnTo>
                  <a:lnTo>
                    <a:pt x="1186" y="1898"/>
                  </a:lnTo>
                  <a:lnTo>
                    <a:pt x="1218" y="1889"/>
                  </a:lnTo>
                  <a:lnTo>
                    <a:pt x="1250" y="1878"/>
                  </a:lnTo>
                  <a:lnTo>
                    <a:pt x="1284" y="1864"/>
                  </a:lnTo>
                  <a:lnTo>
                    <a:pt x="1317" y="1849"/>
                  </a:lnTo>
                  <a:lnTo>
                    <a:pt x="1350" y="1831"/>
                  </a:lnTo>
                  <a:lnTo>
                    <a:pt x="1383" y="1810"/>
                  </a:lnTo>
                  <a:lnTo>
                    <a:pt x="1418" y="1788"/>
                  </a:lnTo>
                  <a:lnTo>
                    <a:pt x="1452" y="1762"/>
                  </a:lnTo>
                  <a:lnTo>
                    <a:pt x="1488" y="1734"/>
                  </a:lnTo>
                  <a:lnTo>
                    <a:pt x="1523" y="1703"/>
                  </a:lnTo>
                  <a:lnTo>
                    <a:pt x="1558" y="1670"/>
                  </a:lnTo>
                  <a:lnTo>
                    <a:pt x="1594" y="1632"/>
                  </a:lnTo>
                  <a:lnTo>
                    <a:pt x="1630" y="1593"/>
                  </a:lnTo>
                  <a:lnTo>
                    <a:pt x="1666" y="1549"/>
                  </a:lnTo>
                  <a:lnTo>
                    <a:pt x="1703" y="1503"/>
                  </a:lnTo>
                  <a:lnTo>
                    <a:pt x="1740" y="1452"/>
                  </a:lnTo>
                  <a:lnTo>
                    <a:pt x="1778" y="1399"/>
                  </a:lnTo>
                  <a:lnTo>
                    <a:pt x="1815" y="1342"/>
                  </a:lnTo>
                  <a:lnTo>
                    <a:pt x="1853" y="1282"/>
                  </a:lnTo>
                  <a:lnTo>
                    <a:pt x="1890" y="1216"/>
                  </a:lnTo>
                  <a:lnTo>
                    <a:pt x="1927" y="1150"/>
                  </a:lnTo>
                  <a:lnTo>
                    <a:pt x="1960" y="1081"/>
                  </a:lnTo>
                  <a:lnTo>
                    <a:pt x="1990" y="1013"/>
                  </a:lnTo>
                  <a:lnTo>
                    <a:pt x="2017" y="945"/>
                  </a:lnTo>
                  <a:lnTo>
                    <a:pt x="2041" y="876"/>
                  </a:lnTo>
                  <a:lnTo>
                    <a:pt x="2062" y="808"/>
                  </a:lnTo>
                  <a:lnTo>
                    <a:pt x="2081" y="741"/>
                  </a:lnTo>
                  <a:lnTo>
                    <a:pt x="2095" y="674"/>
                  </a:lnTo>
                  <a:lnTo>
                    <a:pt x="2108" y="610"/>
                  </a:lnTo>
                  <a:lnTo>
                    <a:pt x="2116" y="546"/>
                  </a:lnTo>
                  <a:lnTo>
                    <a:pt x="2122" y="485"/>
                  </a:lnTo>
                  <a:lnTo>
                    <a:pt x="2125" y="427"/>
                  </a:lnTo>
                  <a:lnTo>
                    <a:pt x="2126" y="369"/>
                  </a:lnTo>
                  <a:lnTo>
                    <a:pt x="2124" y="316"/>
                  </a:lnTo>
                  <a:lnTo>
                    <a:pt x="2119" y="265"/>
                  </a:lnTo>
                  <a:lnTo>
                    <a:pt x="2112" y="219"/>
                  </a:lnTo>
                  <a:lnTo>
                    <a:pt x="2101" y="175"/>
                  </a:lnTo>
                  <a:lnTo>
                    <a:pt x="2088" y="135"/>
                  </a:lnTo>
                  <a:lnTo>
                    <a:pt x="2072" y="101"/>
                  </a:lnTo>
                  <a:lnTo>
                    <a:pt x="2055" y="71"/>
                  </a:lnTo>
                  <a:lnTo>
                    <a:pt x="2034" y="46"/>
                  </a:lnTo>
                  <a:lnTo>
                    <a:pt x="2010" y="25"/>
                  </a:lnTo>
                  <a:lnTo>
                    <a:pt x="1984" y="11"/>
                  </a:lnTo>
                  <a:lnTo>
                    <a:pt x="1956" y="2"/>
                  </a:lnTo>
                  <a:lnTo>
                    <a:pt x="1926" y="0"/>
                  </a:lnTo>
                  <a:lnTo>
                    <a:pt x="1892" y="3"/>
                  </a:lnTo>
                  <a:lnTo>
                    <a:pt x="1857" y="15"/>
                  </a:lnTo>
                  <a:lnTo>
                    <a:pt x="1819" y="32"/>
                  </a:lnTo>
                  <a:lnTo>
                    <a:pt x="1780" y="57"/>
                  </a:lnTo>
                  <a:lnTo>
                    <a:pt x="1737" y="91"/>
                  </a:lnTo>
                  <a:lnTo>
                    <a:pt x="1694" y="131"/>
                  </a:lnTo>
                  <a:lnTo>
                    <a:pt x="1647" y="180"/>
                  </a:lnTo>
                  <a:close/>
                </a:path>
              </a:pathLst>
            </a:custGeom>
            <a:solidFill>
              <a:srgbClr val="004C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29" name="Freeform 97"/>
            <p:cNvSpPr>
              <a:spLocks/>
            </p:cNvSpPr>
            <p:nvPr/>
          </p:nvSpPr>
          <p:spPr bwMode="auto">
            <a:xfrm>
              <a:off x="3360" y="1995"/>
              <a:ext cx="273" cy="260"/>
            </a:xfrm>
            <a:custGeom>
              <a:avLst/>
              <a:gdLst/>
              <a:ahLst/>
              <a:cxnLst>
                <a:cxn ang="0">
                  <a:pos x="1364" y="1177"/>
                </a:cxn>
                <a:cxn ang="0">
                  <a:pos x="110" y="0"/>
                </a:cxn>
                <a:cxn ang="0">
                  <a:pos x="0" y="101"/>
                </a:cxn>
                <a:cxn ang="0">
                  <a:pos x="1279" y="1303"/>
                </a:cxn>
                <a:cxn ang="0">
                  <a:pos x="1364" y="1177"/>
                </a:cxn>
              </a:cxnLst>
              <a:rect l="0" t="0" r="r" b="b"/>
              <a:pathLst>
                <a:path w="1364" h="1303">
                  <a:moveTo>
                    <a:pt x="1364" y="1177"/>
                  </a:moveTo>
                  <a:lnTo>
                    <a:pt x="110" y="0"/>
                  </a:lnTo>
                  <a:lnTo>
                    <a:pt x="0" y="101"/>
                  </a:lnTo>
                  <a:lnTo>
                    <a:pt x="1279" y="1303"/>
                  </a:lnTo>
                  <a:lnTo>
                    <a:pt x="1364" y="1177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30" name="Freeform 98"/>
            <p:cNvSpPr>
              <a:spLocks/>
            </p:cNvSpPr>
            <p:nvPr/>
          </p:nvSpPr>
          <p:spPr bwMode="auto">
            <a:xfrm>
              <a:off x="3209" y="2015"/>
              <a:ext cx="407" cy="404"/>
            </a:xfrm>
            <a:custGeom>
              <a:avLst/>
              <a:gdLst/>
              <a:ahLst/>
              <a:cxnLst>
                <a:cxn ang="0">
                  <a:pos x="755" y="0"/>
                </a:cxn>
                <a:cxn ang="0">
                  <a:pos x="0" y="690"/>
                </a:cxn>
                <a:cxn ang="0">
                  <a:pos x="1480" y="2022"/>
                </a:cxn>
                <a:cxn ang="0">
                  <a:pos x="2034" y="1202"/>
                </a:cxn>
                <a:cxn ang="0">
                  <a:pos x="755" y="0"/>
                </a:cxn>
              </a:cxnLst>
              <a:rect l="0" t="0" r="r" b="b"/>
              <a:pathLst>
                <a:path w="2034" h="2022">
                  <a:moveTo>
                    <a:pt x="755" y="0"/>
                  </a:moveTo>
                  <a:lnTo>
                    <a:pt x="0" y="690"/>
                  </a:lnTo>
                  <a:lnTo>
                    <a:pt x="1480" y="2022"/>
                  </a:lnTo>
                  <a:lnTo>
                    <a:pt x="2034" y="1202"/>
                  </a:lnTo>
                  <a:lnTo>
                    <a:pt x="755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31" name="Freeform 99"/>
            <p:cNvSpPr>
              <a:spLocks/>
            </p:cNvSpPr>
            <p:nvPr/>
          </p:nvSpPr>
          <p:spPr bwMode="auto">
            <a:xfrm>
              <a:off x="3287" y="2069"/>
              <a:ext cx="105" cy="99"/>
            </a:xfrm>
            <a:custGeom>
              <a:avLst/>
              <a:gdLst/>
              <a:ahLst/>
              <a:cxnLst>
                <a:cxn ang="0">
                  <a:pos x="369" y="0"/>
                </a:cxn>
                <a:cxn ang="0">
                  <a:pos x="0" y="310"/>
                </a:cxn>
                <a:cxn ang="0">
                  <a:pos x="202" y="496"/>
                </a:cxn>
                <a:cxn ang="0">
                  <a:pos x="527" y="166"/>
                </a:cxn>
                <a:cxn ang="0">
                  <a:pos x="369" y="0"/>
                </a:cxn>
              </a:cxnLst>
              <a:rect l="0" t="0" r="r" b="b"/>
              <a:pathLst>
                <a:path w="527" h="496">
                  <a:moveTo>
                    <a:pt x="369" y="0"/>
                  </a:moveTo>
                  <a:lnTo>
                    <a:pt x="0" y="310"/>
                  </a:lnTo>
                  <a:lnTo>
                    <a:pt x="202" y="496"/>
                  </a:lnTo>
                  <a:lnTo>
                    <a:pt x="527" y="166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32" name="Freeform 100"/>
            <p:cNvSpPr>
              <a:spLocks/>
            </p:cNvSpPr>
            <p:nvPr/>
          </p:nvSpPr>
          <p:spPr bwMode="auto">
            <a:xfrm>
              <a:off x="3575" y="2245"/>
              <a:ext cx="352" cy="122"/>
            </a:xfrm>
            <a:custGeom>
              <a:avLst/>
              <a:gdLst/>
              <a:ahLst/>
              <a:cxnLst>
                <a:cxn ang="0">
                  <a:pos x="46" y="610"/>
                </a:cxn>
                <a:cxn ang="0">
                  <a:pos x="0" y="429"/>
                </a:cxn>
                <a:cxn ang="0">
                  <a:pos x="1711" y="0"/>
                </a:cxn>
                <a:cxn ang="0">
                  <a:pos x="1756" y="180"/>
                </a:cxn>
                <a:cxn ang="0">
                  <a:pos x="46" y="610"/>
                </a:cxn>
              </a:cxnLst>
              <a:rect l="0" t="0" r="r" b="b"/>
              <a:pathLst>
                <a:path w="1756" h="610">
                  <a:moveTo>
                    <a:pt x="46" y="610"/>
                  </a:moveTo>
                  <a:lnTo>
                    <a:pt x="0" y="429"/>
                  </a:lnTo>
                  <a:lnTo>
                    <a:pt x="1711" y="0"/>
                  </a:lnTo>
                  <a:lnTo>
                    <a:pt x="1756" y="180"/>
                  </a:lnTo>
                  <a:lnTo>
                    <a:pt x="46" y="610"/>
                  </a:lnTo>
                  <a:close/>
                </a:path>
              </a:pathLst>
            </a:cu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33" name="Freeform 101"/>
            <p:cNvSpPr>
              <a:spLocks/>
            </p:cNvSpPr>
            <p:nvPr/>
          </p:nvSpPr>
          <p:spPr bwMode="auto">
            <a:xfrm>
              <a:off x="3527" y="2331"/>
              <a:ext cx="58" cy="41"/>
            </a:xfrm>
            <a:custGeom>
              <a:avLst/>
              <a:gdLst/>
              <a:ahLst/>
              <a:cxnLst>
                <a:cxn ang="0">
                  <a:pos x="289" y="181"/>
                </a:cxn>
                <a:cxn ang="0">
                  <a:pos x="243" y="0"/>
                </a:cxn>
                <a:cxn ang="0">
                  <a:pos x="0" y="103"/>
                </a:cxn>
                <a:cxn ang="0">
                  <a:pos x="25" y="205"/>
                </a:cxn>
                <a:cxn ang="0">
                  <a:pos x="289" y="181"/>
                </a:cxn>
              </a:cxnLst>
              <a:rect l="0" t="0" r="r" b="b"/>
              <a:pathLst>
                <a:path w="289" h="205">
                  <a:moveTo>
                    <a:pt x="289" y="181"/>
                  </a:moveTo>
                  <a:lnTo>
                    <a:pt x="243" y="0"/>
                  </a:lnTo>
                  <a:lnTo>
                    <a:pt x="0" y="103"/>
                  </a:lnTo>
                  <a:lnTo>
                    <a:pt x="25" y="205"/>
                  </a:lnTo>
                  <a:lnTo>
                    <a:pt x="289" y="181"/>
                  </a:lnTo>
                  <a:close/>
                </a:path>
              </a:pathLst>
            </a:custGeom>
            <a:solidFill>
              <a:srgbClr val="E5B2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34" name="Freeform 102"/>
            <p:cNvSpPr>
              <a:spLocks/>
            </p:cNvSpPr>
            <p:nvPr/>
          </p:nvSpPr>
          <p:spPr bwMode="auto">
            <a:xfrm>
              <a:off x="3486" y="2351"/>
              <a:ext cx="46" cy="21"/>
            </a:xfrm>
            <a:custGeom>
              <a:avLst/>
              <a:gdLst/>
              <a:ahLst/>
              <a:cxnLst>
                <a:cxn ang="0">
                  <a:pos x="229" y="102"/>
                </a:cxn>
                <a:cxn ang="0">
                  <a:pos x="204" y="0"/>
                </a:cxn>
                <a:cxn ang="0">
                  <a:pos x="0" y="105"/>
                </a:cxn>
                <a:cxn ang="0">
                  <a:pos x="229" y="102"/>
                </a:cxn>
              </a:cxnLst>
              <a:rect l="0" t="0" r="r" b="b"/>
              <a:pathLst>
                <a:path w="229" h="105">
                  <a:moveTo>
                    <a:pt x="229" y="102"/>
                  </a:moveTo>
                  <a:lnTo>
                    <a:pt x="204" y="0"/>
                  </a:lnTo>
                  <a:lnTo>
                    <a:pt x="0" y="105"/>
                  </a:lnTo>
                  <a:lnTo>
                    <a:pt x="229" y="1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35" name="Freeform 103"/>
            <p:cNvSpPr>
              <a:spLocks/>
            </p:cNvSpPr>
            <p:nvPr/>
          </p:nvSpPr>
          <p:spPr bwMode="auto">
            <a:xfrm>
              <a:off x="3629" y="2181"/>
              <a:ext cx="212" cy="211"/>
            </a:xfrm>
            <a:custGeom>
              <a:avLst/>
              <a:gdLst/>
              <a:ahLst/>
              <a:cxnLst>
                <a:cxn ang="0">
                  <a:pos x="1055" y="582"/>
                </a:cxn>
                <a:cxn ang="0">
                  <a:pos x="1040" y="660"/>
                </a:cxn>
                <a:cxn ang="0">
                  <a:pos x="1015" y="733"/>
                </a:cxn>
                <a:cxn ang="0">
                  <a:pos x="981" y="802"/>
                </a:cxn>
                <a:cxn ang="0">
                  <a:pos x="936" y="864"/>
                </a:cxn>
                <a:cxn ang="0">
                  <a:pos x="884" y="919"/>
                </a:cxn>
                <a:cxn ang="0">
                  <a:pos x="824" y="966"/>
                </a:cxn>
                <a:cxn ang="0">
                  <a:pos x="758" y="1004"/>
                </a:cxn>
                <a:cxn ang="0">
                  <a:pos x="685" y="1033"/>
                </a:cxn>
                <a:cxn ang="0">
                  <a:pos x="609" y="1051"/>
                </a:cxn>
                <a:cxn ang="0">
                  <a:pos x="528" y="1056"/>
                </a:cxn>
                <a:cxn ang="0">
                  <a:pos x="448" y="1051"/>
                </a:cxn>
                <a:cxn ang="0">
                  <a:pos x="371" y="1033"/>
                </a:cxn>
                <a:cxn ang="0">
                  <a:pos x="299" y="1004"/>
                </a:cxn>
                <a:cxn ang="0">
                  <a:pos x="234" y="966"/>
                </a:cxn>
                <a:cxn ang="0">
                  <a:pos x="173" y="919"/>
                </a:cxn>
                <a:cxn ang="0">
                  <a:pos x="121" y="864"/>
                </a:cxn>
                <a:cxn ang="0">
                  <a:pos x="76" y="802"/>
                </a:cxn>
                <a:cxn ang="0">
                  <a:pos x="42" y="733"/>
                </a:cxn>
                <a:cxn ang="0">
                  <a:pos x="17" y="660"/>
                </a:cxn>
                <a:cxn ang="0">
                  <a:pos x="3" y="582"/>
                </a:cxn>
                <a:cxn ang="0">
                  <a:pos x="2" y="501"/>
                </a:cxn>
                <a:cxn ang="0">
                  <a:pos x="11" y="421"/>
                </a:cxn>
                <a:cxn ang="0">
                  <a:pos x="33" y="346"/>
                </a:cxn>
                <a:cxn ang="0">
                  <a:pos x="64" y="277"/>
                </a:cxn>
                <a:cxn ang="0">
                  <a:pos x="106" y="212"/>
                </a:cxn>
                <a:cxn ang="0">
                  <a:pos x="154" y="154"/>
                </a:cxn>
                <a:cxn ang="0">
                  <a:pos x="213" y="105"/>
                </a:cxn>
                <a:cxn ang="0">
                  <a:pos x="276" y="63"/>
                </a:cxn>
                <a:cxn ang="0">
                  <a:pos x="347" y="32"/>
                </a:cxn>
                <a:cxn ang="0">
                  <a:pos x="422" y="10"/>
                </a:cxn>
                <a:cxn ang="0">
                  <a:pos x="501" y="0"/>
                </a:cxn>
                <a:cxn ang="0">
                  <a:pos x="582" y="2"/>
                </a:cxn>
                <a:cxn ang="0">
                  <a:pos x="660" y="17"/>
                </a:cxn>
                <a:cxn ang="0">
                  <a:pos x="734" y="41"/>
                </a:cxn>
                <a:cxn ang="0">
                  <a:pos x="803" y="76"/>
                </a:cxn>
                <a:cxn ang="0">
                  <a:pos x="864" y="121"/>
                </a:cxn>
                <a:cxn ang="0">
                  <a:pos x="919" y="173"/>
                </a:cxn>
                <a:cxn ang="0">
                  <a:pos x="966" y="233"/>
                </a:cxn>
                <a:cxn ang="0">
                  <a:pos x="1005" y="298"/>
                </a:cxn>
                <a:cxn ang="0">
                  <a:pos x="1033" y="371"/>
                </a:cxn>
                <a:cxn ang="0">
                  <a:pos x="1050" y="447"/>
                </a:cxn>
                <a:cxn ang="0">
                  <a:pos x="1057" y="528"/>
                </a:cxn>
              </a:cxnLst>
              <a:rect l="0" t="0" r="r" b="b"/>
              <a:pathLst>
                <a:path w="1057" h="1056">
                  <a:moveTo>
                    <a:pt x="1057" y="528"/>
                  </a:moveTo>
                  <a:lnTo>
                    <a:pt x="1057" y="555"/>
                  </a:lnTo>
                  <a:lnTo>
                    <a:pt x="1055" y="582"/>
                  </a:lnTo>
                  <a:lnTo>
                    <a:pt x="1050" y="608"/>
                  </a:lnTo>
                  <a:lnTo>
                    <a:pt x="1046" y="634"/>
                  </a:lnTo>
                  <a:lnTo>
                    <a:pt x="1040" y="660"/>
                  </a:lnTo>
                  <a:lnTo>
                    <a:pt x="1033" y="685"/>
                  </a:lnTo>
                  <a:lnTo>
                    <a:pt x="1024" y="709"/>
                  </a:lnTo>
                  <a:lnTo>
                    <a:pt x="1015" y="733"/>
                  </a:lnTo>
                  <a:lnTo>
                    <a:pt x="1005" y="757"/>
                  </a:lnTo>
                  <a:lnTo>
                    <a:pt x="993" y="780"/>
                  </a:lnTo>
                  <a:lnTo>
                    <a:pt x="981" y="802"/>
                  </a:lnTo>
                  <a:lnTo>
                    <a:pt x="966" y="824"/>
                  </a:lnTo>
                  <a:lnTo>
                    <a:pt x="952" y="844"/>
                  </a:lnTo>
                  <a:lnTo>
                    <a:pt x="936" y="864"/>
                  </a:lnTo>
                  <a:lnTo>
                    <a:pt x="919" y="883"/>
                  </a:lnTo>
                  <a:lnTo>
                    <a:pt x="902" y="902"/>
                  </a:lnTo>
                  <a:lnTo>
                    <a:pt x="884" y="919"/>
                  </a:lnTo>
                  <a:lnTo>
                    <a:pt x="864" y="935"/>
                  </a:lnTo>
                  <a:lnTo>
                    <a:pt x="844" y="952"/>
                  </a:lnTo>
                  <a:lnTo>
                    <a:pt x="824" y="966"/>
                  </a:lnTo>
                  <a:lnTo>
                    <a:pt x="803" y="980"/>
                  </a:lnTo>
                  <a:lnTo>
                    <a:pt x="780" y="992"/>
                  </a:lnTo>
                  <a:lnTo>
                    <a:pt x="758" y="1004"/>
                  </a:lnTo>
                  <a:lnTo>
                    <a:pt x="734" y="1014"/>
                  </a:lnTo>
                  <a:lnTo>
                    <a:pt x="710" y="1025"/>
                  </a:lnTo>
                  <a:lnTo>
                    <a:pt x="685" y="1033"/>
                  </a:lnTo>
                  <a:lnTo>
                    <a:pt x="660" y="1039"/>
                  </a:lnTo>
                  <a:lnTo>
                    <a:pt x="635" y="1045"/>
                  </a:lnTo>
                  <a:lnTo>
                    <a:pt x="609" y="1051"/>
                  </a:lnTo>
                  <a:lnTo>
                    <a:pt x="582" y="1054"/>
                  </a:lnTo>
                  <a:lnTo>
                    <a:pt x="555" y="1056"/>
                  </a:lnTo>
                  <a:lnTo>
                    <a:pt x="528" y="1056"/>
                  </a:lnTo>
                  <a:lnTo>
                    <a:pt x="501" y="1056"/>
                  </a:lnTo>
                  <a:lnTo>
                    <a:pt x="474" y="1054"/>
                  </a:lnTo>
                  <a:lnTo>
                    <a:pt x="448" y="1051"/>
                  </a:lnTo>
                  <a:lnTo>
                    <a:pt x="422" y="1045"/>
                  </a:lnTo>
                  <a:lnTo>
                    <a:pt x="396" y="1039"/>
                  </a:lnTo>
                  <a:lnTo>
                    <a:pt x="371" y="1033"/>
                  </a:lnTo>
                  <a:lnTo>
                    <a:pt x="347" y="1025"/>
                  </a:lnTo>
                  <a:lnTo>
                    <a:pt x="323" y="1014"/>
                  </a:lnTo>
                  <a:lnTo>
                    <a:pt x="299" y="1004"/>
                  </a:lnTo>
                  <a:lnTo>
                    <a:pt x="276" y="992"/>
                  </a:lnTo>
                  <a:lnTo>
                    <a:pt x="254" y="980"/>
                  </a:lnTo>
                  <a:lnTo>
                    <a:pt x="234" y="966"/>
                  </a:lnTo>
                  <a:lnTo>
                    <a:pt x="213" y="952"/>
                  </a:lnTo>
                  <a:lnTo>
                    <a:pt x="192" y="935"/>
                  </a:lnTo>
                  <a:lnTo>
                    <a:pt x="173" y="919"/>
                  </a:lnTo>
                  <a:lnTo>
                    <a:pt x="154" y="902"/>
                  </a:lnTo>
                  <a:lnTo>
                    <a:pt x="138" y="883"/>
                  </a:lnTo>
                  <a:lnTo>
                    <a:pt x="121" y="864"/>
                  </a:lnTo>
                  <a:lnTo>
                    <a:pt x="106" y="844"/>
                  </a:lnTo>
                  <a:lnTo>
                    <a:pt x="90" y="824"/>
                  </a:lnTo>
                  <a:lnTo>
                    <a:pt x="76" y="802"/>
                  </a:lnTo>
                  <a:lnTo>
                    <a:pt x="64" y="780"/>
                  </a:lnTo>
                  <a:lnTo>
                    <a:pt x="52" y="757"/>
                  </a:lnTo>
                  <a:lnTo>
                    <a:pt x="42" y="733"/>
                  </a:lnTo>
                  <a:lnTo>
                    <a:pt x="33" y="709"/>
                  </a:lnTo>
                  <a:lnTo>
                    <a:pt x="24" y="685"/>
                  </a:lnTo>
                  <a:lnTo>
                    <a:pt x="17" y="660"/>
                  </a:lnTo>
                  <a:lnTo>
                    <a:pt x="11" y="634"/>
                  </a:lnTo>
                  <a:lnTo>
                    <a:pt x="7" y="608"/>
                  </a:lnTo>
                  <a:lnTo>
                    <a:pt x="3" y="582"/>
                  </a:lnTo>
                  <a:lnTo>
                    <a:pt x="2" y="555"/>
                  </a:lnTo>
                  <a:lnTo>
                    <a:pt x="0" y="528"/>
                  </a:lnTo>
                  <a:lnTo>
                    <a:pt x="2" y="501"/>
                  </a:lnTo>
                  <a:lnTo>
                    <a:pt x="3" y="474"/>
                  </a:lnTo>
                  <a:lnTo>
                    <a:pt x="7" y="447"/>
                  </a:lnTo>
                  <a:lnTo>
                    <a:pt x="11" y="421"/>
                  </a:lnTo>
                  <a:lnTo>
                    <a:pt x="17" y="396"/>
                  </a:lnTo>
                  <a:lnTo>
                    <a:pt x="24" y="371"/>
                  </a:lnTo>
                  <a:lnTo>
                    <a:pt x="33" y="346"/>
                  </a:lnTo>
                  <a:lnTo>
                    <a:pt x="42" y="322"/>
                  </a:lnTo>
                  <a:lnTo>
                    <a:pt x="52" y="298"/>
                  </a:lnTo>
                  <a:lnTo>
                    <a:pt x="64" y="277"/>
                  </a:lnTo>
                  <a:lnTo>
                    <a:pt x="76" y="254"/>
                  </a:lnTo>
                  <a:lnTo>
                    <a:pt x="90" y="233"/>
                  </a:lnTo>
                  <a:lnTo>
                    <a:pt x="106" y="212"/>
                  </a:lnTo>
                  <a:lnTo>
                    <a:pt x="121" y="192"/>
                  </a:lnTo>
                  <a:lnTo>
                    <a:pt x="138" y="173"/>
                  </a:lnTo>
                  <a:lnTo>
                    <a:pt x="154" y="154"/>
                  </a:lnTo>
                  <a:lnTo>
                    <a:pt x="173" y="137"/>
                  </a:lnTo>
                  <a:lnTo>
                    <a:pt x="192" y="121"/>
                  </a:lnTo>
                  <a:lnTo>
                    <a:pt x="213" y="105"/>
                  </a:lnTo>
                  <a:lnTo>
                    <a:pt x="234" y="90"/>
                  </a:lnTo>
                  <a:lnTo>
                    <a:pt x="254" y="76"/>
                  </a:lnTo>
                  <a:lnTo>
                    <a:pt x="276" y="63"/>
                  </a:lnTo>
                  <a:lnTo>
                    <a:pt x="299" y="52"/>
                  </a:lnTo>
                  <a:lnTo>
                    <a:pt x="323" y="41"/>
                  </a:lnTo>
                  <a:lnTo>
                    <a:pt x="347" y="32"/>
                  </a:lnTo>
                  <a:lnTo>
                    <a:pt x="371" y="24"/>
                  </a:lnTo>
                  <a:lnTo>
                    <a:pt x="396" y="17"/>
                  </a:lnTo>
                  <a:lnTo>
                    <a:pt x="422" y="10"/>
                  </a:lnTo>
                  <a:lnTo>
                    <a:pt x="448" y="6"/>
                  </a:lnTo>
                  <a:lnTo>
                    <a:pt x="474" y="2"/>
                  </a:lnTo>
                  <a:lnTo>
                    <a:pt x="501" y="0"/>
                  </a:lnTo>
                  <a:lnTo>
                    <a:pt x="528" y="0"/>
                  </a:lnTo>
                  <a:lnTo>
                    <a:pt x="555" y="0"/>
                  </a:lnTo>
                  <a:lnTo>
                    <a:pt x="582" y="2"/>
                  </a:lnTo>
                  <a:lnTo>
                    <a:pt x="609" y="6"/>
                  </a:lnTo>
                  <a:lnTo>
                    <a:pt x="635" y="10"/>
                  </a:lnTo>
                  <a:lnTo>
                    <a:pt x="660" y="17"/>
                  </a:lnTo>
                  <a:lnTo>
                    <a:pt x="685" y="24"/>
                  </a:lnTo>
                  <a:lnTo>
                    <a:pt x="710" y="32"/>
                  </a:lnTo>
                  <a:lnTo>
                    <a:pt x="734" y="41"/>
                  </a:lnTo>
                  <a:lnTo>
                    <a:pt x="758" y="52"/>
                  </a:lnTo>
                  <a:lnTo>
                    <a:pt x="780" y="63"/>
                  </a:lnTo>
                  <a:lnTo>
                    <a:pt x="803" y="76"/>
                  </a:lnTo>
                  <a:lnTo>
                    <a:pt x="824" y="90"/>
                  </a:lnTo>
                  <a:lnTo>
                    <a:pt x="844" y="105"/>
                  </a:lnTo>
                  <a:lnTo>
                    <a:pt x="864" y="121"/>
                  </a:lnTo>
                  <a:lnTo>
                    <a:pt x="884" y="137"/>
                  </a:lnTo>
                  <a:lnTo>
                    <a:pt x="902" y="154"/>
                  </a:lnTo>
                  <a:lnTo>
                    <a:pt x="919" y="173"/>
                  </a:lnTo>
                  <a:lnTo>
                    <a:pt x="936" y="192"/>
                  </a:lnTo>
                  <a:lnTo>
                    <a:pt x="952" y="212"/>
                  </a:lnTo>
                  <a:lnTo>
                    <a:pt x="966" y="233"/>
                  </a:lnTo>
                  <a:lnTo>
                    <a:pt x="981" y="254"/>
                  </a:lnTo>
                  <a:lnTo>
                    <a:pt x="993" y="277"/>
                  </a:lnTo>
                  <a:lnTo>
                    <a:pt x="1005" y="298"/>
                  </a:lnTo>
                  <a:lnTo>
                    <a:pt x="1015" y="322"/>
                  </a:lnTo>
                  <a:lnTo>
                    <a:pt x="1024" y="346"/>
                  </a:lnTo>
                  <a:lnTo>
                    <a:pt x="1033" y="371"/>
                  </a:lnTo>
                  <a:lnTo>
                    <a:pt x="1040" y="396"/>
                  </a:lnTo>
                  <a:lnTo>
                    <a:pt x="1046" y="421"/>
                  </a:lnTo>
                  <a:lnTo>
                    <a:pt x="1050" y="447"/>
                  </a:lnTo>
                  <a:lnTo>
                    <a:pt x="1055" y="474"/>
                  </a:lnTo>
                  <a:lnTo>
                    <a:pt x="1057" y="501"/>
                  </a:lnTo>
                  <a:lnTo>
                    <a:pt x="1057" y="528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36" name="Freeform 104"/>
            <p:cNvSpPr>
              <a:spLocks/>
            </p:cNvSpPr>
            <p:nvPr/>
          </p:nvSpPr>
          <p:spPr bwMode="auto">
            <a:xfrm>
              <a:off x="3848" y="1772"/>
              <a:ext cx="165" cy="103"/>
            </a:xfrm>
            <a:custGeom>
              <a:avLst/>
              <a:gdLst/>
              <a:ahLst/>
              <a:cxnLst>
                <a:cxn ang="0">
                  <a:pos x="21" y="23"/>
                </a:cxn>
                <a:cxn ang="0">
                  <a:pos x="117" y="51"/>
                </a:cxn>
                <a:cxn ang="0">
                  <a:pos x="189" y="66"/>
                </a:cxn>
                <a:cxn ang="0">
                  <a:pos x="243" y="76"/>
                </a:cxn>
                <a:cxn ang="0">
                  <a:pos x="303" y="84"/>
                </a:cxn>
                <a:cxn ang="0">
                  <a:pos x="366" y="88"/>
                </a:cxn>
                <a:cxn ang="0">
                  <a:pos x="433" y="90"/>
                </a:cxn>
                <a:cxn ang="0">
                  <a:pos x="502" y="87"/>
                </a:cxn>
                <a:cxn ang="0">
                  <a:pos x="573" y="79"/>
                </a:cxn>
                <a:cxn ang="0">
                  <a:pos x="644" y="65"/>
                </a:cxn>
                <a:cxn ang="0">
                  <a:pos x="716" y="44"/>
                </a:cxn>
                <a:cxn ang="0">
                  <a:pos x="787" y="16"/>
                </a:cxn>
                <a:cxn ang="0">
                  <a:pos x="819" y="22"/>
                </a:cxn>
                <a:cxn ang="0">
                  <a:pos x="797" y="119"/>
                </a:cxn>
                <a:cxn ang="0">
                  <a:pos x="779" y="186"/>
                </a:cxn>
                <a:cxn ang="0">
                  <a:pos x="761" y="233"/>
                </a:cxn>
                <a:cxn ang="0">
                  <a:pos x="741" y="282"/>
                </a:cxn>
                <a:cxn ang="0">
                  <a:pos x="717" y="328"/>
                </a:cxn>
                <a:cxn ang="0">
                  <a:pos x="689" y="374"/>
                </a:cxn>
                <a:cxn ang="0">
                  <a:pos x="657" y="416"/>
                </a:cxn>
                <a:cxn ang="0">
                  <a:pos x="619" y="452"/>
                </a:cxn>
                <a:cxn ang="0">
                  <a:pos x="578" y="481"/>
                </a:cxn>
                <a:cxn ang="0">
                  <a:pos x="531" y="502"/>
                </a:cxn>
                <a:cxn ang="0">
                  <a:pos x="480" y="514"/>
                </a:cxn>
                <a:cxn ang="0">
                  <a:pos x="414" y="514"/>
                </a:cxn>
                <a:cxn ang="0">
                  <a:pos x="348" y="502"/>
                </a:cxn>
                <a:cxn ang="0">
                  <a:pos x="287" y="482"/>
                </a:cxn>
                <a:cxn ang="0">
                  <a:pos x="234" y="453"/>
                </a:cxn>
                <a:cxn ang="0">
                  <a:pos x="189" y="419"/>
                </a:cxn>
                <a:cxn ang="0">
                  <a:pos x="149" y="378"/>
                </a:cxn>
                <a:cxn ang="0">
                  <a:pos x="116" y="335"/>
                </a:cxn>
                <a:cxn ang="0">
                  <a:pos x="88" y="289"/>
                </a:cxn>
                <a:cxn ang="0">
                  <a:pos x="64" y="242"/>
                </a:cxn>
                <a:cxn ang="0">
                  <a:pos x="45" y="196"/>
                </a:cxn>
                <a:cxn ang="0">
                  <a:pos x="24" y="132"/>
                </a:cxn>
                <a:cxn ang="0">
                  <a:pos x="3" y="37"/>
                </a:cxn>
              </a:cxnLst>
              <a:rect l="0" t="0" r="r" b="b"/>
              <a:pathLst>
                <a:path w="822" h="515">
                  <a:moveTo>
                    <a:pt x="0" y="15"/>
                  </a:moveTo>
                  <a:lnTo>
                    <a:pt x="21" y="23"/>
                  </a:lnTo>
                  <a:lnTo>
                    <a:pt x="77" y="40"/>
                  </a:lnTo>
                  <a:lnTo>
                    <a:pt x="117" y="51"/>
                  </a:lnTo>
                  <a:lnTo>
                    <a:pt x="163" y="61"/>
                  </a:lnTo>
                  <a:lnTo>
                    <a:pt x="189" y="66"/>
                  </a:lnTo>
                  <a:lnTo>
                    <a:pt x="215" y="72"/>
                  </a:lnTo>
                  <a:lnTo>
                    <a:pt x="243" y="76"/>
                  </a:lnTo>
                  <a:lnTo>
                    <a:pt x="273" y="80"/>
                  </a:lnTo>
                  <a:lnTo>
                    <a:pt x="303" y="84"/>
                  </a:lnTo>
                  <a:lnTo>
                    <a:pt x="334" y="86"/>
                  </a:lnTo>
                  <a:lnTo>
                    <a:pt x="366" y="88"/>
                  </a:lnTo>
                  <a:lnTo>
                    <a:pt x="400" y="89"/>
                  </a:lnTo>
                  <a:lnTo>
                    <a:pt x="433" y="90"/>
                  </a:lnTo>
                  <a:lnTo>
                    <a:pt x="467" y="89"/>
                  </a:lnTo>
                  <a:lnTo>
                    <a:pt x="502" y="87"/>
                  </a:lnTo>
                  <a:lnTo>
                    <a:pt x="537" y="84"/>
                  </a:lnTo>
                  <a:lnTo>
                    <a:pt x="573" y="79"/>
                  </a:lnTo>
                  <a:lnTo>
                    <a:pt x="609" y="73"/>
                  </a:lnTo>
                  <a:lnTo>
                    <a:pt x="644" y="65"/>
                  </a:lnTo>
                  <a:lnTo>
                    <a:pt x="681" y="56"/>
                  </a:lnTo>
                  <a:lnTo>
                    <a:pt x="716" y="44"/>
                  </a:lnTo>
                  <a:lnTo>
                    <a:pt x="752" y="32"/>
                  </a:lnTo>
                  <a:lnTo>
                    <a:pt x="787" y="16"/>
                  </a:lnTo>
                  <a:lnTo>
                    <a:pt x="822" y="0"/>
                  </a:lnTo>
                  <a:lnTo>
                    <a:pt x="819" y="22"/>
                  </a:lnTo>
                  <a:lnTo>
                    <a:pt x="808" y="80"/>
                  </a:lnTo>
                  <a:lnTo>
                    <a:pt x="797" y="119"/>
                  </a:lnTo>
                  <a:lnTo>
                    <a:pt x="786" y="163"/>
                  </a:lnTo>
                  <a:lnTo>
                    <a:pt x="779" y="186"/>
                  </a:lnTo>
                  <a:lnTo>
                    <a:pt x="770" y="209"/>
                  </a:lnTo>
                  <a:lnTo>
                    <a:pt x="761" y="233"/>
                  </a:lnTo>
                  <a:lnTo>
                    <a:pt x="752" y="258"/>
                  </a:lnTo>
                  <a:lnTo>
                    <a:pt x="741" y="282"/>
                  </a:lnTo>
                  <a:lnTo>
                    <a:pt x="730" y="306"/>
                  </a:lnTo>
                  <a:lnTo>
                    <a:pt x="717" y="328"/>
                  </a:lnTo>
                  <a:lnTo>
                    <a:pt x="704" y="352"/>
                  </a:lnTo>
                  <a:lnTo>
                    <a:pt x="689" y="374"/>
                  </a:lnTo>
                  <a:lnTo>
                    <a:pt x="673" y="395"/>
                  </a:lnTo>
                  <a:lnTo>
                    <a:pt x="657" y="416"/>
                  </a:lnTo>
                  <a:lnTo>
                    <a:pt x="639" y="435"/>
                  </a:lnTo>
                  <a:lnTo>
                    <a:pt x="619" y="452"/>
                  </a:lnTo>
                  <a:lnTo>
                    <a:pt x="600" y="468"/>
                  </a:lnTo>
                  <a:lnTo>
                    <a:pt x="578" y="481"/>
                  </a:lnTo>
                  <a:lnTo>
                    <a:pt x="556" y="493"/>
                  </a:lnTo>
                  <a:lnTo>
                    <a:pt x="531" y="502"/>
                  </a:lnTo>
                  <a:lnTo>
                    <a:pt x="506" y="509"/>
                  </a:lnTo>
                  <a:lnTo>
                    <a:pt x="480" y="514"/>
                  </a:lnTo>
                  <a:lnTo>
                    <a:pt x="452" y="515"/>
                  </a:lnTo>
                  <a:lnTo>
                    <a:pt x="414" y="514"/>
                  </a:lnTo>
                  <a:lnTo>
                    <a:pt x="380" y="509"/>
                  </a:lnTo>
                  <a:lnTo>
                    <a:pt x="348" y="502"/>
                  </a:lnTo>
                  <a:lnTo>
                    <a:pt x="317" y="494"/>
                  </a:lnTo>
                  <a:lnTo>
                    <a:pt x="287" y="482"/>
                  </a:lnTo>
                  <a:lnTo>
                    <a:pt x="260" y="469"/>
                  </a:lnTo>
                  <a:lnTo>
                    <a:pt x="234" y="453"/>
                  </a:lnTo>
                  <a:lnTo>
                    <a:pt x="211" y="437"/>
                  </a:lnTo>
                  <a:lnTo>
                    <a:pt x="189" y="419"/>
                  </a:lnTo>
                  <a:lnTo>
                    <a:pt x="169" y="399"/>
                  </a:lnTo>
                  <a:lnTo>
                    <a:pt x="149" y="378"/>
                  </a:lnTo>
                  <a:lnTo>
                    <a:pt x="131" y="357"/>
                  </a:lnTo>
                  <a:lnTo>
                    <a:pt x="116" y="335"/>
                  </a:lnTo>
                  <a:lnTo>
                    <a:pt x="101" y="312"/>
                  </a:lnTo>
                  <a:lnTo>
                    <a:pt x="88" y="289"/>
                  </a:lnTo>
                  <a:lnTo>
                    <a:pt x="75" y="265"/>
                  </a:lnTo>
                  <a:lnTo>
                    <a:pt x="64" y="242"/>
                  </a:lnTo>
                  <a:lnTo>
                    <a:pt x="54" y="219"/>
                  </a:lnTo>
                  <a:lnTo>
                    <a:pt x="45" y="196"/>
                  </a:lnTo>
                  <a:lnTo>
                    <a:pt x="37" y="173"/>
                  </a:lnTo>
                  <a:lnTo>
                    <a:pt x="24" y="132"/>
                  </a:lnTo>
                  <a:lnTo>
                    <a:pt x="15" y="93"/>
                  </a:lnTo>
                  <a:lnTo>
                    <a:pt x="3" y="37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4C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37" name="Freeform 105"/>
            <p:cNvSpPr>
              <a:spLocks/>
            </p:cNvSpPr>
            <p:nvPr/>
          </p:nvSpPr>
          <p:spPr bwMode="auto">
            <a:xfrm>
              <a:off x="3269" y="3335"/>
              <a:ext cx="174" cy="199"/>
            </a:xfrm>
            <a:custGeom>
              <a:avLst/>
              <a:gdLst/>
              <a:ahLst/>
              <a:cxnLst>
                <a:cxn ang="0">
                  <a:pos x="17" y="996"/>
                </a:cxn>
                <a:cxn ang="0">
                  <a:pos x="870" y="996"/>
                </a:cxn>
                <a:cxn ang="0">
                  <a:pos x="868" y="965"/>
                </a:cxn>
                <a:cxn ang="0">
                  <a:pos x="865" y="881"/>
                </a:cxn>
                <a:cxn ang="0">
                  <a:pos x="860" y="758"/>
                </a:cxn>
                <a:cxn ang="0">
                  <a:pos x="853" y="608"/>
                </a:cxn>
                <a:cxn ang="0">
                  <a:pos x="847" y="443"/>
                </a:cxn>
                <a:cxn ang="0">
                  <a:pos x="841" y="279"/>
                </a:cxn>
                <a:cxn ang="0">
                  <a:pos x="835" y="127"/>
                </a:cxn>
                <a:cxn ang="0">
                  <a:pos x="830" y="0"/>
                </a:cxn>
                <a:cxn ang="0">
                  <a:pos x="0" y="0"/>
                </a:cxn>
                <a:cxn ang="0">
                  <a:pos x="5" y="162"/>
                </a:cxn>
                <a:cxn ang="0">
                  <a:pos x="9" y="329"/>
                </a:cxn>
                <a:cxn ang="0">
                  <a:pos x="13" y="495"/>
                </a:cxn>
                <a:cxn ang="0">
                  <a:pos x="15" y="653"/>
                </a:cxn>
                <a:cxn ang="0">
                  <a:pos x="16" y="789"/>
                </a:cxn>
                <a:cxn ang="0">
                  <a:pos x="16" y="898"/>
                </a:cxn>
                <a:cxn ang="0">
                  <a:pos x="16" y="970"/>
                </a:cxn>
                <a:cxn ang="0">
                  <a:pos x="17" y="996"/>
                </a:cxn>
              </a:cxnLst>
              <a:rect l="0" t="0" r="r" b="b"/>
              <a:pathLst>
                <a:path w="870" h="996">
                  <a:moveTo>
                    <a:pt x="17" y="996"/>
                  </a:moveTo>
                  <a:lnTo>
                    <a:pt x="870" y="996"/>
                  </a:lnTo>
                  <a:lnTo>
                    <a:pt x="868" y="965"/>
                  </a:lnTo>
                  <a:lnTo>
                    <a:pt x="865" y="881"/>
                  </a:lnTo>
                  <a:lnTo>
                    <a:pt x="860" y="758"/>
                  </a:lnTo>
                  <a:lnTo>
                    <a:pt x="853" y="608"/>
                  </a:lnTo>
                  <a:lnTo>
                    <a:pt x="847" y="443"/>
                  </a:lnTo>
                  <a:lnTo>
                    <a:pt x="841" y="279"/>
                  </a:lnTo>
                  <a:lnTo>
                    <a:pt x="835" y="127"/>
                  </a:lnTo>
                  <a:lnTo>
                    <a:pt x="830" y="0"/>
                  </a:lnTo>
                  <a:lnTo>
                    <a:pt x="0" y="0"/>
                  </a:lnTo>
                  <a:lnTo>
                    <a:pt x="5" y="162"/>
                  </a:lnTo>
                  <a:lnTo>
                    <a:pt x="9" y="329"/>
                  </a:lnTo>
                  <a:lnTo>
                    <a:pt x="13" y="495"/>
                  </a:lnTo>
                  <a:lnTo>
                    <a:pt x="15" y="653"/>
                  </a:lnTo>
                  <a:lnTo>
                    <a:pt x="16" y="789"/>
                  </a:lnTo>
                  <a:lnTo>
                    <a:pt x="16" y="898"/>
                  </a:lnTo>
                  <a:lnTo>
                    <a:pt x="16" y="970"/>
                  </a:lnTo>
                  <a:lnTo>
                    <a:pt x="17" y="996"/>
                  </a:lnTo>
                  <a:close/>
                </a:path>
              </a:pathLst>
            </a:custGeom>
            <a:solidFill>
              <a:srgbClr val="FFF2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38" name="Freeform 106"/>
            <p:cNvSpPr>
              <a:spLocks/>
            </p:cNvSpPr>
            <p:nvPr/>
          </p:nvSpPr>
          <p:spPr bwMode="auto">
            <a:xfrm>
              <a:off x="3263" y="3128"/>
              <a:ext cx="224" cy="207"/>
            </a:xfrm>
            <a:custGeom>
              <a:avLst/>
              <a:gdLst/>
              <a:ahLst/>
              <a:cxnLst>
                <a:cxn ang="0">
                  <a:pos x="1121" y="203"/>
                </a:cxn>
                <a:cxn ang="0">
                  <a:pos x="248" y="0"/>
                </a:cxn>
                <a:cxn ang="0">
                  <a:pos x="235" y="20"/>
                </a:cxn>
                <a:cxn ang="0">
                  <a:pos x="204" y="74"/>
                </a:cxn>
                <a:cxn ang="0">
                  <a:pos x="182" y="111"/>
                </a:cxn>
                <a:cxn ang="0">
                  <a:pos x="159" y="154"/>
                </a:cxn>
                <a:cxn ang="0">
                  <a:pos x="135" y="203"/>
                </a:cxn>
                <a:cxn ang="0">
                  <a:pos x="110" y="254"/>
                </a:cxn>
                <a:cxn ang="0">
                  <a:pos x="85" y="309"/>
                </a:cxn>
                <a:cxn ang="0">
                  <a:pos x="62" y="365"/>
                </a:cxn>
                <a:cxn ang="0">
                  <a:pos x="52" y="394"/>
                </a:cxn>
                <a:cxn ang="0">
                  <a:pos x="42" y="423"/>
                </a:cxn>
                <a:cxn ang="0">
                  <a:pos x="32" y="452"/>
                </a:cxn>
                <a:cxn ang="0">
                  <a:pos x="25" y="481"/>
                </a:cxn>
                <a:cxn ang="0">
                  <a:pos x="17" y="509"/>
                </a:cxn>
                <a:cxn ang="0">
                  <a:pos x="10" y="537"/>
                </a:cxn>
                <a:cxn ang="0">
                  <a:pos x="6" y="564"/>
                </a:cxn>
                <a:cxn ang="0">
                  <a:pos x="2" y="591"/>
                </a:cxn>
                <a:cxn ang="0">
                  <a:pos x="0" y="618"/>
                </a:cxn>
                <a:cxn ang="0">
                  <a:pos x="0" y="643"/>
                </a:cxn>
                <a:cxn ang="0">
                  <a:pos x="1" y="668"/>
                </a:cxn>
                <a:cxn ang="0">
                  <a:pos x="3" y="691"/>
                </a:cxn>
                <a:cxn ang="0">
                  <a:pos x="7" y="719"/>
                </a:cxn>
                <a:cxn ang="0">
                  <a:pos x="11" y="751"/>
                </a:cxn>
                <a:cxn ang="0">
                  <a:pos x="15" y="790"/>
                </a:cxn>
                <a:cxn ang="0">
                  <a:pos x="18" y="831"/>
                </a:cxn>
                <a:cxn ang="0">
                  <a:pos x="21" y="878"/>
                </a:cxn>
                <a:cxn ang="0">
                  <a:pos x="24" y="928"/>
                </a:cxn>
                <a:cxn ang="0">
                  <a:pos x="26" y="981"/>
                </a:cxn>
                <a:cxn ang="0">
                  <a:pos x="28" y="1036"/>
                </a:cxn>
                <a:cxn ang="0">
                  <a:pos x="858" y="1036"/>
                </a:cxn>
                <a:cxn ang="0">
                  <a:pos x="858" y="1021"/>
                </a:cxn>
                <a:cxn ang="0">
                  <a:pos x="858" y="1005"/>
                </a:cxn>
                <a:cxn ang="0">
                  <a:pos x="857" y="991"/>
                </a:cxn>
                <a:cxn ang="0">
                  <a:pos x="857" y="977"/>
                </a:cxn>
                <a:cxn ang="0">
                  <a:pos x="857" y="965"/>
                </a:cxn>
                <a:cxn ang="0">
                  <a:pos x="857" y="953"/>
                </a:cxn>
                <a:cxn ang="0">
                  <a:pos x="856" y="944"/>
                </a:cxn>
                <a:cxn ang="0">
                  <a:pos x="856" y="934"/>
                </a:cxn>
                <a:cxn ang="0">
                  <a:pos x="857" y="902"/>
                </a:cxn>
                <a:cxn ang="0">
                  <a:pos x="860" y="865"/>
                </a:cxn>
                <a:cxn ang="0">
                  <a:pos x="862" y="824"/>
                </a:cxn>
                <a:cxn ang="0">
                  <a:pos x="867" y="780"/>
                </a:cxn>
                <a:cxn ang="0">
                  <a:pos x="873" y="735"/>
                </a:cxn>
                <a:cxn ang="0">
                  <a:pos x="881" y="686"/>
                </a:cxn>
                <a:cxn ang="0">
                  <a:pos x="892" y="636"/>
                </a:cxn>
                <a:cxn ang="0">
                  <a:pos x="905" y="585"/>
                </a:cxn>
                <a:cxn ang="0">
                  <a:pos x="913" y="559"/>
                </a:cxn>
                <a:cxn ang="0">
                  <a:pos x="921" y="533"/>
                </a:cxn>
                <a:cxn ang="0">
                  <a:pos x="929" y="507"/>
                </a:cxn>
                <a:cxn ang="0">
                  <a:pos x="940" y="482"/>
                </a:cxn>
                <a:cxn ang="0">
                  <a:pos x="950" y="456"/>
                </a:cxn>
                <a:cxn ang="0">
                  <a:pos x="960" y="431"/>
                </a:cxn>
                <a:cxn ang="0">
                  <a:pos x="973" y="406"/>
                </a:cxn>
                <a:cxn ang="0">
                  <a:pos x="985" y="381"/>
                </a:cxn>
                <a:cxn ang="0">
                  <a:pos x="999" y="356"/>
                </a:cxn>
                <a:cxn ang="0">
                  <a:pos x="1014" y="332"/>
                </a:cxn>
                <a:cxn ang="0">
                  <a:pos x="1029" y="309"/>
                </a:cxn>
                <a:cxn ang="0">
                  <a:pos x="1046" y="286"/>
                </a:cxn>
                <a:cxn ang="0">
                  <a:pos x="1063" y="264"/>
                </a:cxn>
                <a:cxn ang="0">
                  <a:pos x="1081" y="244"/>
                </a:cxn>
                <a:cxn ang="0">
                  <a:pos x="1101" y="223"/>
                </a:cxn>
                <a:cxn ang="0">
                  <a:pos x="1121" y="203"/>
                </a:cxn>
              </a:cxnLst>
              <a:rect l="0" t="0" r="r" b="b"/>
              <a:pathLst>
                <a:path w="1121" h="1036">
                  <a:moveTo>
                    <a:pt x="1121" y="203"/>
                  </a:moveTo>
                  <a:lnTo>
                    <a:pt x="248" y="0"/>
                  </a:lnTo>
                  <a:lnTo>
                    <a:pt x="235" y="20"/>
                  </a:lnTo>
                  <a:lnTo>
                    <a:pt x="204" y="74"/>
                  </a:lnTo>
                  <a:lnTo>
                    <a:pt x="182" y="111"/>
                  </a:lnTo>
                  <a:lnTo>
                    <a:pt x="159" y="154"/>
                  </a:lnTo>
                  <a:lnTo>
                    <a:pt x="135" y="203"/>
                  </a:lnTo>
                  <a:lnTo>
                    <a:pt x="110" y="254"/>
                  </a:lnTo>
                  <a:lnTo>
                    <a:pt x="85" y="309"/>
                  </a:lnTo>
                  <a:lnTo>
                    <a:pt x="62" y="365"/>
                  </a:lnTo>
                  <a:lnTo>
                    <a:pt x="52" y="394"/>
                  </a:lnTo>
                  <a:lnTo>
                    <a:pt x="42" y="423"/>
                  </a:lnTo>
                  <a:lnTo>
                    <a:pt x="32" y="452"/>
                  </a:lnTo>
                  <a:lnTo>
                    <a:pt x="25" y="481"/>
                  </a:lnTo>
                  <a:lnTo>
                    <a:pt x="17" y="509"/>
                  </a:lnTo>
                  <a:lnTo>
                    <a:pt x="10" y="537"/>
                  </a:lnTo>
                  <a:lnTo>
                    <a:pt x="6" y="564"/>
                  </a:lnTo>
                  <a:lnTo>
                    <a:pt x="2" y="591"/>
                  </a:lnTo>
                  <a:lnTo>
                    <a:pt x="0" y="618"/>
                  </a:lnTo>
                  <a:lnTo>
                    <a:pt x="0" y="643"/>
                  </a:lnTo>
                  <a:lnTo>
                    <a:pt x="1" y="668"/>
                  </a:lnTo>
                  <a:lnTo>
                    <a:pt x="3" y="691"/>
                  </a:lnTo>
                  <a:lnTo>
                    <a:pt x="7" y="719"/>
                  </a:lnTo>
                  <a:lnTo>
                    <a:pt x="11" y="751"/>
                  </a:lnTo>
                  <a:lnTo>
                    <a:pt x="15" y="790"/>
                  </a:lnTo>
                  <a:lnTo>
                    <a:pt x="18" y="831"/>
                  </a:lnTo>
                  <a:lnTo>
                    <a:pt x="21" y="878"/>
                  </a:lnTo>
                  <a:lnTo>
                    <a:pt x="24" y="928"/>
                  </a:lnTo>
                  <a:lnTo>
                    <a:pt x="26" y="981"/>
                  </a:lnTo>
                  <a:lnTo>
                    <a:pt x="28" y="1036"/>
                  </a:lnTo>
                  <a:lnTo>
                    <a:pt x="858" y="1036"/>
                  </a:lnTo>
                  <a:lnTo>
                    <a:pt x="858" y="1021"/>
                  </a:lnTo>
                  <a:lnTo>
                    <a:pt x="858" y="1005"/>
                  </a:lnTo>
                  <a:lnTo>
                    <a:pt x="857" y="991"/>
                  </a:lnTo>
                  <a:lnTo>
                    <a:pt x="857" y="977"/>
                  </a:lnTo>
                  <a:lnTo>
                    <a:pt x="857" y="965"/>
                  </a:lnTo>
                  <a:lnTo>
                    <a:pt x="857" y="953"/>
                  </a:lnTo>
                  <a:lnTo>
                    <a:pt x="856" y="944"/>
                  </a:lnTo>
                  <a:lnTo>
                    <a:pt x="856" y="934"/>
                  </a:lnTo>
                  <a:lnTo>
                    <a:pt x="857" y="902"/>
                  </a:lnTo>
                  <a:lnTo>
                    <a:pt x="860" y="865"/>
                  </a:lnTo>
                  <a:lnTo>
                    <a:pt x="862" y="824"/>
                  </a:lnTo>
                  <a:lnTo>
                    <a:pt x="867" y="780"/>
                  </a:lnTo>
                  <a:lnTo>
                    <a:pt x="873" y="735"/>
                  </a:lnTo>
                  <a:lnTo>
                    <a:pt x="881" y="686"/>
                  </a:lnTo>
                  <a:lnTo>
                    <a:pt x="892" y="636"/>
                  </a:lnTo>
                  <a:lnTo>
                    <a:pt x="905" y="585"/>
                  </a:lnTo>
                  <a:lnTo>
                    <a:pt x="913" y="559"/>
                  </a:lnTo>
                  <a:lnTo>
                    <a:pt x="921" y="533"/>
                  </a:lnTo>
                  <a:lnTo>
                    <a:pt x="929" y="507"/>
                  </a:lnTo>
                  <a:lnTo>
                    <a:pt x="940" y="482"/>
                  </a:lnTo>
                  <a:lnTo>
                    <a:pt x="950" y="456"/>
                  </a:lnTo>
                  <a:lnTo>
                    <a:pt x="960" y="431"/>
                  </a:lnTo>
                  <a:lnTo>
                    <a:pt x="973" y="406"/>
                  </a:lnTo>
                  <a:lnTo>
                    <a:pt x="985" y="381"/>
                  </a:lnTo>
                  <a:lnTo>
                    <a:pt x="999" y="356"/>
                  </a:lnTo>
                  <a:lnTo>
                    <a:pt x="1014" y="332"/>
                  </a:lnTo>
                  <a:lnTo>
                    <a:pt x="1029" y="309"/>
                  </a:lnTo>
                  <a:lnTo>
                    <a:pt x="1046" y="286"/>
                  </a:lnTo>
                  <a:lnTo>
                    <a:pt x="1063" y="264"/>
                  </a:lnTo>
                  <a:lnTo>
                    <a:pt x="1081" y="244"/>
                  </a:lnTo>
                  <a:lnTo>
                    <a:pt x="1101" y="223"/>
                  </a:lnTo>
                  <a:lnTo>
                    <a:pt x="1121" y="203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39" name="Freeform 107"/>
            <p:cNvSpPr>
              <a:spLocks/>
            </p:cNvSpPr>
            <p:nvPr/>
          </p:nvSpPr>
          <p:spPr bwMode="auto">
            <a:xfrm>
              <a:off x="3112" y="3473"/>
              <a:ext cx="365" cy="165"/>
            </a:xfrm>
            <a:custGeom>
              <a:avLst/>
              <a:gdLst/>
              <a:ahLst/>
              <a:cxnLst>
                <a:cxn ang="0">
                  <a:pos x="789" y="0"/>
                </a:cxn>
                <a:cxn ang="0">
                  <a:pos x="859" y="6"/>
                </a:cxn>
                <a:cxn ang="0">
                  <a:pos x="929" y="17"/>
                </a:cxn>
                <a:cxn ang="0">
                  <a:pos x="1009" y="37"/>
                </a:cxn>
                <a:cxn ang="0">
                  <a:pos x="1072" y="57"/>
                </a:cxn>
                <a:cxn ang="0">
                  <a:pos x="1115" y="75"/>
                </a:cxn>
                <a:cxn ang="0">
                  <a:pos x="1157" y="96"/>
                </a:cxn>
                <a:cxn ang="0">
                  <a:pos x="1197" y="121"/>
                </a:cxn>
                <a:cxn ang="0">
                  <a:pos x="1235" y="150"/>
                </a:cxn>
                <a:cxn ang="0">
                  <a:pos x="1270" y="183"/>
                </a:cxn>
                <a:cxn ang="0">
                  <a:pos x="1633" y="128"/>
                </a:cxn>
                <a:cxn ang="0">
                  <a:pos x="1667" y="171"/>
                </a:cxn>
                <a:cxn ang="0">
                  <a:pos x="1701" y="219"/>
                </a:cxn>
                <a:cxn ang="0">
                  <a:pos x="1738" y="279"/>
                </a:cxn>
                <a:cxn ang="0">
                  <a:pos x="1775" y="348"/>
                </a:cxn>
                <a:cxn ang="0">
                  <a:pos x="1790" y="384"/>
                </a:cxn>
                <a:cxn ang="0">
                  <a:pos x="1803" y="421"/>
                </a:cxn>
                <a:cxn ang="0">
                  <a:pos x="1813" y="459"/>
                </a:cxn>
                <a:cxn ang="0">
                  <a:pos x="1819" y="495"/>
                </a:cxn>
                <a:cxn ang="0">
                  <a:pos x="1821" y="532"/>
                </a:cxn>
                <a:cxn ang="0">
                  <a:pos x="1816" y="567"/>
                </a:cxn>
                <a:cxn ang="0">
                  <a:pos x="1801" y="631"/>
                </a:cxn>
                <a:cxn ang="0">
                  <a:pos x="1781" y="685"/>
                </a:cxn>
                <a:cxn ang="0">
                  <a:pos x="1768" y="708"/>
                </a:cxn>
                <a:cxn ang="0">
                  <a:pos x="1752" y="728"/>
                </a:cxn>
                <a:cxn ang="0">
                  <a:pos x="1733" y="747"/>
                </a:cxn>
                <a:cxn ang="0">
                  <a:pos x="1711" y="764"/>
                </a:cxn>
                <a:cxn ang="0">
                  <a:pos x="1685" y="778"/>
                </a:cxn>
                <a:cxn ang="0">
                  <a:pos x="1655" y="791"/>
                </a:cxn>
                <a:cxn ang="0">
                  <a:pos x="1620" y="800"/>
                </a:cxn>
                <a:cxn ang="0">
                  <a:pos x="1579" y="808"/>
                </a:cxn>
                <a:cxn ang="0">
                  <a:pos x="1533" y="815"/>
                </a:cxn>
                <a:cxn ang="0">
                  <a:pos x="1482" y="820"/>
                </a:cxn>
                <a:cxn ang="0">
                  <a:pos x="1359" y="823"/>
                </a:cxn>
                <a:cxn ang="0">
                  <a:pos x="1070" y="823"/>
                </a:cxn>
                <a:cxn ang="0">
                  <a:pos x="776" y="823"/>
                </a:cxn>
                <a:cxn ang="0">
                  <a:pos x="513" y="823"/>
                </a:cxn>
                <a:cxn ang="0">
                  <a:pos x="317" y="823"/>
                </a:cxn>
                <a:cxn ang="0">
                  <a:pos x="277" y="820"/>
                </a:cxn>
                <a:cxn ang="0">
                  <a:pos x="238" y="811"/>
                </a:cxn>
                <a:cxn ang="0">
                  <a:pos x="197" y="796"/>
                </a:cxn>
                <a:cxn ang="0">
                  <a:pos x="159" y="777"/>
                </a:cxn>
                <a:cxn ang="0">
                  <a:pos x="121" y="752"/>
                </a:cxn>
                <a:cxn ang="0">
                  <a:pos x="87" y="724"/>
                </a:cxn>
                <a:cxn ang="0">
                  <a:pos x="57" y="692"/>
                </a:cxn>
                <a:cxn ang="0">
                  <a:pos x="32" y="656"/>
                </a:cxn>
                <a:cxn ang="0">
                  <a:pos x="13" y="617"/>
                </a:cxn>
                <a:cxn ang="0">
                  <a:pos x="3" y="575"/>
                </a:cxn>
                <a:cxn ang="0">
                  <a:pos x="0" y="531"/>
                </a:cxn>
                <a:cxn ang="0">
                  <a:pos x="7" y="486"/>
                </a:cxn>
                <a:cxn ang="0">
                  <a:pos x="24" y="438"/>
                </a:cxn>
                <a:cxn ang="0">
                  <a:pos x="54" y="390"/>
                </a:cxn>
                <a:cxn ang="0">
                  <a:pos x="96" y="341"/>
                </a:cxn>
                <a:cxn ang="0">
                  <a:pos x="152" y="292"/>
                </a:cxn>
                <a:cxn ang="0">
                  <a:pos x="198" y="259"/>
                </a:cxn>
                <a:cxn ang="0">
                  <a:pos x="247" y="228"/>
                </a:cxn>
                <a:cxn ang="0">
                  <a:pos x="349" y="170"/>
                </a:cxn>
                <a:cxn ang="0">
                  <a:pos x="453" y="120"/>
                </a:cxn>
                <a:cxn ang="0">
                  <a:pos x="552" y="78"/>
                </a:cxn>
                <a:cxn ang="0">
                  <a:pos x="639" y="45"/>
                </a:cxn>
                <a:cxn ang="0">
                  <a:pos x="710" y="20"/>
                </a:cxn>
                <a:cxn ang="0">
                  <a:pos x="774" y="0"/>
                </a:cxn>
              </a:cxnLst>
              <a:rect l="0" t="0" r="r" b="b"/>
              <a:pathLst>
                <a:path w="1821" h="823">
                  <a:moveTo>
                    <a:pt x="774" y="0"/>
                  </a:moveTo>
                  <a:lnTo>
                    <a:pt x="789" y="0"/>
                  </a:lnTo>
                  <a:lnTo>
                    <a:pt x="831" y="3"/>
                  </a:lnTo>
                  <a:lnTo>
                    <a:pt x="859" y="6"/>
                  </a:lnTo>
                  <a:lnTo>
                    <a:pt x="892" y="11"/>
                  </a:lnTo>
                  <a:lnTo>
                    <a:pt x="929" y="17"/>
                  </a:lnTo>
                  <a:lnTo>
                    <a:pt x="968" y="25"/>
                  </a:lnTo>
                  <a:lnTo>
                    <a:pt x="1009" y="37"/>
                  </a:lnTo>
                  <a:lnTo>
                    <a:pt x="1052" y="49"/>
                  </a:lnTo>
                  <a:lnTo>
                    <a:pt x="1072" y="57"/>
                  </a:lnTo>
                  <a:lnTo>
                    <a:pt x="1094" y="66"/>
                  </a:lnTo>
                  <a:lnTo>
                    <a:pt x="1115" y="75"/>
                  </a:lnTo>
                  <a:lnTo>
                    <a:pt x="1136" y="85"/>
                  </a:lnTo>
                  <a:lnTo>
                    <a:pt x="1157" y="96"/>
                  </a:lnTo>
                  <a:lnTo>
                    <a:pt x="1177" y="108"/>
                  </a:lnTo>
                  <a:lnTo>
                    <a:pt x="1197" y="121"/>
                  </a:lnTo>
                  <a:lnTo>
                    <a:pt x="1216" y="135"/>
                  </a:lnTo>
                  <a:lnTo>
                    <a:pt x="1235" y="150"/>
                  </a:lnTo>
                  <a:lnTo>
                    <a:pt x="1252" y="166"/>
                  </a:lnTo>
                  <a:lnTo>
                    <a:pt x="1270" y="183"/>
                  </a:lnTo>
                  <a:lnTo>
                    <a:pt x="1286" y="201"/>
                  </a:lnTo>
                  <a:lnTo>
                    <a:pt x="1633" y="128"/>
                  </a:lnTo>
                  <a:lnTo>
                    <a:pt x="1643" y="140"/>
                  </a:lnTo>
                  <a:lnTo>
                    <a:pt x="1667" y="171"/>
                  </a:lnTo>
                  <a:lnTo>
                    <a:pt x="1683" y="194"/>
                  </a:lnTo>
                  <a:lnTo>
                    <a:pt x="1701" y="219"/>
                  </a:lnTo>
                  <a:lnTo>
                    <a:pt x="1720" y="248"/>
                  </a:lnTo>
                  <a:lnTo>
                    <a:pt x="1738" y="279"/>
                  </a:lnTo>
                  <a:lnTo>
                    <a:pt x="1757" y="312"/>
                  </a:lnTo>
                  <a:lnTo>
                    <a:pt x="1775" y="348"/>
                  </a:lnTo>
                  <a:lnTo>
                    <a:pt x="1782" y="366"/>
                  </a:lnTo>
                  <a:lnTo>
                    <a:pt x="1790" y="384"/>
                  </a:lnTo>
                  <a:lnTo>
                    <a:pt x="1797" y="403"/>
                  </a:lnTo>
                  <a:lnTo>
                    <a:pt x="1803" y="421"/>
                  </a:lnTo>
                  <a:lnTo>
                    <a:pt x="1808" y="440"/>
                  </a:lnTo>
                  <a:lnTo>
                    <a:pt x="1813" y="459"/>
                  </a:lnTo>
                  <a:lnTo>
                    <a:pt x="1816" y="478"/>
                  </a:lnTo>
                  <a:lnTo>
                    <a:pt x="1819" y="495"/>
                  </a:lnTo>
                  <a:lnTo>
                    <a:pt x="1820" y="514"/>
                  </a:lnTo>
                  <a:lnTo>
                    <a:pt x="1821" y="532"/>
                  </a:lnTo>
                  <a:lnTo>
                    <a:pt x="1819" y="549"/>
                  </a:lnTo>
                  <a:lnTo>
                    <a:pt x="1816" y="567"/>
                  </a:lnTo>
                  <a:lnTo>
                    <a:pt x="1809" y="600"/>
                  </a:lnTo>
                  <a:lnTo>
                    <a:pt x="1801" y="631"/>
                  </a:lnTo>
                  <a:lnTo>
                    <a:pt x="1791" y="659"/>
                  </a:lnTo>
                  <a:lnTo>
                    <a:pt x="1781" y="685"/>
                  </a:lnTo>
                  <a:lnTo>
                    <a:pt x="1775" y="696"/>
                  </a:lnTo>
                  <a:lnTo>
                    <a:pt x="1768" y="708"/>
                  </a:lnTo>
                  <a:lnTo>
                    <a:pt x="1760" y="718"/>
                  </a:lnTo>
                  <a:lnTo>
                    <a:pt x="1752" y="728"/>
                  </a:lnTo>
                  <a:lnTo>
                    <a:pt x="1743" y="738"/>
                  </a:lnTo>
                  <a:lnTo>
                    <a:pt x="1733" y="747"/>
                  </a:lnTo>
                  <a:lnTo>
                    <a:pt x="1723" y="755"/>
                  </a:lnTo>
                  <a:lnTo>
                    <a:pt x="1711" y="764"/>
                  </a:lnTo>
                  <a:lnTo>
                    <a:pt x="1699" y="771"/>
                  </a:lnTo>
                  <a:lnTo>
                    <a:pt x="1685" y="778"/>
                  </a:lnTo>
                  <a:lnTo>
                    <a:pt x="1671" y="785"/>
                  </a:lnTo>
                  <a:lnTo>
                    <a:pt x="1655" y="791"/>
                  </a:lnTo>
                  <a:lnTo>
                    <a:pt x="1637" y="796"/>
                  </a:lnTo>
                  <a:lnTo>
                    <a:pt x="1620" y="800"/>
                  </a:lnTo>
                  <a:lnTo>
                    <a:pt x="1600" y="805"/>
                  </a:lnTo>
                  <a:lnTo>
                    <a:pt x="1579" y="808"/>
                  </a:lnTo>
                  <a:lnTo>
                    <a:pt x="1557" y="813"/>
                  </a:lnTo>
                  <a:lnTo>
                    <a:pt x="1533" y="815"/>
                  </a:lnTo>
                  <a:lnTo>
                    <a:pt x="1508" y="818"/>
                  </a:lnTo>
                  <a:lnTo>
                    <a:pt x="1482" y="820"/>
                  </a:lnTo>
                  <a:lnTo>
                    <a:pt x="1424" y="822"/>
                  </a:lnTo>
                  <a:lnTo>
                    <a:pt x="1359" y="823"/>
                  </a:lnTo>
                  <a:lnTo>
                    <a:pt x="1217" y="823"/>
                  </a:lnTo>
                  <a:lnTo>
                    <a:pt x="1070" y="823"/>
                  </a:lnTo>
                  <a:lnTo>
                    <a:pt x="922" y="823"/>
                  </a:lnTo>
                  <a:lnTo>
                    <a:pt x="776" y="823"/>
                  </a:lnTo>
                  <a:lnTo>
                    <a:pt x="638" y="823"/>
                  </a:lnTo>
                  <a:lnTo>
                    <a:pt x="513" y="823"/>
                  </a:lnTo>
                  <a:lnTo>
                    <a:pt x="404" y="823"/>
                  </a:lnTo>
                  <a:lnTo>
                    <a:pt x="317" y="823"/>
                  </a:lnTo>
                  <a:lnTo>
                    <a:pt x="297" y="822"/>
                  </a:lnTo>
                  <a:lnTo>
                    <a:pt x="277" y="820"/>
                  </a:lnTo>
                  <a:lnTo>
                    <a:pt x="258" y="816"/>
                  </a:lnTo>
                  <a:lnTo>
                    <a:pt x="238" y="811"/>
                  </a:lnTo>
                  <a:lnTo>
                    <a:pt x="217" y="804"/>
                  </a:lnTo>
                  <a:lnTo>
                    <a:pt x="197" y="796"/>
                  </a:lnTo>
                  <a:lnTo>
                    <a:pt x="177" y="788"/>
                  </a:lnTo>
                  <a:lnTo>
                    <a:pt x="159" y="777"/>
                  </a:lnTo>
                  <a:lnTo>
                    <a:pt x="139" y="765"/>
                  </a:lnTo>
                  <a:lnTo>
                    <a:pt x="121" y="752"/>
                  </a:lnTo>
                  <a:lnTo>
                    <a:pt x="104" y="739"/>
                  </a:lnTo>
                  <a:lnTo>
                    <a:pt x="87" y="724"/>
                  </a:lnTo>
                  <a:lnTo>
                    <a:pt x="71" y="709"/>
                  </a:lnTo>
                  <a:lnTo>
                    <a:pt x="57" y="692"/>
                  </a:lnTo>
                  <a:lnTo>
                    <a:pt x="43" y="674"/>
                  </a:lnTo>
                  <a:lnTo>
                    <a:pt x="32" y="656"/>
                  </a:lnTo>
                  <a:lnTo>
                    <a:pt x="21" y="637"/>
                  </a:lnTo>
                  <a:lnTo>
                    <a:pt x="13" y="617"/>
                  </a:lnTo>
                  <a:lnTo>
                    <a:pt x="7" y="596"/>
                  </a:lnTo>
                  <a:lnTo>
                    <a:pt x="3" y="575"/>
                  </a:lnTo>
                  <a:lnTo>
                    <a:pt x="0" y="554"/>
                  </a:lnTo>
                  <a:lnTo>
                    <a:pt x="0" y="531"/>
                  </a:lnTo>
                  <a:lnTo>
                    <a:pt x="2" y="509"/>
                  </a:lnTo>
                  <a:lnTo>
                    <a:pt x="7" y="486"/>
                  </a:lnTo>
                  <a:lnTo>
                    <a:pt x="14" y="462"/>
                  </a:lnTo>
                  <a:lnTo>
                    <a:pt x="24" y="438"/>
                  </a:lnTo>
                  <a:lnTo>
                    <a:pt x="37" y="414"/>
                  </a:lnTo>
                  <a:lnTo>
                    <a:pt x="54" y="390"/>
                  </a:lnTo>
                  <a:lnTo>
                    <a:pt x="73" y="366"/>
                  </a:lnTo>
                  <a:lnTo>
                    <a:pt x="96" y="341"/>
                  </a:lnTo>
                  <a:lnTo>
                    <a:pt x="122" y="317"/>
                  </a:lnTo>
                  <a:lnTo>
                    <a:pt x="152" y="292"/>
                  </a:lnTo>
                  <a:lnTo>
                    <a:pt x="174" y="276"/>
                  </a:lnTo>
                  <a:lnTo>
                    <a:pt x="198" y="259"/>
                  </a:lnTo>
                  <a:lnTo>
                    <a:pt x="222" y="244"/>
                  </a:lnTo>
                  <a:lnTo>
                    <a:pt x="247" y="228"/>
                  </a:lnTo>
                  <a:lnTo>
                    <a:pt x="297" y="198"/>
                  </a:lnTo>
                  <a:lnTo>
                    <a:pt x="349" y="170"/>
                  </a:lnTo>
                  <a:lnTo>
                    <a:pt x="401" y="144"/>
                  </a:lnTo>
                  <a:lnTo>
                    <a:pt x="453" y="120"/>
                  </a:lnTo>
                  <a:lnTo>
                    <a:pt x="503" y="98"/>
                  </a:lnTo>
                  <a:lnTo>
                    <a:pt x="552" y="78"/>
                  </a:lnTo>
                  <a:lnTo>
                    <a:pt x="598" y="60"/>
                  </a:lnTo>
                  <a:lnTo>
                    <a:pt x="639" y="45"/>
                  </a:lnTo>
                  <a:lnTo>
                    <a:pt x="677" y="31"/>
                  </a:lnTo>
                  <a:lnTo>
                    <a:pt x="710" y="20"/>
                  </a:lnTo>
                  <a:lnTo>
                    <a:pt x="757" y="5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40" name="Freeform 108"/>
            <p:cNvSpPr>
              <a:spLocks/>
            </p:cNvSpPr>
            <p:nvPr/>
          </p:nvSpPr>
          <p:spPr bwMode="auto">
            <a:xfrm>
              <a:off x="3518" y="3335"/>
              <a:ext cx="174" cy="199"/>
            </a:xfrm>
            <a:custGeom>
              <a:avLst/>
              <a:gdLst/>
              <a:ahLst/>
              <a:cxnLst>
                <a:cxn ang="0">
                  <a:pos x="16" y="996"/>
                </a:cxn>
                <a:cxn ang="0">
                  <a:pos x="870" y="996"/>
                </a:cxn>
                <a:cxn ang="0">
                  <a:pos x="868" y="965"/>
                </a:cxn>
                <a:cxn ang="0">
                  <a:pos x="864" y="881"/>
                </a:cxn>
                <a:cxn ang="0">
                  <a:pos x="859" y="758"/>
                </a:cxn>
                <a:cxn ang="0">
                  <a:pos x="853" y="608"/>
                </a:cxn>
                <a:cxn ang="0">
                  <a:pos x="847" y="443"/>
                </a:cxn>
                <a:cxn ang="0">
                  <a:pos x="841" y="279"/>
                </a:cxn>
                <a:cxn ang="0">
                  <a:pos x="834" y="127"/>
                </a:cxn>
                <a:cxn ang="0">
                  <a:pos x="831" y="0"/>
                </a:cxn>
                <a:cxn ang="0">
                  <a:pos x="0" y="0"/>
                </a:cxn>
                <a:cxn ang="0">
                  <a:pos x="5" y="162"/>
                </a:cxn>
                <a:cxn ang="0">
                  <a:pos x="9" y="329"/>
                </a:cxn>
                <a:cxn ang="0">
                  <a:pos x="12" y="495"/>
                </a:cxn>
                <a:cxn ang="0">
                  <a:pos x="14" y="653"/>
                </a:cxn>
                <a:cxn ang="0">
                  <a:pos x="15" y="789"/>
                </a:cxn>
                <a:cxn ang="0">
                  <a:pos x="15" y="898"/>
                </a:cxn>
                <a:cxn ang="0">
                  <a:pos x="16" y="970"/>
                </a:cxn>
                <a:cxn ang="0">
                  <a:pos x="16" y="996"/>
                </a:cxn>
              </a:cxnLst>
              <a:rect l="0" t="0" r="r" b="b"/>
              <a:pathLst>
                <a:path w="870" h="996">
                  <a:moveTo>
                    <a:pt x="16" y="996"/>
                  </a:moveTo>
                  <a:lnTo>
                    <a:pt x="870" y="996"/>
                  </a:lnTo>
                  <a:lnTo>
                    <a:pt x="868" y="965"/>
                  </a:lnTo>
                  <a:lnTo>
                    <a:pt x="864" y="881"/>
                  </a:lnTo>
                  <a:lnTo>
                    <a:pt x="859" y="758"/>
                  </a:lnTo>
                  <a:lnTo>
                    <a:pt x="853" y="608"/>
                  </a:lnTo>
                  <a:lnTo>
                    <a:pt x="847" y="443"/>
                  </a:lnTo>
                  <a:lnTo>
                    <a:pt x="841" y="279"/>
                  </a:lnTo>
                  <a:lnTo>
                    <a:pt x="834" y="127"/>
                  </a:lnTo>
                  <a:lnTo>
                    <a:pt x="831" y="0"/>
                  </a:lnTo>
                  <a:lnTo>
                    <a:pt x="0" y="0"/>
                  </a:lnTo>
                  <a:lnTo>
                    <a:pt x="5" y="162"/>
                  </a:lnTo>
                  <a:lnTo>
                    <a:pt x="9" y="329"/>
                  </a:lnTo>
                  <a:lnTo>
                    <a:pt x="12" y="495"/>
                  </a:lnTo>
                  <a:lnTo>
                    <a:pt x="14" y="653"/>
                  </a:lnTo>
                  <a:lnTo>
                    <a:pt x="15" y="789"/>
                  </a:lnTo>
                  <a:lnTo>
                    <a:pt x="15" y="898"/>
                  </a:lnTo>
                  <a:lnTo>
                    <a:pt x="16" y="970"/>
                  </a:lnTo>
                  <a:lnTo>
                    <a:pt x="16" y="996"/>
                  </a:lnTo>
                  <a:close/>
                </a:path>
              </a:pathLst>
            </a:custGeom>
            <a:solidFill>
              <a:srgbClr val="FFF2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41" name="Freeform 109"/>
            <p:cNvSpPr>
              <a:spLocks/>
            </p:cNvSpPr>
            <p:nvPr/>
          </p:nvSpPr>
          <p:spPr bwMode="auto">
            <a:xfrm>
              <a:off x="3513" y="3128"/>
              <a:ext cx="224" cy="207"/>
            </a:xfrm>
            <a:custGeom>
              <a:avLst/>
              <a:gdLst/>
              <a:ahLst/>
              <a:cxnLst>
                <a:cxn ang="0">
                  <a:pos x="1121" y="203"/>
                </a:cxn>
                <a:cxn ang="0">
                  <a:pos x="247" y="0"/>
                </a:cxn>
                <a:cxn ang="0">
                  <a:pos x="235" y="20"/>
                </a:cxn>
                <a:cxn ang="0">
                  <a:pos x="204" y="74"/>
                </a:cxn>
                <a:cxn ang="0">
                  <a:pos x="183" y="111"/>
                </a:cxn>
                <a:cxn ang="0">
                  <a:pos x="159" y="154"/>
                </a:cxn>
                <a:cxn ang="0">
                  <a:pos x="135" y="203"/>
                </a:cxn>
                <a:cxn ang="0">
                  <a:pos x="110" y="254"/>
                </a:cxn>
                <a:cxn ang="0">
                  <a:pos x="86" y="309"/>
                </a:cxn>
                <a:cxn ang="0">
                  <a:pos x="62" y="365"/>
                </a:cxn>
                <a:cxn ang="0">
                  <a:pos x="52" y="394"/>
                </a:cxn>
                <a:cxn ang="0">
                  <a:pos x="42" y="423"/>
                </a:cxn>
                <a:cxn ang="0">
                  <a:pos x="33" y="452"/>
                </a:cxn>
                <a:cxn ang="0">
                  <a:pos x="25" y="481"/>
                </a:cxn>
                <a:cxn ang="0">
                  <a:pos x="17" y="509"/>
                </a:cxn>
                <a:cxn ang="0">
                  <a:pos x="11" y="537"/>
                </a:cxn>
                <a:cxn ang="0">
                  <a:pos x="6" y="564"/>
                </a:cxn>
                <a:cxn ang="0">
                  <a:pos x="2" y="591"/>
                </a:cxn>
                <a:cxn ang="0">
                  <a:pos x="0" y="618"/>
                </a:cxn>
                <a:cxn ang="0">
                  <a:pos x="0" y="643"/>
                </a:cxn>
                <a:cxn ang="0">
                  <a:pos x="1" y="668"/>
                </a:cxn>
                <a:cxn ang="0">
                  <a:pos x="4" y="691"/>
                </a:cxn>
                <a:cxn ang="0">
                  <a:pos x="7" y="719"/>
                </a:cxn>
                <a:cxn ang="0">
                  <a:pos x="11" y="751"/>
                </a:cxn>
                <a:cxn ang="0">
                  <a:pos x="14" y="790"/>
                </a:cxn>
                <a:cxn ang="0">
                  <a:pos x="17" y="831"/>
                </a:cxn>
                <a:cxn ang="0">
                  <a:pos x="20" y="878"/>
                </a:cxn>
                <a:cxn ang="0">
                  <a:pos x="24" y="928"/>
                </a:cxn>
                <a:cxn ang="0">
                  <a:pos x="26" y="981"/>
                </a:cxn>
                <a:cxn ang="0">
                  <a:pos x="28" y="1036"/>
                </a:cxn>
                <a:cxn ang="0">
                  <a:pos x="859" y="1036"/>
                </a:cxn>
                <a:cxn ang="0">
                  <a:pos x="858" y="1021"/>
                </a:cxn>
                <a:cxn ang="0">
                  <a:pos x="858" y="1005"/>
                </a:cxn>
                <a:cxn ang="0">
                  <a:pos x="857" y="991"/>
                </a:cxn>
                <a:cxn ang="0">
                  <a:pos x="857" y="977"/>
                </a:cxn>
                <a:cxn ang="0">
                  <a:pos x="857" y="965"/>
                </a:cxn>
                <a:cxn ang="0">
                  <a:pos x="857" y="953"/>
                </a:cxn>
                <a:cxn ang="0">
                  <a:pos x="857" y="944"/>
                </a:cxn>
                <a:cxn ang="0">
                  <a:pos x="857" y="934"/>
                </a:cxn>
                <a:cxn ang="0">
                  <a:pos x="857" y="902"/>
                </a:cxn>
                <a:cxn ang="0">
                  <a:pos x="859" y="865"/>
                </a:cxn>
                <a:cxn ang="0">
                  <a:pos x="862" y="824"/>
                </a:cxn>
                <a:cxn ang="0">
                  <a:pos x="866" y="780"/>
                </a:cxn>
                <a:cxn ang="0">
                  <a:pos x="873" y="735"/>
                </a:cxn>
                <a:cxn ang="0">
                  <a:pos x="881" y="686"/>
                </a:cxn>
                <a:cxn ang="0">
                  <a:pos x="891" y="636"/>
                </a:cxn>
                <a:cxn ang="0">
                  <a:pos x="905" y="585"/>
                </a:cxn>
                <a:cxn ang="0">
                  <a:pos x="912" y="559"/>
                </a:cxn>
                <a:cxn ang="0">
                  <a:pos x="921" y="533"/>
                </a:cxn>
                <a:cxn ang="0">
                  <a:pos x="930" y="507"/>
                </a:cxn>
                <a:cxn ang="0">
                  <a:pos x="939" y="482"/>
                </a:cxn>
                <a:cxn ang="0">
                  <a:pos x="950" y="456"/>
                </a:cxn>
                <a:cxn ang="0">
                  <a:pos x="960" y="431"/>
                </a:cxn>
                <a:cxn ang="0">
                  <a:pos x="973" y="406"/>
                </a:cxn>
                <a:cxn ang="0">
                  <a:pos x="985" y="381"/>
                </a:cxn>
                <a:cxn ang="0">
                  <a:pos x="999" y="356"/>
                </a:cxn>
                <a:cxn ang="0">
                  <a:pos x="1013" y="332"/>
                </a:cxn>
                <a:cxn ang="0">
                  <a:pos x="1029" y="309"/>
                </a:cxn>
                <a:cxn ang="0">
                  <a:pos x="1045" y="286"/>
                </a:cxn>
                <a:cxn ang="0">
                  <a:pos x="1063" y="264"/>
                </a:cxn>
                <a:cxn ang="0">
                  <a:pos x="1081" y="244"/>
                </a:cxn>
                <a:cxn ang="0">
                  <a:pos x="1101" y="223"/>
                </a:cxn>
                <a:cxn ang="0">
                  <a:pos x="1121" y="203"/>
                </a:cxn>
              </a:cxnLst>
              <a:rect l="0" t="0" r="r" b="b"/>
              <a:pathLst>
                <a:path w="1121" h="1036">
                  <a:moveTo>
                    <a:pt x="1121" y="203"/>
                  </a:moveTo>
                  <a:lnTo>
                    <a:pt x="247" y="0"/>
                  </a:lnTo>
                  <a:lnTo>
                    <a:pt x="235" y="20"/>
                  </a:lnTo>
                  <a:lnTo>
                    <a:pt x="204" y="74"/>
                  </a:lnTo>
                  <a:lnTo>
                    <a:pt x="183" y="111"/>
                  </a:lnTo>
                  <a:lnTo>
                    <a:pt x="159" y="154"/>
                  </a:lnTo>
                  <a:lnTo>
                    <a:pt x="135" y="203"/>
                  </a:lnTo>
                  <a:lnTo>
                    <a:pt x="110" y="254"/>
                  </a:lnTo>
                  <a:lnTo>
                    <a:pt x="86" y="309"/>
                  </a:lnTo>
                  <a:lnTo>
                    <a:pt x="62" y="365"/>
                  </a:lnTo>
                  <a:lnTo>
                    <a:pt x="52" y="394"/>
                  </a:lnTo>
                  <a:lnTo>
                    <a:pt x="42" y="423"/>
                  </a:lnTo>
                  <a:lnTo>
                    <a:pt x="33" y="452"/>
                  </a:lnTo>
                  <a:lnTo>
                    <a:pt x="25" y="481"/>
                  </a:lnTo>
                  <a:lnTo>
                    <a:pt x="17" y="509"/>
                  </a:lnTo>
                  <a:lnTo>
                    <a:pt x="11" y="537"/>
                  </a:lnTo>
                  <a:lnTo>
                    <a:pt x="6" y="564"/>
                  </a:lnTo>
                  <a:lnTo>
                    <a:pt x="2" y="591"/>
                  </a:lnTo>
                  <a:lnTo>
                    <a:pt x="0" y="618"/>
                  </a:lnTo>
                  <a:lnTo>
                    <a:pt x="0" y="643"/>
                  </a:lnTo>
                  <a:lnTo>
                    <a:pt x="1" y="668"/>
                  </a:lnTo>
                  <a:lnTo>
                    <a:pt x="4" y="691"/>
                  </a:lnTo>
                  <a:lnTo>
                    <a:pt x="7" y="719"/>
                  </a:lnTo>
                  <a:lnTo>
                    <a:pt x="11" y="751"/>
                  </a:lnTo>
                  <a:lnTo>
                    <a:pt x="14" y="790"/>
                  </a:lnTo>
                  <a:lnTo>
                    <a:pt x="17" y="831"/>
                  </a:lnTo>
                  <a:lnTo>
                    <a:pt x="20" y="878"/>
                  </a:lnTo>
                  <a:lnTo>
                    <a:pt x="24" y="928"/>
                  </a:lnTo>
                  <a:lnTo>
                    <a:pt x="26" y="981"/>
                  </a:lnTo>
                  <a:lnTo>
                    <a:pt x="28" y="1036"/>
                  </a:lnTo>
                  <a:lnTo>
                    <a:pt x="859" y="1036"/>
                  </a:lnTo>
                  <a:lnTo>
                    <a:pt x="858" y="1021"/>
                  </a:lnTo>
                  <a:lnTo>
                    <a:pt x="858" y="1005"/>
                  </a:lnTo>
                  <a:lnTo>
                    <a:pt x="857" y="991"/>
                  </a:lnTo>
                  <a:lnTo>
                    <a:pt x="857" y="977"/>
                  </a:lnTo>
                  <a:lnTo>
                    <a:pt x="857" y="965"/>
                  </a:lnTo>
                  <a:lnTo>
                    <a:pt x="857" y="953"/>
                  </a:lnTo>
                  <a:lnTo>
                    <a:pt x="857" y="944"/>
                  </a:lnTo>
                  <a:lnTo>
                    <a:pt x="857" y="934"/>
                  </a:lnTo>
                  <a:lnTo>
                    <a:pt x="857" y="902"/>
                  </a:lnTo>
                  <a:lnTo>
                    <a:pt x="859" y="865"/>
                  </a:lnTo>
                  <a:lnTo>
                    <a:pt x="862" y="824"/>
                  </a:lnTo>
                  <a:lnTo>
                    <a:pt x="866" y="780"/>
                  </a:lnTo>
                  <a:lnTo>
                    <a:pt x="873" y="735"/>
                  </a:lnTo>
                  <a:lnTo>
                    <a:pt x="881" y="686"/>
                  </a:lnTo>
                  <a:lnTo>
                    <a:pt x="891" y="636"/>
                  </a:lnTo>
                  <a:lnTo>
                    <a:pt x="905" y="585"/>
                  </a:lnTo>
                  <a:lnTo>
                    <a:pt x="912" y="559"/>
                  </a:lnTo>
                  <a:lnTo>
                    <a:pt x="921" y="533"/>
                  </a:lnTo>
                  <a:lnTo>
                    <a:pt x="930" y="507"/>
                  </a:lnTo>
                  <a:lnTo>
                    <a:pt x="939" y="482"/>
                  </a:lnTo>
                  <a:lnTo>
                    <a:pt x="950" y="456"/>
                  </a:lnTo>
                  <a:lnTo>
                    <a:pt x="960" y="431"/>
                  </a:lnTo>
                  <a:lnTo>
                    <a:pt x="973" y="406"/>
                  </a:lnTo>
                  <a:lnTo>
                    <a:pt x="985" y="381"/>
                  </a:lnTo>
                  <a:lnTo>
                    <a:pt x="999" y="356"/>
                  </a:lnTo>
                  <a:lnTo>
                    <a:pt x="1013" y="332"/>
                  </a:lnTo>
                  <a:lnTo>
                    <a:pt x="1029" y="309"/>
                  </a:lnTo>
                  <a:lnTo>
                    <a:pt x="1045" y="286"/>
                  </a:lnTo>
                  <a:lnTo>
                    <a:pt x="1063" y="264"/>
                  </a:lnTo>
                  <a:lnTo>
                    <a:pt x="1081" y="244"/>
                  </a:lnTo>
                  <a:lnTo>
                    <a:pt x="1101" y="223"/>
                  </a:lnTo>
                  <a:lnTo>
                    <a:pt x="1121" y="203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42" name="Freeform 110"/>
            <p:cNvSpPr>
              <a:spLocks/>
            </p:cNvSpPr>
            <p:nvPr/>
          </p:nvSpPr>
          <p:spPr bwMode="auto">
            <a:xfrm>
              <a:off x="3362" y="3473"/>
              <a:ext cx="364" cy="165"/>
            </a:xfrm>
            <a:custGeom>
              <a:avLst/>
              <a:gdLst/>
              <a:ahLst/>
              <a:cxnLst>
                <a:cxn ang="0">
                  <a:pos x="790" y="0"/>
                </a:cxn>
                <a:cxn ang="0">
                  <a:pos x="860" y="6"/>
                </a:cxn>
                <a:cxn ang="0">
                  <a:pos x="929" y="17"/>
                </a:cxn>
                <a:cxn ang="0">
                  <a:pos x="1010" y="37"/>
                </a:cxn>
                <a:cxn ang="0">
                  <a:pos x="1073" y="57"/>
                </a:cxn>
                <a:cxn ang="0">
                  <a:pos x="1116" y="75"/>
                </a:cxn>
                <a:cxn ang="0">
                  <a:pos x="1157" y="96"/>
                </a:cxn>
                <a:cxn ang="0">
                  <a:pos x="1198" y="121"/>
                </a:cxn>
                <a:cxn ang="0">
                  <a:pos x="1235" y="150"/>
                </a:cxn>
                <a:cxn ang="0">
                  <a:pos x="1271" y="183"/>
                </a:cxn>
                <a:cxn ang="0">
                  <a:pos x="1634" y="128"/>
                </a:cxn>
                <a:cxn ang="0">
                  <a:pos x="1668" y="171"/>
                </a:cxn>
                <a:cxn ang="0">
                  <a:pos x="1702" y="219"/>
                </a:cxn>
                <a:cxn ang="0">
                  <a:pos x="1739" y="279"/>
                </a:cxn>
                <a:cxn ang="0">
                  <a:pos x="1775" y="348"/>
                </a:cxn>
                <a:cxn ang="0">
                  <a:pos x="1791" y="384"/>
                </a:cxn>
                <a:cxn ang="0">
                  <a:pos x="1804" y="421"/>
                </a:cxn>
                <a:cxn ang="0">
                  <a:pos x="1814" y="459"/>
                </a:cxn>
                <a:cxn ang="0">
                  <a:pos x="1819" y="495"/>
                </a:cxn>
                <a:cxn ang="0">
                  <a:pos x="1821" y="532"/>
                </a:cxn>
                <a:cxn ang="0">
                  <a:pos x="1817" y="567"/>
                </a:cxn>
                <a:cxn ang="0">
                  <a:pos x="1801" y="631"/>
                </a:cxn>
                <a:cxn ang="0">
                  <a:pos x="1792" y="659"/>
                </a:cxn>
                <a:cxn ang="0">
                  <a:pos x="1782" y="685"/>
                </a:cxn>
                <a:cxn ang="0">
                  <a:pos x="1768" y="708"/>
                </a:cxn>
                <a:cxn ang="0">
                  <a:pos x="1753" y="728"/>
                </a:cxn>
                <a:cxn ang="0">
                  <a:pos x="1734" y="747"/>
                </a:cxn>
                <a:cxn ang="0">
                  <a:pos x="1712" y="764"/>
                </a:cxn>
                <a:cxn ang="0">
                  <a:pos x="1686" y="778"/>
                </a:cxn>
                <a:cxn ang="0">
                  <a:pos x="1656" y="791"/>
                </a:cxn>
                <a:cxn ang="0">
                  <a:pos x="1620" y="800"/>
                </a:cxn>
                <a:cxn ang="0">
                  <a:pos x="1581" y="808"/>
                </a:cxn>
                <a:cxn ang="0">
                  <a:pos x="1535" y="815"/>
                </a:cxn>
                <a:cxn ang="0">
                  <a:pos x="1483" y="820"/>
                </a:cxn>
                <a:cxn ang="0">
                  <a:pos x="1360" y="823"/>
                </a:cxn>
                <a:cxn ang="0">
                  <a:pos x="1071" y="823"/>
                </a:cxn>
                <a:cxn ang="0">
                  <a:pos x="776" y="823"/>
                </a:cxn>
                <a:cxn ang="0">
                  <a:pos x="513" y="823"/>
                </a:cxn>
                <a:cxn ang="0">
                  <a:pos x="318" y="823"/>
                </a:cxn>
                <a:cxn ang="0">
                  <a:pos x="278" y="820"/>
                </a:cxn>
                <a:cxn ang="0">
                  <a:pos x="238" y="811"/>
                </a:cxn>
                <a:cxn ang="0">
                  <a:pos x="198" y="796"/>
                </a:cxn>
                <a:cxn ang="0">
                  <a:pos x="159" y="777"/>
                </a:cxn>
                <a:cxn ang="0">
                  <a:pos x="122" y="752"/>
                </a:cxn>
                <a:cxn ang="0">
                  <a:pos x="88" y="724"/>
                </a:cxn>
                <a:cxn ang="0">
                  <a:pos x="57" y="692"/>
                </a:cxn>
                <a:cxn ang="0">
                  <a:pos x="32" y="656"/>
                </a:cxn>
                <a:cxn ang="0">
                  <a:pos x="14" y="617"/>
                </a:cxn>
                <a:cxn ang="0">
                  <a:pos x="3" y="575"/>
                </a:cxn>
                <a:cxn ang="0">
                  <a:pos x="0" y="531"/>
                </a:cxn>
                <a:cxn ang="0">
                  <a:pos x="7" y="486"/>
                </a:cxn>
                <a:cxn ang="0">
                  <a:pos x="25" y="438"/>
                </a:cxn>
                <a:cxn ang="0">
                  <a:pos x="54" y="390"/>
                </a:cxn>
                <a:cxn ang="0">
                  <a:pos x="97" y="341"/>
                </a:cxn>
                <a:cxn ang="0">
                  <a:pos x="153" y="292"/>
                </a:cxn>
                <a:cxn ang="0">
                  <a:pos x="199" y="259"/>
                </a:cxn>
                <a:cxn ang="0">
                  <a:pos x="248" y="228"/>
                </a:cxn>
                <a:cxn ang="0">
                  <a:pos x="350" y="170"/>
                </a:cxn>
                <a:cxn ang="0">
                  <a:pos x="454" y="120"/>
                </a:cxn>
                <a:cxn ang="0">
                  <a:pos x="553" y="78"/>
                </a:cxn>
                <a:cxn ang="0">
                  <a:pos x="640" y="45"/>
                </a:cxn>
                <a:cxn ang="0">
                  <a:pos x="711" y="20"/>
                </a:cxn>
                <a:cxn ang="0">
                  <a:pos x="774" y="0"/>
                </a:cxn>
              </a:cxnLst>
              <a:rect l="0" t="0" r="r" b="b"/>
              <a:pathLst>
                <a:path w="1821" h="823">
                  <a:moveTo>
                    <a:pt x="774" y="0"/>
                  </a:moveTo>
                  <a:lnTo>
                    <a:pt x="790" y="0"/>
                  </a:lnTo>
                  <a:lnTo>
                    <a:pt x="832" y="3"/>
                  </a:lnTo>
                  <a:lnTo>
                    <a:pt x="860" y="6"/>
                  </a:lnTo>
                  <a:lnTo>
                    <a:pt x="893" y="11"/>
                  </a:lnTo>
                  <a:lnTo>
                    <a:pt x="929" y="17"/>
                  </a:lnTo>
                  <a:lnTo>
                    <a:pt x="969" y="25"/>
                  </a:lnTo>
                  <a:lnTo>
                    <a:pt x="1010" y="37"/>
                  </a:lnTo>
                  <a:lnTo>
                    <a:pt x="1052" y="49"/>
                  </a:lnTo>
                  <a:lnTo>
                    <a:pt x="1073" y="57"/>
                  </a:lnTo>
                  <a:lnTo>
                    <a:pt x="1095" y="66"/>
                  </a:lnTo>
                  <a:lnTo>
                    <a:pt x="1116" y="75"/>
                  </a:lnTo>
                  <a:lnTo>
                    <a:pt x="1138" y="85"/>
                  </a:lnTo>
                  <a:lnTo>
                    <a:pt x="1157" y="96"/>
                  </a:lnTo>
                  <a:lnTo>
                    <a:pt x="1178" y="108"/>
                  </a:lnTo>
                  <a:lnTo>
                    <a:pt x="1198" y="121"/>
                  </a:lnTo>
                  <a:lnTo>
                    <a:pt x="1218" y="135"/>
                  </a:lnTo>
                  <a:lnTo>
                    <a:pt x="1235" y="150"/>
                  </a:lnTo>
                  <a:lnTo>
                    <a:pt x="1254" y="166"/>
                  </a:lnTo>
                  <a:lnTo>
                    <a:pt x="1271" y="183"/>
                  </a:lnTo>
                  <a:lnTo>
                    <a:pt x="1286" y="201"/>
                  </a:lnTo>
                  <a:lnTo>
                    <a:pt x="1634" y="128"/>
                  </a:lnTo>
                  <a:lnTo>
                    <a:pt x="1643" y="140"/>
                  </a:lnTo>
                  <a:lnTo>
                    <a:pt x="1668" y="171"/>
                  </a:lnTo>
                  <a:lnTo>
                    <a:pt x="1684" y="194"/>
                  </a:lnTo>
                  <a:lnTo>
                    <a:pt x="1702" y="219"/>
                  </a:lnTo>
                  <a:lnTo>
                    <a:pt x="1720" y="248"/>
                  </a:lnTo>
                  <a:lnTo>
                    <a:pt x="1739" y="279"/>
                  </a:lnTo>
                  <a:lnTo>
                    <a:pt x="1758" y="312"/>
                  </a:lnTo>
                  <a:lnTo>
                    <a:pt x="1775" y="348"/>
                  </a:lnTo>
                  <a:lnTo>
                    <a:pt x="1783" y="366"/>
                  </a:lnTo>
                  <a:lnTo>
                    <a:pt x="1791" y="384"/>
                  </a:lnTo>
                  <a:lnTo>
                    <a:pt x="1797" y="403"/>
                  </a:lnTo>
                  <a:lnTo>
                    <a:pt x="1804" y="421"/>
                  </a:lnTo>
                  <a:lnTo>
                    <a:pt x="1809" y="440"/>
                  </a:lnTo>
                  <a:lnTo>
                    <a:pt x="1814" y="459"/>
                  </a:lnTo>
                  <a:lnTo>
                    <a:pt x="1817" y="478"/>
                  </a:lnTo>
                  <a:lnTo>
                    <a:pt x="1819" y="495"/>
                  </a:lnTo>
                  <a:lnTo>
                    <a:pt x="1821" y="514"/>
                  </a:lnTo>
                  <a:lnTo>
                    <a:pt x="1821" y="532"/>
                  </a:lnTo>
                  <a:lnTo>
                    <a:pt x="1820" y="549"/>
                  </a:lnTo>
                  <a:lnTo>
                    <a:pt x="1817" y="567"/>
                  </a:lnTo>
                  <a:lnTo>
                    <a:pt x="1810" y="600"/>
                  </a:lnTo>
                  <a:lnTo>
                    <a:pt x="1801" y="631"/>
                  </a:lnTo>
                  <a:lnTo>
                    <a:pt x="1797" y="645"/>
                  </a:lnTo>
                  <a:lnTo>
                    <a:pt x="1792" y="659"/>
                  </a:lnTo>
                  <a:lnTo>
                    <a:pt x="1787" y="672"/>
                  </a:lnTo>
                  <a:lnTo>
                    <a:pt x="1782" y="685"/>
                  </a:lnTo>
                  <a:lnTo>
                    <a:pt x="1775" y="696"/>
                  </a:lnTo>
                  <a:lnTo>
                    <a:pt x="1768" y="708"/>
                  </a:lnTo>
                  <a:lnTo>
                    <a:pt x="1761" y="718"/>
                  </a:lnTo>
                  <a:lnTo>
                    <a:pt x="1753" y="728"/>
                  </a:lnTo>
                  <a:lnTo>
                    <a:pt x="1744" y="738"/>
                  </a:lnTo>
                  <a:lnTo>
                    <a:pt x="1734" y="747"/>
                  </a:lnTo>
                  <a:lnTo>
                    <a:pt x="1723" y="755"/>
                  </a:lnTo>
                  <a:lnTo>
                    <a:pt x="1712" y="764"/>
                  </a:lnTo>
                  <a:lnTo>
                    <a:pt x="1700" y="771"/>
                  </a:lnTo>
                  <a:lnTo>
                    <a:pt x="1686" y="778"/>
                  </a:lnTo>
                  <a:lnTo>
                    <a:pt x="1671" y="785"/>
                  </a:lnTo>
                  <a:lnTo>
                    <a:pt x="1656" y="791"/>
                  </a:lnTo>
                  <a:lnTo>
                    <a:pt x="1639" y="796"/>
                  </a:lnTo>
                  <a:lnTo>
                    <a:pt x="1620" y="800"/>
                  </a:lnTo>
                  <a:lnTo>
                    <a:pt x="1602" y="805"/>
                  </a:lnTo>
                  <a:lnTo>
                    <a:pt x="1581" y="808"/>
                  </a:lnTo>
                  <a:lnTo>
                    <a:pt x="1558" y="813"/>
                  </a:lnTo>
                  <a:lnTo>
                    <a:pt x="1535" y="815"/>
                  </a:lnTo>
                  <a:lnTo>
                    <a:pt x="1510" y="818"/>
                  </a:lnTo>
                  <a:lnTo>
                    <a:pt x="1483" y="820"/>
                  </a:lnTo>
                  <a:lnTo>
                    <a:pt x="1425" y="822"/>
                  </a:lnTo>
                  <a:lnTo>
                    <a:pt x="1360" y="823"/>
                  </a:lnTo>
                  <a:lnTo>
                    <a:pt x="1219" y="823"/>
                  </a:lnTo>
                  <a:lnTo>
                    <a:pt x="1071" y="823"/>
                  </a:lnTo>
                  <a:lnTo>
                    <a:pt x="922" y="823"/>
                  </a:lnTo>
                  <a:lnTo>
                    <a:pt x="776" y="823"/>
                  </a:lnTo>
                  <a:lnTo>
                    <a:pt x="639" y="823"/>
                  </a:lnTo>
                  <a:lnTo>
                    <a:pt x="513" y="823"/>
                  </a:lnTo>
                  <a:lnTo>
                    <a:pt x="405" y="823"/>
                  </a:lnTo>
                  <a:lnTo>
                    <a:pt x="318" y="823"/>
                  </a:lnTo>
                  <a:lnTo>
                    <a:pt x="298" y="822"/>
                  </a:lnTo>
                  <a:lnTo>
                    <a:pt x="278" y="820"/>
                  </a:lnTo>
                  <a:lnTo>
                    <a:pt x="258" y="816"/>
                  </a:lnTo>
                  <a:lnTo>
                    <a:pt x="238" y="811"/>
                  </a:lnTo>
                  <a:lnTo>
                    <a:pt x="219" y="804"/>
                  </a:lnTo>
                  <a:lnTo>
                    <a:pt x="198" y="796"/>
                  </a:lnTo>
                  <a:lnTo>
                    <a:pt x="178" y="788"/>
                  </a:lnTo>
                  <a:lnTo>
                    <a:pt x="159" y="777"/>
                  </a:lnTo>
                  <a:lnTo>
                    <a:pt x="140" y="765"/>
                  </a:lnTo>
                  <a:lnTo>
                    <a:pt x="122" y="752"/>
                  </a:lnTo>
                  <a:lnTo>
                    <a:pt x="104" y="739"/>
                  </a:lnTo>
                  <a:lnTo>
                    <a:pt x="88" y="724"/>
                  </a:lnTo>
                  <a:lnTo>
                    <a:pt x="72" y="709"/>
                  </a:lnTo>
                  <a:lnTo>
                    <a:pt x="57" y="692"/>
                  </a:lnTo>
                  <a:lnTo>
                    <a:pt x="44" y="674"/>
                  </a:lnTo>
                  <a:lnTo>
                    <a:pt x="32" y="656"/>
                  </a:lnTo>
                  <a:lnTo>
                    <a:pt x="22" y="637"/>
                  </a:lnTo>
                  <a:lnTo>
                    <a:pt x="14" y="617"/>
                  </a:lnTo>
                  <a:lnTo>
                    <a:pt x="7" y="596"/>
                  </a:lnTo>
                  <a:lnTo>
                    <a:pt x="3" y="575"/>
                  </a:lnTo>
                  <a:lnTo>
                    <a:pt x="0" y="554"/>
                  </a:lnTo>
                  <a:lnTo>
                    <a:pt x="0" y="531"/>
                  </a:lnTo>
                  <a:lnTo>
                    <a:pt x="2" y="509"/>
                  </a:lnTo>
                  <a:lnTo>
                    <a:pt x="7" y="486"/>
                  </a:lnTo>
                  <a:lnTo>
                    <a:pt x="15" y="462"/>
                  </a:lnTo>
                  <a:lnTo>
                    <a:pt x="25" y="438"/>
                  </a:lnTo>
                  <a:lnTo>
                    <a:pt x="38" y="414"/>
                  </a:lnTo>
                  <a:lnTo>
                    <a:pt x="54" y="390"/>
                  </a:lnTo>
                  <a:lnTo>
                    <a:pt x="74" y="366"/>
                  </a:lnTo>
                  <a:lnTo>
                    <a:pt x="97" y="341"/>
                  </a:lnTo>
                  <a:lnTo>
                    <a:pt x="123" y="317"/>
                  </a:lnTo>
                  <a:lnTo>
                    <a:pt x="153" y="292"/>
                  </a:lnTo>
                  <a:lnTo>
                    <a:pt x="175" y="276"/>
                  </a:lnTo>
                  <a:lnTo>
                    <a:pt x="199" y="259"/>
                  </a:lnTo>
                  <a:lnTo>
                    <a:pt x="223" y="244"/>
                  </a:lnTo>
                  <a:lnTo>
                    <a:pt x="248" y="228"/>
                  </a:lnTo>
                  <a:lnTo>
                    <a:pt x="299" y="198"/>
                  </a:lnTo>
                  <a:lnTo>
                    <a:pt x="350" y="170"/>
                  </a:lnTo>
                  <a:lnTo>
                    <a:pt x="402" y="144"/>
                  </a:lnTo>
                  <a:lnTo>
                    <a:pt x="454" y="120"/>
                  </a:lnTo>
                  <a:lnTo>
                    <a:pt x="505" y="98"/>
                  </a:lnTo>
                  <a:lnTo>
                    <a:pt x="553" y="78"/>
                  </a:lnTo>
                  <a:lnTo>
                    <a:pt x="599" y="60"/>
                  </a:lnTo>
                  <a:lnTo>
                    <a:pt x="640" y="45"/>
                  </a:lnTo>
                  <a:lnTo>
                    <a:pt x="679" y="31"/>
                  </a:lnTo>
                  <a:lnTo>
                    <a:pt x="711" y="20"/>
                  </a:lnTo>
                  <a:lnTo>
                    <a:pt x="758" y="5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43" name="Freeform 111"/>
            <p:cNvSpPr>
              <a:spLocks/>
            </p:cNvSpPr>
            <p:nvPr/>
          </p:nvSpPr>
          <p:spPr bwMode="auto">
            <a:xfrm>
              <a:off x="3260" y="2839"/>
              <a:ext cx="532" cy="393"/>
            </a:xfrm>
            <a:custGeom>
              <a:avLst/>
              <a:gdLst/>
              <a:ahLst/>
              <a:cxnLst>
                <a:cxn ang="0">
                  <a:pos x="448" y="183"/>
                </a:cxn>
                <a:cxn ang="0">
                  <a:pos x="0" y="1667"/>
                </a:cxn>
                <a:cxn ang="0">
                  <a:pos x="9" y="1673"/>
                </a:cxn>
                <a:cxn ang="0">
                  <a:pos x="36" y="1691"/>
                </a:cxn>
                <a:cxn ang="0">
                  <a:pos x="55" y="1702"/>
                </a:cxn>
                <a:cxn ang="0">
                  <a:pos x="80" y="1717"/>
                </a:cxn>
                <a:cxn ang="0">
                  <a:pos x="110" y="1732"/>
                </a:cxn>
                <a:cxn ang="0">
                  <a:pos x="145" y="1749"/>
                </a:cxn>
                <a:cxn ang="0">
                  <a:pos x="185" y="1767"/>
                </a:cxn>
                <a:cxn ang="0">
                  <a:pos x="228" y="1785"/>
                </a:cxn>
                <a:cxn ang="0">
                  <a:pos x="278" y="1805"/>
                </a:cxn>
                <a:cxn ang="0">
                  <a:pos x="333" y="1824"/>
                </a:cxn>
                <a:cxn ang="0">
                  <a:pos x="394" y="1844"/>
                </a:cxn>
                <a:cxn ang="0">
                  <a:pos x="459" y="1862"/>
                </a:cxn>
                <a:cxn ang="0">
                  <a:pos x="530" y="1881"/>
                </a:cxn>
                <a:cxn ang="0">
                  <a:pos x="607" y="1898"/>
                </a:cxn>
                <a:cxn ang="0">
                  <a:pos x="689" y="1913"/>
                </a:cxn>
                <a:cxn ang="0">
                  <a:pos x="778" y="1928"/>
                </a:cxn>
                <a:cxn ang="0">
                  <a:pos x="871" y="1941"/>
                </a:cxn>
                <a:cxn ang="0">
                  <a:pos x="971" y="1952"/>
                </a:cxn>
                <a:cxn ang="0">
                  <a:pos x="1077" y="1959"/>
                </a:cxn>
                <a:cxn ang="0">
                  <a:pos x="1190" y="1965"/>
                </a:cxn>
                <a:cxn ang="0">
                  <a:pos x="1307" y="1967"/>
                </a:cxn>
                <a:cxn ang="0">
                  <a:pos x="1432" y="1966"/>
                </a:cxn>
                <a:cxn ang="0">
                  <a:pos x="1562" y="1962"/>
                </a:cxn>
                <a:cxn ang="0">
                  <a:pos x="1700" y="1954"/>
                </a:cxn>
                <a:cxn ang="0">
                  <a:pos x="1843" y="1943"/>
                </a:cxn>
                <a:cxn ang="0">
                  <a:pos x="1994" y="1926"/>
                </a:cxn>
                <a:cxn ang="0">
                  <a:pos x="2150" y="1904"/>
                </a:cxn>
                <a:cxn ang="0">
                  <a:pos x="2315" y="1878"/>
                </a:cxn>
                <a:cxn ang="0">
                  <a:pos x="2485" y="1846"/>
                </a:cxn>
                <a:cxn ang="0">
                  <a:pos x="2662" y="1809"/>
                </a:cxn>
                <a:cxn ang="0">
                  <a:pos x="2657" y="1748"/>
                </a:cxn>
                <a:cxn ang="0">
                  <a:pos x="2639" y="1584"/>
                </a:cxn>
                <a:cxn ang="0">
                  <a:pos x="2627" y="1471"/>
                </a:cxn>
                <a:cxn ang="0">
                  <a:pos x="2611" y="1344"/>
                </a:cxn>
                <a:cxn ang="0">
                  <a:pos x="2593" y="1205"/>
                </a:cxn>
                <a:cxn ang="0">
                  <a:pos x="2571" y="1057"/>
                </a:cxn>
                <a:cxn ang="0">
                  <a:pos x="2559" y="981"/>
                </a:cxn>
                <a:cxn ang="0">
                  <a:pos x="2547" y="905"/>
                </a:cxn>
                <a:cxn ang="0">
                  <a:pos x="2533" y="828"/>
                </a:cxn>
                <a:cxn ang="0">
                  <a:pos x="2520" y="751"/>
                </a:cxn>
                <a:cxn ang="0">
                  <a:pos x="2505" y="675"/>
                </a:cxn>
                <a:cxn ang="0">
                  <a:pos x="2489" y="601"/>
                </a:cxn>
                <a:cxn ang="0">
                  <a:pos x="2473" y="527"/>
                </a:cxn>
                <a:cxn ang="0">
                  <a:pos x="2456" y="455"/>
                </a:cxn>
                <a:cxn ang="0">
                  <a:pos x="2440" y="385"/>
                </a:cxn>
                <a:cxn ang="0">
                  <a:pos x="2421" y="319"/>
                </a:cxn>
                <a:cxn ang="0">
                  <a:pos x="2402" y="255"/>
                </a:cxn>
                <a:cxn ang="0">
                  <a:pos x="2382" y="195"/>
                </a:cxn>
                <a:cxn ang="0">
                  <a:pos x="2361" y="140"/>
                </a:cxn>
                <a:cxn ang="0">
                  <a:pos x="2341" y="88"/>
                </a:cxn>
                <a:cxn ang="0">
                  <a:pos x="2319" y="42"/>
                </a:cxn>
                <a:cxn ang="0">
                  <a:pos x="2297" y="0"/>
                </a:cxn>
                <a:cxn ang="0">
                  <a:pos x="448" y="183"/>
                </a:cxn>
              </a:cxnLst>
              <a:rect l="0" t="0" r="r" b="b"/>
              <a:pathLst>
                <a:path w="2662" h="1967">
                  <a:moveTo>
                    <a:pt x="448" y="183"/>
                  </a:moveTo>
                  <a:lnTo>
                    <a:pt x="0" y="1667"/>
                  </a:lnTo>
                  <a:lnTo>
                    <a:pt x="9" y="1673"/>
                  </a:lnTo>
                  <a:lnTo>
                    <a:pt x="36" y="1691"/>
                  </a:lnTo>
                  <a:lnTo>
                    <a:pt x="55" y="1702"/>
                  </a:lnTo>
                  <a:lnTo>
                    <a:pt x="80" y="1717"/>
                  </a:lnTo>
                  <a:lnTo>
                    <a:pt x="110" y="1732"/>
                  </a:lnTo>
                  <a:lnTo>
                    <a:pt x="145" y="1749"/>
                  </a:lnTo>
                  <a:lnTo>
                    <a:pt x="185" y="1767"/>
                  </a:lnTo>
                  <a:lnTo>
                    <a:pt x="228" y="1785"/>
                  </a:lnTo>
                  <a:lnTo>
                    <a:pt x="278" y="1805"/>
                  </a:lnTo>
                  <a:lnTo>
                    <a:pt x="333" y="1824"/>
                  </a:lnTo>
                  <a:lnTo>
                    <a:pt x="394" y="1844"/>
                  </a:lnTo>
                  <a:lnTo>
                    <a:pt x="459" y="1862"/>
                  </a:lnTo>
                  <a:lnTo>
                    <a:pt x="530" y="1881"/>
                  </a:lnTo>
                  <a:lnTo>
                    <a:pt x="607" y="1898"/>
                  </a:lnTo>
                  <a:lnTo>
                    <a:pt x="689" y="1913"/>
                  </a:lnTo>
                  <a:lnTo>
                    <a:pt x="778" y="1928"/>
                  </a:lnTo>
                  <a:lnTo>
                    <a:pt x="871" y="1941"/>
                  </a:lnTo>
                  <a:lnTo>
                    <a:pt x="971" y="1952"/>
                  </a:lnTo>
                  <a:lnTo>
                    <a:pt x="1077" y="1959"/>
                  </a:lnTo>
                  <a:lnTo>
                    <a:pt x="1190" y="1965"/>
                  </a:lnTo>
                  <a:lnTo>
                    <a:pt x="1307" y="1967"/>
                  </a:lnTo>
                  <a:lnTo>
                    <a:pt x="1432" y="1966"/>
                  </a:lnTo>
                  <a:lnTo>
                    <a:pt x="1562" y="1962"/>
                  </a:lnTo>
                  <a:lnTo>
                    <a:pt x="1700" y="1954"/>
                  </a:lnTo>
                  <a:lnTo>
                    <a:pt x="1843" y="1943"/>
                  </a:lnTo>
                  <a:lnTo>
                    <a:pt x="1994" y="1926"/>
                  </a:lnTo>
                  <a:lnTo>
                    <a:pt x="2150" y="1904"/>
                  </a:lnTo>
                  <a:lnTo>
                    <a:pt x="2315" y="1878"/>
                  </a:lnTo>
                  <a:lnTo>
                    <a:pt x="2485" y="1846"/>
                  </a:lnTo>
                  <a:lnTo>
                    <a:pt x="2662" y="1809"/>
                  </a:lnTo>
                  <a:lnTo>
                    <a:pt x="2657" y="1748"/>
                  </a:lnTo>
                  <a:lnTo>
                    <a:pt x="2639" y="1584"/>
                  </a:lnTo>
                  <a:lnTo>
                    <a:pt x="2627" y="1471"/>
                  </a:lnTo>
                  <a:lnTo>
                    <a:pt x="2611" y="1344"/>
                  </a:lnTo>
                  <a:lnTo>
                    <a:pt x="2593" y="1205"/>
                  </a:lnTo>
                  <a:lnTo>
                    <a:pt x="2571" y="1057"/>
                  </a:lnTo>
                  <a:lnTo>
                    <a:pt x="2559" y="981"/>
                  </a:lnTo>
                  <a:lnTo>
                    <a:pt x="2547" y="905"/>
                  </a:lnTo>
                  <a:lnTo>
                    <a:pt x="2533" y="828"/>
                  </a:lnTo>
                  <a:lnTo>
                    <a:pt x="2520" y="751"/>
                  </a:lnTo>
                  <a:lnTo>
                    <a:pt x="2505" y="675"/>
                  </a:lnTo>
                  <a:lnTo>
                    <a:pt x="2489" y="601"/>
                  </a:lnTo>
                  <a:lnTo>
                    <a:pt x="2473" y="527"/>
                  </a:lnTo>
                  <a:lnTo>
                    <a:pt x="2456" y="455"/>
                  </a:lnTo>
                  <a:lnTo>
                    <a:pt x="2440" y="385"/>
                  </a:lnTo>
                  <a:lnTo>
                    <a:pt x="2421" y="319"/>
                  </a:lnTo>
                  <a:lnTo>
                    <a:pt x="2402" y="255"/>
                  </a:lnTo>
                  <a:lnTo>
                    <a:pt x="2382" y="195"/>
                  </a:lnTo>
                  <a:lnTo>
                    <a:pt x="2361" y="140"/>
                  </a:lnTo>
                  <a:lnTo>
                    <a:pt x="2341" y="88"/>
                  </a:lnTo>
                  <a:lnTo>
                    <a:pt x="2319" y="42"/>
                  </a:lnTo>
                  <a:lnTo>
                    <a:pt x="2297" y="0"/>
                  </a:lnTo>
                  <a:lnTo>
                    <a:pt x="448" y="183"/>
                  </a:lnTo>
                  <a:close/>
                </a:path>
              </a:pathLst>
            </a:custGeom>
            <a:solidFill>
              <a:srgbClr val="66993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44" name="Freeform 112"/>
            <p:cNvSpPr>
              <a:spLocks/>
            </p:cNvSpPr>
            <p:nvPr/>
          </p:nvSpPr>
          <p:spPr bwMode="auto">
            <a:xfrm>
              <a:off x="3024" y="2401"/>
              <a:ext cx="425" cy="383"/>
            </a:xfrm>
            <a:custGeom>
              <a:avLst/>
              <a:gdLst/>
              <a:ahLst/>
              <a:cxnLst>
                <a:cxn ang="0">
                  <a:pos x="1630" y="200"/>
                </a:cxn>
                <a:cxn ang="0">
                  <a:pos x="1597" y="248"/>
                </a:cxn>
                <a:cxn ang="0">
                  <a:pos x="1542" y="339"/>
                </a:cxn>
                <a:cxn ang="0">
                  <a:pos x="1465" y="482"/>
                </a:cxn>
                <a:cxn ang="0">
                  <a:pos x="1381" y="637"/>
                </a:cxn>
                <a:cxn ang="0">
                  <a:pos x="1313" y="754"/>
                </a:cxn>
                <a:cxn ang="0">
                  <a:pos x="1264" y="826"/>
                </a:cxn>
                <a:cxn ang="0">
                  <a:pos x="1214" y="893"/>
                </a:cxn>
                <a:cxn ang="0">
                  <a:pos x="1161" y="952"/>
                </a:cxn>
                <a:cxn ang="0">
                  <a:pos x="1106" y="1003"/>
                </a:cxn>
                <a:cxn ang="0">
                  <a:pos x="1049" y="1042"/>
                </a:cxn>
                <a:cxn ang="0">
                  <a:pos x="989" y="1067"/>
                </a:cxn>
                <a:cxn ang="0">
                  <a:pos x="926" y="1076"/>
                </a:cxn>
                <a:cxn ang="0">
                  <a:pos x="863" y="1070"/>
                </a:cxn>
                <a:cxn ang="0">
                  <a:pos x="801" y="1059"/>
                </a:cxn>
                <a:cxn ang="0">
                  <a:pos x="741" y="1045"/>
                </a:cxn>
                <a:cxn ang="0">
                  <a:pos x="684" y="1028"/>
                </a:cxn>
                <a:cxn ang="0">
                  <a:pos x="605" y="1000"/>
                </a:cxn>
                <a:cxn ang="0">
                  <a:pos x="511" y="959"/>
                </a:cxn>
                <a:cxn ang="0">
                  <a:pos x="433" y="917"/>
                </a:cxn>
                <a:cxn ang="0">
                  <a:pos x="373" y="880"/>
                </a:cxn>
                <a:cxn ang="0">
                  <a:pos x="317" y="840"/>
                </a:cxn>
                <a:cxn ang="0">
                  <a:pos x="0" y="1583"/>
                </a:cxn>
                <a:cxn ang="0">
                  <a:pos x="91" y="1618"/>
                </a:cxn>
                <a:cxn ang="0">
                  <a:pos x="310" y="1704"/>
                </a:cxn>
                <a:cxn ang="0">
                  <a:pos x="584" y="1805"/>
                </a:cxn>
                <a:cxn ang="0">
                  <a:pos x="716" y="1851"/>
                </a:cxn>
                <a:cxn ang="0">
                  <a:pos x="834" y="1888"/>
                </a:cxn>
                <a:cxn ang="0">
                  <a:pos x="888" y="1901"/>
                </a:cxn>
                <a:cxn ang="0">
                  <a:pos x="944" y="1910"/>
                </a:cxn>
                <a:cxn ang="0">
                  <a:pos x="1002" y="1917"/>
                </a:cxn>
                <a:cxn ang="0">
                  <a:pos x="1062" y="1917"/>
                </a:cxn>
                <a:cxn ang="0">
                  <a:pos x="1123" y="1910"/>
                </a:cxn>
                <a:cxn ang="0">
                  <a:pos x="1186" y="1898"/>
                </a:cxn>
                <a:cxn ang="0">
                  <a:pos x="1250" y="1878"/>
                </a:cxn>
                <a:cxn ang="0">
                  <a:pos x="1317" y="1849"/>
                </a:cxn>
                <a:cxn ang="0">
                  <a:pos x="1383" y="1811"/>
                </a:cxn>
                <a:cxn ang="0">
                  <a:pos x="1453" y="1763"/>
                </a:cxn>
                <a:cxn ang="0">
                  <a:pos x="1523" y="1703"/>
                </a:cxn>
                <a:cxn ang="0">
                  <a:pos x="1593" y="1633"/>
                </a:cxn>
                <a:cxn ang="0">
                  <a:pos x="1666" y="1549"/>
                </a:cxn>
                <a:cxn ang="0">
                  <a:pos x="1740" y="1453"/>
                </a:cxn>
                <a:cxn ang="0">
                  <a:pos x="1815" y="1342"/>
                </a:cxn>
                <a:cxn ang="0">
                  <a:pos x="1891" y="1217"/>
                </a:cxn>
                <a:cxn ang="0">
                  <a:pos x="1961" y="1081"/>
                </a:cxn>
                <a:cxn ang="0">
                  <a:pos x="2018" y="945"/>
                </a:cxn>
                <a:cxn ang="0">
                  <a:pos x="2063" y="809"/>
                </a:cxn>
                <a:cxn ang="0">
                  <a:pos x="2095" y="675"/>
                </a:cxn>
                <a:cxn ang="0">
                  <a:pos x="2116" y="547"/>
                </a:cxn>
                <a:cxn ang="0">
                  <a:pos x="2126" y="427"/>
                </a:cxn>
                <a:cxn ang="0">
                  <a:pos x="2124" y="317"/>
                </a:cxn>
                <a:cxn ang="0">
                  <a:pos x="2112" y="219"/>
                </a:cxn>
                <a:cxn ang="0">
                  <a:pos x="2088" y="136"/>
                </a:cxn>
                <a:cxn ang="0">
                  <a:pos x="2054" y="71"/>
                </a:cxn>
                <a:cxn ang="0">
                  <a:pos x="2010" y="25"/>
                </a:cxn>
                <a:cxn ang="0">
                  <a:pos x="1957" y="3"/>
                </a:cxn>
                <a:cxn ang="0">
                  <a:pos x="1892" y="4"/>
                </a:cxn>
                <a:cxn ang="0">
                  <a:pos x="1819" y="33"/>
                </a:cxn>
                <a:cxn ang="0">
                  <a:pos x="1737" y="91"/>
                </a:cxn>
                <a:cxn ang="0">
                  <a:pos x="1647" y="180"/>
                </a:cxn>
              </a:cxnLst>
              <a:rect l="0" t="0" r="r" b="b"/>
              <a:pathLst>
                <a:path w="2126" h="1918">
                  <a:moveTo>
                    <a:pt x="1647" y="180"/>
                  </a:moveTo>
                  <a:lnTo>
                    <a:pt x="1630" y="200"/>
                  </a:lnTo>
                  <a:lnTo>
                    <a:pt x="1613" y="223"/>
                  </a:lnTo>
                  <a:lnTo>
                    <a:pt x="1597" y="248"/>
                  </a:lnTo>
                  <a:lnTo>
                    <a:pt x="1579" y="276"/>
                  </a:lnTo>
                  <a:lnTo>
                    <a:pt x="1542" y="339"/>
                  </a:lnTo>
                  <a:lnTo>
                    <a:pt x="1505" y="407"/>
                  </a:lnTo>
                  <a:lnTo>
                    <a:pt x="1465" y="482"/>
                  </a:lnTo>
                  <a:lnTo>
                    <a:pt x="1424" y="559"/>
                  </a:lnTo>
                  <a:lnTo>
                    <a:pt x="1381" y="637"/>
                  </a:lnTo>
                  <a:lnTo>
                    <a:pt x="1335" y="715"/>
                  </a:lnTo>
                  <a:lnTo>
                    <a:pt x="1313" y="754"/>
                  </a:lnTo>
                  <a:lnTo>
                    <a:pt x="1289" y="790"/>
                  </a:lnTo>
                  <a:lnTo>
                    <a:pt x="1264" y="826"/>
                  </a:lnTo>
                  <a:lnTo>
                    <a:pt x="1239" y="861"/>
                  </a:lnTo>
                  <a:lnTo>
                    <a:pt x="1214" y="893"/>
                  </a:lnTo>
                  <a:lnTo>
                    <a:pt x="1188" y="924"/>
                  </a:lnTo>
                  <a:lnTo>
                    <a:pt x="1161" y="952"/>
                  </a:lnTo>
                  <a:lnTo>
                    <a:pt x="1134" y="979"/>
                  </a:lnTo>
                  <a:lnTo>
                    <a:pt x="1106" y="1003"/>
                  </a:lnTo>
                  <a:lnTo>
                    <a:pt x="1077" y="1024"/>
                  </a:lnTo>
                  <a:lnTo>
                    <a:pt x="1049" y="1042"/>
                  </a:lnTo>
                  <a:lnTo>
                    <a:pt x="1019" y="1055"/>
                  </a:lnTo>
                  <a:lnTo>
                    <a:pt x="989" y="1067"/>
                  </a:lnTo>
                  <a:lnTo>
                    <a:pt x="959" y="1073"/>
                  </a:lnTo>
                  <a:lnTo>
                    <a:pt x="926" y="1076"/>
                  </a:lnTo>
                  <a:lnTo>
                    <a:pt x="895" y="1074"/>
                  </a:lnTo>
                  <a:lnTo>
                    <a:pt x="863" y="1070"/>
                  </a:lnTo>
                  <a:lnTo>
                    <a:pt x="832" y="1065"/>
                  </a:lnTo>
                  <a:lnTo>
                    <a:pt x="801" y="1059"/>
                  </a:lnTo>
                  <a:lnTo>
                    <a:pt x="770" y="1052"/>
                  </a:lnTo>
                  <a:lnTo>
                    <a:pt x="741" y="1045"/>
                  </a:lnTo>
                  <a:lnTo>
                    <a:pt x="712" y="1037"/>
                  </a:lnTo>
                  <a:lnTo>
                    <a:pt x="684" y="1028"/>
                  </a:lnTo>
                  <a:lnTo>
                    <a:pt x="657" y="1019"/>
                  </a:lnTo>
                  <a:lnTo>
                    <a:pt x="605" y="1000"/>
                  </a:lnTo>
                  <a:lnTo>
                    <a:pt x="556" y="979"/>
                  </a:lnTo>
                  <a:lnTo>
                    <a:pt x="511" y="959"/>
                  </a:lnTo>
                  <a:lnTo>
                    <a:pt x="471" y="938"/>
                  </a:lnTo>
                  <a:lnTo>
                    <a:pt x="433" y="917"/>
                  </a:lnTo>
                  <a:lnTo>
                    <a:pt x="401" y="897"/>
                  </a:lnTo>
                  <a:lnTo>
                    <a:pt x="373" y="880"/>
                  </a:lnTo>
                  <a:lnTo>
                    <a:pt x="349" y="863"/>
                  </a:lnTo>
                  <a:lnTo>
                    <a:pt x="317" y="840"/>
                  </a:lnTo>
                  <a:lnTo>
                    <a:pt x="305" y="831"/>
                  </a:lnTo>
                  <a:lnTo>
                    <a:pt x="0" y="1583"/>
                  </a:lnTo>
                  <a:lnTo>
                    <a:pt x="25" y="1592"/>
                  </a:lnTo>
                  <a:lnTo>
                    <a:pt x="91" y="1618"/>
                  </a:lnTo>
                  <a:lnTo>
                    <a:pt x="190" y="1658"/>
                  </a:lnTo>
                  <a:lnTo>
                    <a:pt x="310" y="1704"/>
                  </a:lnTo>
                  <a:lnTo>
                    <a:pt x="446" y="1755"/>
                  </a:lnTo>
                  <a:lnTo>
                    <a:pt x="584" y="1805"/>
                  </a:lnTo>
                  <a:lnTo>
                    <a:pt x="652" y="1829"/>
                  </a:lnTo>
                  <a:lnTo>
                    <a:pt x="716" y="1851"/>
                  </a:lnTo>
                  <a:lnTo>
                    <a:pt x="778" y="1870"/>
                  </a:lnTo>
                  <a:lnTo>
                    <a:pt x="834" y="1888"/>
                  </a:lnTo>
                  <a:lnTo>
                    <a:pt x="861" y="1895"/>
                  </a:lnTo>
                  <a:lnTo>
                    <a:pt x="888" y="1901"/>
                  </a:lnTo>
                  <a:lnTo>
                    <a:pt x="916" y="1906"/>
                  </a:lnTo>
                  <a:lnTo>
                    <a:pt x="944" y="1910"/>
                  </a:lnTo>
                  <a:lnTo>
                    <a:pt x="973" y="1915"/>
                  </a:lnTo>
                  <a:lnTo>
                    <a:pt x="1002" y="1917"/>
                  </a:lnTo>
                  <a:lnTo>
                    <a:pt x="1032" y="1918"/>
                  </a:lnTo>
                  <a:lnTo>
                    <a:pt x="1062" y="1917"/>
                  </a:lnTo>
                  <a:lnTo>
                    <a:pt x="1092" y="1915"/>
                  </a:lnTo>
                  <a:lnTo>
                    <a:pt x="1123" y="1910"/>
                  </a:lnTo>
                  <a:lnTo>
                    <a:pt x="1154" y="1905"/>
                  </a:lnTo>
                  <a:lnTo>
                    <a:pt x="1186" y="1898"/>
                  </a:lnTo>
                  <a:lnTo>
                    <a:pt x="1218" y="1890"/>
                  </a:lnTo>
                  <a:lnTo>
                    <a:pt x="1250" y="1878"/>
                  </a:lnTo>
                  <a:lnTo>
                    <a:pt x="1283" y="1865"/>
                  </a:lnTo>
                  <a:lnTo>
                    <a:pt x="1317" y="1849"/>
                  </a:lnTo>
                  <a:lnTo>
                    <a:pt x="1350" y="1831"/>
                  </a:lnTo>
                  <a:lnTo>
                    <a:pt x="1383" y="1811"/>
                  </a:lnTo>
                  <a:lnTo>
                    <a:pt x="1418" y="1789"/>
                  </a:lnTo>
                  <a:lnTo>
                    <a:pt x="1453" y="1763"/>
                  </a:lnTo>
                  <a:lnTo>
                    <a:pt x="1487" y="1735"/>
                  </a:lnTo>
                  <a:lnTo>
                    <a:pt x="1523" y="1703"/>
                  </a:lnTo>
                  <a:lnTo>
                    <a:pt x="1558" y="1670"/>
                  </a:lnTo>
                  <a:lnTo>
                    <a:pt x="1593" y="1633"/>
                  </a:lnTo>
                  <a:lnTo>
                    <a:pt x="1630" y="1593"/>
                  </a:lnTo>
                  <a:lnTo>
                    <a:pt x="1666" y="1549"/>
                  </a:lnTo>
                  <a:lnTo>
                    <a:pt x="1703" y="1503"/>
                  </a:lnTo>
                  <a:lnTo>
                    <a:pt x="1740" y="1453"/>
                  </a:lnTo>
                  <a:lnTo>
                    <a:pt x="1778" y="1400"/>
                  </a:lnTo>
                  <a:lnTo>
                    <a:pt x="1815" y="1342"/>
                  </a:lnTo>
                  <a:lnTo>
                    <a:pt x="1853" y="1282"/>
                  </a:lnTo>
                  <a:lnTo>
                    <a:pt x="1891" y="1217"/>
                  </a:lnTo>
                  <a:lnTo>
                    <a:pt x="1928" y="1150"/>
                  </a:lnTo>
                  <a:lnTo>
                    <a:pt x="1961" y="1081"/>
                  </a:lnTo>
                  <a:lnTo>
                    <a:pt x="1991" y="1014"/>
                  </a:lnTo>
                  <a:lnTo>
                    <a:pt x="2018" y="945"/>
                  </a:lnTo>
                  <a:lnTo>
                    <a:pt x="2042" y="876"/>
                  </a:lnTo>
                  <a:lnTo>
                    <a:pt x="2063" y="809"/>
                  </a:lnTo>
                  <a:lnTo>
                    <a:pt x="2080" y="741"/>
                  </a:lnTo>
                  <a:lnTo>
                    <a:pt x="2095" y="675"/>
                  </a:lnTo>
                  <a:lnTo>
                    <a:pt x="2108" y="610"/>
                  </a:lnTo>
                  <a:lnTo>
                    <a:pt x="2116" y="547"/>
                  </a:lnTo>
                  <a:lnTo>
                    <a:pt x="2122" y="485"/>
                  </a:lnTo>
                  <a:lnTo>
                    <a:pt x="2126" y="427"/>
                  </a:lnTo>
                  <a:lnTo>
                    <a:pt x="2126" y="370"/>
                  </a:lnTo>
                  <a:lnTo>
                    <a:pt x="2124" y="317"/>
                  </a:lnTo>
                  <a:lnTo>
                    <a:pt x="2119" y="266"/>
                  </a:lnTo>
                  <a:lnTo>
                    <a:pt x="2112" y="219"/>
                  </a:lnTo>
                  <a:lnTo>
                    <a:pt x="2101" y="175"/>
                  </a:lnTo>
                  <a:lnTo>
                    <a:pt x="2088" y="136"/>
                  </a:lnTo>
                  <a:lnTo>
                    <a:pt x="2072" y="101"/>
                  </a:lnTo>
                  <a:lnTo>
                    <a:pt x="2054" y="71"/>
                  </a:lnTo>
                  <a:lnTo>
                    <a:pt x="2034" y="45"/>
                  </a:lnTo>
                  <a:lnTo>
                    <a:pt x="2010" y="25"/>
                  </a:lnTo>
                  <a:lnTo>
                    <a:pt x="1985" y="11"/>
                  </a:lnTo>
                  <a:lnTo>
                    <a:pt x="1957" y="3"/>
                  </a:lnTo>
                  <a:lnTo>
                    <a:pt x="1925" y="0"/>
                  </a:lnTo>
                  <a:lnTo>
                    <a:pt x="1892" y="4"/>
                  </a:lnTo>
                  <a:lnTo>
                    <a:pt x="1857" y="15"/>
                  </a:lnTo>
                  <a:lnTo>
                    <a:pt x="1819" y="33"/>
                  </a:lnTo>
                  <a:lnTo>
                    <a:pt x="1780" y="58"/>
                  </a:lnTo>
                  <a:lnTo>
                    <a:pt x="1737" y="91"/>
                  </a:lnTo>
                  <a:lnTo>
                    <a:pt x="1693" y="132"/>
                  </a:lnTo>
                  <a:lnTo>
                    <a:pt x="1647" y="180"/>
                  </a:lnTo>
                  <a:close/>
                </a:path>
              </a:pathLst>
            </a:custGeom>
            <a:solidFill>
              <a:srgbClr val="FFB23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45" name="Freeform 113"/>
            <p:cNvSpPr>
              <a:spLocks/>
            </p:cNvSpPr>
            <p:nvPr/>
          </p:nvSpPr>
          <p:spPr bwMode="auto">
            <a:xfrm>
              <a:off x="3483" y="2059"/>
              <a:ext cx="411" cy="386"/>
            </a:xfrm>
            <a:custGeom>
              <a:avLst/>
              <a:gdLst/>
              <a:ahLst/>
              <a:cxnLst>
                <a:cxn ang="0">
                  <a:pos x="1879" y="181"/>
                </a:cxn>
                <a:cxn ang="0">
                  <a:pos x="1753" y="358"/>
                </a:cxn>
                <a:cxn ang="0">
                  <a:pos x="1674" y="482"/>
                </a:cxn>
                <a:cxn ang="0">
                  <a:pos x="1621" y="572"/>
                </a:cxn>
                <a:cxn ang="0">
                  <a:pos x="1572" y="666"/>
                </a:cxn>
                <a:cxn ang="0">
                  <a:pos x="1529" y="761"/>
                </a:cxn>
                <a:cxn ang="0">
                  <a:pos x="1494" y="854"/>
                </a:cxn>
                <a:cxn ang="0">
                  <a:pos x="1471" y="944"/>
                </a:cxn>
                <a:cxn ang="0">
                  <a:pos x="1463" y="1028"/>
                </a:cxn>
                <a:cxn ang="0">
                  <a:pos x="1471" y="1103"/>
                </a:cxn>
                <a:cxn ang="0">
                  <a:pos x="1499" y="1167"/>
                </a:cxn>
                <a:cxn ang="0">
                  <a:pos x="1550" y="1219"/>
                </a:cxn>
                <a:cxn ang="0">
                  <a:pos x="1604" y="1248"/>
                </a:cxn>
                <a:cxn ang="0">
                  <a:pos x="1640" y="1259"/>
                </a:cxn>
                <a:cxn ang="0">
                  <a:pos x="1680" y="1267"/>
                </a:cxn>
                <a:cxn ang="0">
                  <a:pos x="1718" y="1270"/>
                </a:cxn>
                <a:cxn ang="0">
                  <a:pos x="1758" y="1272"/>
                </a:cxn>
                <a:cxn ang="0">
                  <a:pos x="1797" y="1268"/>
                </a:cxn>
                <a:cxn ang="0">
                  <a:pos x="1854" y="1261"/>
                </a:cxn>
                <a:cxn ang="0">
                  <a:pos x="1924" y="1244"/>
                </a:cxn>
                <a:cxn ang="0">
                  <a:pos x="1982" y="1227"/>
                </a:cxn>
                <a:cxn ang="0">
                  <a:pos x="2040" y="1205"/>
                </a:cxn>
                <a:cxn ang="0">
                  <a:pos x="2042" y="1213"/>
                </a:cxn>
                <a:cxn ang="0">
                  <a:pos x="1990" y="1281"/>
                </a:cxn>
                <a:cxn ang="0">
                  <a:pos x="1930" y="1350"/>
                </a:cxn>
                <a:cxn ang="0">
                  <a:pos x="1854" y="1431"/>
                </a:cxn>
                <a:cxn ang="0">
                  <a:pos x="1761" y="1519"/>
                </a:cxn>
                <a:cxn ang="0">
                  <a:pos x="1651" y="1610"/>
                </a:cxn>
                <a:cxn ang="0">
                  <a:pos x="1528" y="1698"/>
                </a:cxn>
                <a:cxn ang="0">
                  <a:pos x="1390" y="1779"/>
                </a:cxn>
                <a:cxn ang="0">
                  <a:pos x="1238" y="1847"/>
                </a:cxn>
                <a:cxn ang="0">
                  <a:pos x="1075" y="1897"/>
                </a:cxn>
                <a:cxn ang="0">
                  <a:pos x="900" y="1924"/>
                </a:cxn>
                <a:cxn ang="0">
                  <a:pos x="716" y="1923"/>
                </a:cxn>
                <a:cxn ang="0">
                  <a:pos x="521" y="1889"/>
                </a:cxn>
                <a:cxn ang="0">
                  <a:pos x="318" y="1817"/>
                </a:cxn>
                <a:cxn ang="0">
                  <a:pos x="108" y="1701"/>
                </a:cxn>
                <a:cxn ang="0">
                  <a:pos x="548" y="0"/>
                </a:cxn>
              </a:cxnLst>
              <a:rect l="0" t="0" r="r" b="b"/>
              <a:pathLst>
                <a:path w="2052" h="1928">
                  <a:moveTo>
                    <a:pt x="1911" y="143"/>
                  </a:moveTo>
                  <a:lnTo>
                    <a:pt x="1879" y="181"/>
                  </a:lnTo>
                  <a:lnTo>
                    <a:pt x="1802" y="286"/>
                  </a:lnTo>
                  <a:lnTo>
                    <a:pt x="1753" y="358"/>
                  </a:lnTo>
                  <a:lnTo>
                    <a:pt x="1700" y="438"/>
                  </a:lnTo>
                  <a:lnTo>
                    <a:pt x="1674" y="482"/>
                  </a:lnTo>
                  <a:lnTo>
                    <a:pt x="1647" y="527"/>
                  </a:lnTo>
                  <a:lnTo>
                    <a:pt x="1621" y="572"/>
                  </a:lnTo>
                  <a:lnTo>
                    <a:pt x="1596" y="618"/>
                  </a:lnTo>
                  <a:lnTo>
                    <a:pt x="1572" y="666"/>
                  </a:lnTo>
                  <a:lnTo>
                    <a:pt x="1549" y="713"/>
                  </a:lnTo>
                  <a:lnTo>
                    <a:pt x="1529" y="761"/>
                  </a:lnTo>
                  <a:lnTo>
                    <a:pt x="1510" y="808"/>
                  </a:lnTo>
                  <a:lnTo>
                    <a:pt x="1494" y="854"/>
                  </a:lnTo>
                  <a:lnTo>
                    <a:pt x="1482" y="900"/>
                  </a:lnTo>
                  <a:lnTo>
                    <a:pt x="1471" y="944"/>
                  </a:lnTo>
                  <a:lnTo>
                    <a:pt x="1465" y="986"/>
                  </a:lnTo>
                  <a:lnTo>
                    <a:pt x="1463" y="1028"/>
                  </a:lnTo>
                  <a:lnTo>
                    <a:pt x="1465" y="1067"/>
                  </a:lnTo>
                  <a:lnTo>
                    <a:pt x="1471" y="1103"/>
                  </a:lnTo>
                  <a:lnTo>
                    <a:pt x="1483" y="1137"/>
                  </a:lnTo>
                  <a:lnTo>
                    <a:pt x="1499" y="1167"/>
                  </a:lnTo>
                  <a:lnTo>
                    <a:pt x="1522" y="1196"/>
                  </a:lnTo>
                  <a:lnTo>
                    <a:pt x="1550" y="1219"/>
                  </a:lnTo>
                  <a:lnTo>
                    <a:pt x="1585" y="1239"/>
                  </a:lnTo>
                  <a:lnTo>
                    <a:pt x="1604" y="1248"/>
                  </a:lnTo>
                  <a:lnTo>
                    <a:pt x="1621" y="1254"/>
                  </a:lnTo>
                  <a:lnTo>
                    <a:pt x="1640" y="1259"/>
                  </a:lnTo>
                  <a:lnTo>
                    <a:pt x="1660" y="1264"/>
                  </a:lnTo>
                  <a:lnTo>
                    <a:pt x="1680" y="1267"/>
                  </a:lnTo>
                  <a:lnTo>
                    <a:pt x="1698" y="1269"/>
                  </a:lnTo>
                  <a:lnTo>
                    <a:pt x="1718" y="1270"/>
                  </a:lnTo>
                  <a:lnTo>
                    <a:pt x="1738" y="1272"/>
                  </a:lnTo>
                  <a:lnTo>
                    <a:pt x="1758" y="1272"/>
                  </a:lnTo>
                  <a:lnTo>
                    <a:pt x="1777" y="1270"/>
                  </a:lnTo>
                  <a:lnTo>
                    <a:pt x="1797" y="1268"/>
                  </a:lnTo>
                  <a:lnTo>
                    <a:pt x="1816" y="1266"/>
                  </a:lnTo>
                  <a:lnTo>
                    <a:pt x="1854" y="1261"/>
                  </a:lnTo>
                  <a:lnTo>
                    <a:pt x="1890" y="1253"/>
                  </a:lnTo>
                  <a:lnTo>
                    <a:pt x="1924" y="1244"/>
                  </a:lnTo>
                  <a:lnTo>
                    <a:pt x="1954" y="1236"/>
                  </a:lnTo>
                  <a:lnTo>
                    <a:pt x="1982" y="1227"/>
                  </a:lnTo>
                  <a:lnTo>
                    <a:pt x="2006" y="1218"/>
                  </a:lnTo>
                  <a:lnTo>
                    <a:pt x="2040" y="1205"/>
                  </a:lnTo>
                  <a:lnTo>
                    <a:pt x="2052" y="1199"/>
                  </a:lnTo>
                  <a:lnTo>
                    <a:pt x="2042" y="1213"/>
                  </a:lnTo>
                  <a:lnTo>
                    <a:pt x="2011" y="1253"/>
                  </a:lnTo>
                  <a:lnTo>
                    <a:pt x="1990" y="1281"/>
                  </a:lnTo>
                  <a:lnTo>
                    <a:pt x="1963" y="1313"/>
                  </a:lnTo>
                  <a:lnTo>
                    <a:pt x="1930" y="1350"/>
                  </a:lnTo>
                  <a:lnTo>
                    <a:pt x="1895" y="1388"/>
                  </a:lnTo>
                  <a:lnTo>
                    <a:pt x="1854" y="1431"/>
                  </a:lnTo>
                  <a:lnTo>
                    <a:pt x="1810" y="1474"/>
                  </a:lnTo>
                  <a:lnTo>
                    <a:pt x="1761" y="1519"/>
                  </a:lnTo>
                  <a:lnTo>
                    <a:pt x="1709" y="1564"/>
                  </a:lnTo>
                  <a:lnTo>
                    <a:pt x="1651" y="1610"/>
                  </a:lnTo>
                  <a:lnTo>
                    <a:pt x="1592" y="1654"/>
                  </a:lnTo>
                  <a:lnTo>
                    <a:pt x="1528" y="1698"/>
                  </a:lnTo>
                  <a:lnTo>
                    <a:pt x="1461" y="1740"/>
                  </a:lnTo>
                  <a:lnTo>
                    <a:pt x="1390" y="1779"/>
                  </a:lnTo>
                  <a:lnTo>
                    <a:pt x="1315" y="1815"/>
                  </a:lnTo>
                  <a:lnTo>
                    <a:pt x="1238" y="1847"/>
                  </a:lnTo>
                  <a:lnTo>
                    <a:pt x="1158" y="1875"/>
                  </a:lnTo>
                  <a:lnTo>
                    <a:pt x="1075" y="1897"/>
                  </a:lnTo>
                  <a:lnTo>
                    <a:pt x="990" y="1913"/>
                  </a:lnTo>
                  <a:lnTo>
                    <a:pt x="900" y="1924"/>
                  </a:lnTo>
                  <a:lnTo>
                    <a:pt x="810" y="1928"/>
                  </a:lnTo>
                  <a:lnTo>
                    <a:pt x="716" y="1923"/>
                  </a:lnTo>
                  <a:lnTo>
                    <a:pt x="619" y="1910"/>
                  </a:lnTo>
                  <a:lnTo>
                    <a:pt x="521" y="1889"/>
                  </a:lnTo>
                  <a:lnTo>
                    <a:pt x="420" y="1858"/>
                  </a:lnTo>
                  <a:lnTo>
                    <a:pt x="318" y="1817"/>
                  </a:lnTo>
                  <a:lnTo>
                    <a:pt x="214" y="1765"/>
                  </a:lnTo>
                  <a:lnTo>
                    <a:pt x="108" y="1701"/>
                  </a:lnTo>
                  <a:lnTo>
                    <a:pt x="0" y="1625"/>
                  </a:lnTo>
                  <a:lnTo>
                    <a:pt x="548" y="0"/>
                  </a:lnTo>
                  <a:lnTo>
                    <a:pt x="1911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46" name="Freeform 114"/>
            <p:cNvSpPr>
              <a:spLocks/>
            </p:cNvSpPr>
            <p:nvPr/>
          </p:nvSpPr>
          <p:spPr bwMode="auto">
            <a:xfrm>
              <a:off x="3305" y="2367"/>
              <a:ext cx="455" cy="549"/>
            </a:xfrm>
            <a:custGeom>
              <a:avLst/>
              <a:gdLst/>
              <a:ahLst/>
              <a:cxnLst>
                <a:cxn ang="0">
                  <a:pos x="956" y="34"/>
                </a:cxn>
                <a:cxn ang="0">
                  <a:pos x="1041" y="56"/>
                </a:cxn>
                <a:cxn ang="0">
                  <a:pos x="1125" y="82"/>
                </a:cxn>
                <a:cxn ang="0">
                  <a:pos x="1208" y="110"/>
                </a:cxn>
                <a:cxn ang="0">
                  <a:pos x="1291" y="142"/>
                </a:cxn>
                <a:cxn ang="0">
                  <a:pos x="1373" y="179"/>
                </a:cxn>
                <a:cxn ang="0">
                  <a:pos x="1451" y="219"/>
                </a:cxn>
                <a:cxn ang="0">
                  <a:pos x="1527" y="264"/>
                </a:cxn>
                <a:cxn ang="0">
                  <a:pos x="1599" y="314"/>
                </a:cxn>
                <a:cxn ang="0">
                  <a:pos x="1668" y="368"/>
                </a:cxn>
                <a:cxn ang="0">
                  <a:pos x="1732" y="428"/>
                </a:cxn>
                <a:cxn ang="0">
                  <a:pos x="1790" y="493"/>
                </a:cxn>
                <a:cxn ang="0">
                  <a:pos x="1842" y="564"/>
                </a:cxn>
                <a:cxn ang="0">
                  <a:pos x="1889" y="640"/>
                </a:cxn>
                <a:cxn ang="0">
                  <a:pos x="1927" y="722"/>
                </a:cxn>
                <a:cxn ang="0">
                  <a:pos x="1959" y="810"/>
                </a:cxn>
                <a:cxn ang="0">
                  <a:pos x="1981" y="906"/>
                </a:cxn>
                <a:cxn ang="0">
                  <a:pos x="2002" y="1012"/>
                </a:cxn>
                <a:cxn ang="0">
                  <a:pos x="2030" y="1187"/>
                </a:cxn>
                <a:cxn ang="0">
                  <a:pos x="2078" y="1571"/>
                </a:cxn>
                <a:cxn ang="0">
                  <a:pos x="2124" y="1961"/>
                </a:cxn>
                <a:cxn ang="0">
                  <a:pos x="2149" y="2143"/>
                </a:cxn>
                <a:cxn ang="0">
                  <a:pos x="2167" y="2255"/>
                </a:cxn>
                <a:cxn ang="0">
                  <a:pos x="2186" y="2359"/>
                </a:cxn>
                <a:cxn ang="0">
                  <a:pos x="2209" y="2453"/>
                </a:cxn>
                <a:cxn ang="0">
                  <a:pos x="2233" y="2533"/>
                </a:cxn>
                <a:cxn ang="0">
                  <a:pos x="2261" y="2599"/>
                </a:cxn>
                <a:cxn ang="0">
                  <a:pos x="2211" y="2637"/>
                </a:cxn>
                <a:cxn ang="0">
                  <a:pos x="1912" y="2682"/>
                </a:cxn>
                <a:cxn ang="0">
                  <a:pos x="1693" y="2708"/>
                </a:cxn>
                <a:cxn ang="0">
                  <a:pos x="1529" y="2722"/>
                </a:cxn>
                <a:cxn ang="0">
                  <a:pos x="1354" y="2735"/>
                </a:cxn>
                <a:cxn ang="0">
                  <a:pos x="1171" y="2743"/>
                </a:cxn>
                <a:cxn ang="0">
                  <a:pos x="982" y="2745"/>
                </a:cxn>
                <a:cxn ang="0">
                  <a:pos x="793" y="2741"/>
                </a:cxn>
                <a:cxn ang="0">
                  <a:pos x="605" y="2730"/>
                </a:cxn>
                <a:cxn ang="0">
                  <a:pos x="420" y="2708"/>
                </a:cxn>
                <a:cxn ang="0">
                  <a:pos x="244" y="2676"/>
                </a:cxn>
                <a:cxn ang="0">
                  <a:pos x="78" y="2632"/>
                </a:cxn>
                <a:cxn ang="0">
                  <a:pos x="1" y="2549"/>
                </a:cxn>
                <a:cxn ang="0">
                  <a:pos x="10" y="2178"/>
                </a:cxn>
                <a:cxn ang="0">
                  <a:pos x="26" y="1773"/>
                </a:cxn>
                <a:cxn ang="0">
                  <a:pos x="42" y="1490"/>
                </a:cxn>
                <a:cxn ang="0">
                  <a:pos x="61" y="1225"/>
                </a:cxn>
                <a:cxn ang="0">
                  <a:pos x="80" y="1054"/>
                </a:cxn>
                <a:cxn ang="0">
                  <a:pos x="94" y="959"/>
                </a:cxn>
                <a:cxn ang="0">
                  <a:pos x="130" y="756"/>
                </a:cxn>
                <a:cxn ang="0">
                  <a:pos x="172" y="541"/>
                </a:cxn>
                <a:cxn ang="0">
                  <a:pos x="194" y="456"/>
                </a:cxn>
                <a:cxn ang="0">
                  <a:pos x="221" y="373"/>
                </a:cxn>
                <a:cxn ang="0">
                  <a:pos x="253" y="295"/>
                </a:cxn>
                <a:cxn ang="0">
                  <a:pos x="291" y="223"/>
                </a:cxn>
                <a:cxn ang="0">
                  <a:pos x="339" y="158"/>
                </a:cxn>
                <a:cxn ang="0">
                  <a:pos x="394" y="102"/>
                </a:cxn>
                <a:cxn ang="0">
                  <a:pos x="461" y="57"/>
                </a:cxn>
                <a:cxn ang="0">
                  <a:pos x="539" y="24"/>
                </a:cxn>
                <a:cxn ang="0">
                  <a:pos x="629" y="4"/>
                </a:cxn>
                <a:cxn ang="0">
                  <a:pos x="732" y="0"/>
                </a:cxn>
                <a:cxn ang="0">
                  <a:pos x="849" y="11"/>
                </a:cxn>
              </a:cxnLst>
              <a:rect l="0" t="0" r="r" b="b"/>
              <a:pathLst>
                <a:path w="2276" h="2745">
                  <a:moveTo>
                    <a:pt x="914" y="25"/>
                  </a:moveTo>
                  <a:lnTo>
                    <a:pt x="956" y="34"/>
                  </a:lnTo>
                  <a:lnTo>
                    <a:pt x="998" y="45"/>
                  </a:lnTo>
                  <a:lnTo>
                    <a:pt x="1041" y="56"/>
                  </a:lnTo>
                  <a:lnTo>
                    <a:pt x="1082" y="69"/>
                  </a:lnTo>
                  <a:lnTo>
                    <a:pt x="1125" y="82"/>
                  </a:lnTo>
                  <a:lnTo>
                    <a:pt x="1167" y="96"/>
                  </a:lnTo>
                  <a:lnTo>
                    <a:pt x="1208" y="110"/>
                  </a:lnTo>
                  <a:lnTo>
                    <a:pt x="1250" y="126"/>
                  </a:lnTo>
                  <a:lnTo>
                    <a:pt x="1291" y="142"/>
                  </a:lnTo>
                  <a:lnTo>
                    <a:pt x="1332" y="160"/>
                  </a:lnTo>
                  <a:lnTo>
                    <a:pt x="1373" y="179"/>
                  </a:lnTo>
                  <a:lnTo>
                    <a:pt x="1412" y="199"/>
                  </a:lnTo>
                  <a:lnTo>
                    <a:pt x="1451" y="219"/>
                  </a:lnTo>
                  <a:lnTo>
                    <a:pt x="1489" y="241"/>
                  </a:lnTo>
                  <a:lnTo>
                    <a:pt x="1527" y="264"/>
                  </a:lnTo>
                  <a:lnTo>
                    <a:pt x="1564" y="289"/>
                  </a:lnTo>
                  <a:lnTo>
                    <a:pt x="1599" y="314"/>
                  </a:lnTo>
                  <a:lnTo>
                    <a:pt x="1634" y="341"/>
                  </a:lnTo>
                  <a:lnTo>
                    <a:pt x="1668" y="368"/>
                  </a:lnTo>
                  <a:lnTo>
                    <a:pt x="1700" y="397"/>
                  </a:lnTo>
                  <a:lnTo>
                    <a:pt x="1732" y="428"/>
                  </a:lnTo>
                  <a:lnTo>
                    <a:pt x="1762" y="460"/>
                  </a:lnTo>
                  <a:lnTo>
                    <a:pt x="1790" y="493"/>
                  </a:lnTo>
                  <a:lnTo>
                    <a:pt x="1817" y="527"/>
                  </a:lnTo>
                  <a:lnTo>
                    <a:pt x="1842" y="564"/>
                  </a:lnTo>
                  <a:lnTo>
                    <a:pt x="1866" y="601"/>
                  </a:lnTo>
                  <a:lnTo>
                    <a:pt x="1889" y="640"/>
                  </a:lnTo>
                  <a:lnTo>
                    <a:pt x="1909" y="680"/>
                  </a:lnTo>
                  <a:lnTo>
                    <a:pt x="1927" y="722"/>
                  </a:lnTo>
                  <a:lnTo>
                    <a:pt x="1944" y="766"/>
                  </a:lnTo>
                  <a:lnTo>
                    <a:pt x="1959" y="810"/>
                  </a:lnTo>
                  <a:lnTo>
                    <a:pt x="1971" y="857"/>
                  </a:lnTo>
                  <a:lnTo>
                    <a:pt x="1981" y="906"/>
                  </a:lnTo>
                  <a:lnTo>
                    <a:pt x="1993" y="958"/>
                  </a:lnTo>
                  <a:lnTo>
                    <a:pt x="2002" y="1012"/>
                  </a:lnTo>
                  <a:lnTo>
                    <a:pt x="2013" y="1068"/>
                  </a:lnTo>
                  <a:lnTo>
                    <a:pt x="2030" y="1187"/>
                  </a:lnTo>
                  <a:lnTo>
                    <a:pt x="2047" y="1311"/>
                  </a:lnTo>
                  <a:lnTo>
                    <a:pt x="2078" y="1571"/>
                  </a:lnTo>
                  <a:lnTo>
                    <a:pt x="2108" y="1833"/>
                  </a:lnTo>
                  <a:lnTo>
                    <a:pt x="2124" y="1961"/>
                  </a:lnTo>
                  <a:lnTo>
                    <a:pt x="2140" y="2084"/>
                  </a:lnTo>
                  <a:lnTo>
                    <a:pt x="2149" y="2143"/>
                  </a:lnTo>
                  <a:lnTo>
                    <a:pt x="2157" y="2200"/>
                  </a:lnTo>
                  <a:lnTo>
                    <a:pt x="2167" y="2255"/>
                  </a:lnTo>
                  <a:lnTo>
                    <a:pt x="2177" y="2309"/>
                  </a:lnTo>
                  <a:lnTo>
                    <a:pt x="2186" y="2359"/>
                  </a:lnTo>
                  <a:lnTo>
                    <a:pt x="2198" y="2407"/>
                  </a:lnTo>
                  <a:lnTo>
                    <a:pt x="2209" y="2453"/>
                  </a:lnTo>
                  <a:lnTo>
                    <a:pt x="2221" y="2494"/>
                  </a:lnTo>
                  <a:lnTo>
                    <a:pt x="2233" y="2533"/>
                  </a:lnTo>
                  <a:lnTo>
                    <a:pt x="2247" y="2567"/>
                  </a:lnTo>
                  <a:lnTo>
                    <a:pt x="2261" y="2599"/>
                  </a:lnTo>
                  <a:lnTo>
                    <a:pt x="2276" y="2625"/>
                  </a:lnTo>
                  <a:lnTo>
                    <a:pt x="2211" y="2637"/>
                  </a:lnTo>
                  <a:lnTo>
                    <a:pt x="2034" y="2665"/>
                  </a:lnTo>
                  <a:lnTo>
                    <a:pt x="1912" y="2682"/>
                  </a:lnTo>
                  <a:lnTo>
                    <a:pt x="1770" y="2699"/>
                  </a:lnTo>
                  <a:lnTo>
                    <a:pt x="1693" y="2708"/>
                  </a:lnTo>
                  <a:lnTo>
                    <a:pt x="1613" y="2715"/>
                  </a:lnTo>
                  <a:lnTo>
                    <a:pt x="1529" y="2722"/>
                  </a:lnTo>
                  <a:lnTo>
                    <a:pt x="1442" y="2730"/>
                  </a:lnTo>
                  <a:lnTo>
                    <a:pt x="1354" y="2735"/>
                  </a:lnTo>
                  <a:lnTo>
                    <a:pt x="1263" y="2740"/>
                  </a:lnTo>
                  <a:lnTo>
                    <a:pt x="1171" y="2743"/>
                  </a:lnTo>
                  <a:lnTo>
                    <a:pt x="1077" y="2745"/>
                  </a:lnTo>
                  <a:lnTo>
                    <a:pt x="982" y="2745"/>
                  </a:lnTo>
                  <a:lnTo>
                    <a:pt x="888" y="2744"/>
                  </a:lnTo>
                  <a:lnTo>
                    <a:pt x="793" y="2741"/>
                  </a:lnTo>
                  <a:lnTo>
                    <a:pt x="698" y="2737"/>
                  </a:lnTo>
                  <a:lnTo>
                    <a:pt x="605" y="2730"/>
                  </a:lnTo>
                  <a:lnTo>
                    <a:pt x="512" y="2719"/>
                  </a:lnTo>
                  <a:lnTo>
                    <a:pt x="420" y="2708"/>
                  </a:lnTo>
                  <a:lnTo>
                    <a:pt x="331" y="2693"/>
                  </a:lnTo>
                  <a:lnTo>
                    <a:pt x="244" y="2676"/>
                  </a:lnTo>
                  <a:lnTo>
                    <a:pt x="159" y="2655"/>
                  </a:lnTo>
                  <a:lnTo>
                    <a:pt x="78" y="2632"/>
                  </a:lnTo>
                  <a:lnTo>
                    <a:pt x="0" y="2605"/>
                  </a:lnTo>
                  <a:lnTo>
                    <a:pt x="1" y="2549"/>
                  </a:lnTo>
                  <a:lnTo>
                    <a:pt x="4" y="2399"/>
                  </a:lnTo>
                  <a:lnTo>
                    <a:pt x="10" y="2178"/>
                  </a:lnTo>
                  <a:lnTo>
                    <a:pt x="20" y="1914"/>
                  </a:lnTo>
                  <a:lnTo>
                    <a:pt x="26" y="1773"/>
                  </a:lnTo>
                  <a:lnTo>
                    <a:pt x="33" y="1630"/>
                  </a:lnTo>
                  <a:lnTo>
                    <a:pt x="42" y="1490"/>
                  </a:lnTo>
                  <a:lnTo>
                    <a:pt x="51" y="1353"/>
                  </a:lnTo>
                  <a:lnTo>
                    <a:pt x="61" y="1225"/>
                  </a:lnTo>
                  <a:lnTo>
                    <a:pt x="74" y="1108"/>
                  </a:lnTo>
                  <a:lnTo>
                    <a:pt x="80" y="1054"/>
                  </a:lnTo>
                  <a:lnTo>
                    <a:pt x="86" y="1004"/>
                  </a:lnTo>
                  <a:lnTo>
                    <a:pt x="94" y="959"/>
                  </a:lnTo>
                  <a:lnTo>
                    <a:pt x="101" y="918"/>
                  </a:lnTo>
                  <a:lnTo>
                    <a:pt x="130" y="756"/>
                  </a:lnTo>
                  <a:lnTo>
                    <a:pt x="162" y="585"/>
                  </a:lnTo>
                  <a:lnTo>
                    <a:pt x="172" y="541"/>
                  </a:lnTo>
                  <a:lnTo>
                    <a:pt x="182" y="498"/>
                  </a:lnTo>
                  <a:lnTo>
                    <a:pt x="194" y="456"/>
                  </a:lnTo>
                  <a:lnTo>
                    <a:pt x="206" y="414"/>
                  </a:lnTo>
                  <a:lnTo>
                    <a:pt x="221" y="373"/>
                  </a:lnTo>
                  <a:lnTo>
                    <a:pt x="236" y="334"/>
                  </a:lnTo>
                  <a:lnTo>
                    <a:pt x="253" y="295"/>
                  </a:lnTo>
                  <a:lnTo>
                    <a:pt x="272" y="258"/>
                  </a:lnTo>
                  <a:lnTo>
                    <a:pt x="291" y="223"/>
                  </a:lnTo>
                  <a:lnTo>
                    <a:pt x="314" y="189"/>
                  </a:lnTo>
                  <a:lnTo>
                    <a:pt x="339" y="158"/>
                  </a:lnTo>
                  <a:lnTo>
                    <a:pt x="365" y="129"/>
                  </a:lnTo>
                  <a:lnTo>
                    <a:pt x="394" y="102"/>
                  </a:lnTo>
                  <a:lnTo>
                    <a:pt x="427" y="78"/>
                  </a:lnTo>
                  <a:lnTo>
                    <a:pt x="461" y="57"/>
                  </a:lnTo>
                  <a:lnTo>
                    <a:pt x="499" y="38"/>
                  </a:lnTo>
                  <a:lnTo>
                    <a:pt x="539" y="24"/>
                  </a:lnTo>
                  <a:lnTo>
                    <a:pt x="582" y="12"/>
                  </a:lnTo>
                  <a:lnTo>
                    <a:pt x="629" y="4"/>
                  </a:lnTo>
                  <a:lnTo>
                    <a:pt x="679" y="0"/>
                  </a:lnTo>
                  <a:lnTo>
                    <a:pt x="732" y="0"/>
                  </a:lnTo>
                  <a:lnTo>
                    <a:pt x="789" y="3"/>
                  </a:lnTo>
                  <a:lnTo>
                    <a:pt x="849" y="11"/>
                  </a:lnTo>
                  <a:lnTo>
                    <a:pt x="914" y="25"/>
                  </a:lnTo>
                  <a:close/>
                </a:path>
              </a:pathLst>
            </a:custGeom>
            <a:solidFill>
              <a:srgbClr val="FF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47" name="Freeform 115"/>
            <p:cNvSpPr>
              <a:spLocks/>
            </p:cNvSpPr>
            <p:nvPr/>
          </p:nvSpPr>
          <p:spPr bwMode="auto">
            <a:xfrm>
              <a:off x="3100" y="1887"/>
              <a:ext cx="165" cy="165"/>
            </a:xfrm>
            <a:custGeom>
              <a:avLst/>
              <a:gdLst/>
              <a:ahLst/>
              <a:cxnLst>
                <a:cxn ang="0">
                  <a:pos x="2" y="455"/>
                </a:cxn>
                <a:cxn ang="0">
                  <a:pos x="13" y="516"/>
                </a:cxn>
                <a:cxn ang="0">
                  <a:pos x="32" y="573"/>
                </a:cxn>
                <a:cxn ang="0">
                  <a:pos x="59" y="626"/>
                </a:cxn>
                <a:cxn ang="0">
                  <a:pos x="94" y="675"/>
                </a:cxn>
                <a:cxn ang="0">
                  <a:pos x="135" y="718"/>
                </a:cxn>
                <a:cxn ang="0">
                  <a:pos x="182" y="755"/>
                </a:cxn>
                <a:cxn ang="0">
                  <a:pos x="234" y="784"/>
                </a:cxn>
                <a:cxn ang="0">
                  <a:pos x="290" y="807"/>
                </a:cxn>
                <a:cxn ang="0">
                  <a:pos x="350" y="821"/>
                </a:cxn>
                <a:cxn ang="0">
                  <a:pos x="413" y="825"/>
                </a:cxn>
                <a:cxn ang="0">
                  <a:pos x="476" y="821"/>
                </a:cxn>
                <a:cxn ang="0">
                  <a:pos x="536" y="807"/>
                </a:cxn>
                <a:cxn ang="0">
                  <a:pos x="592" y="784"/>
                </a:cxn>
                <a:cxn ang="0">
                  <a:pos x="643" y="755"/>
                </a:cxn>
                <a:cxn ang="0">
                  <a:pos x="690" y="718"/>
                </a:cxn>
                <a:cxn ang="0">
                  <a:pos x="732" y="675"/>
                </a:cxn>
                <a:cxn ang="0">
                  <a:pos x="766" y="626"/>
                </a:cxn>
                <a:cxn ang="0">
                  <a:pos x="793" y="573"/>
                </a:cxn>
                <a:cxn ang="0">
                  <a:pos x="813" y="516"/>
                </a:cxn>
                <a:cxn ang="0">
                  <a:pos x="824" y="455"/>
                </a:cxn>
                <a:cxn ang="0">
                  <a:pos x="825" y="391"/>
                </a:cxn>
                <a:cxn ang="0">
                  <a:pos x="817" y="329"/>
                </a:cxn>
                <a:cxn ang="0">
                  <a:pos x="800" y="270"/>
                </a:cxn>
                <a:cxn ang="0">
                  <a:pos x="776" y="215"/>
                </a:cxn>
                <a:cxn ang="0">
                  <a:pos x="744" y="165"/>
                </a:cxn>
                <a:cxn ang="0">
                  <a:pos x="705" y="121"/>
                </a:cxn>
                <a:cxn ang="0">
                  <a:pos x="660" y="82"/>
                </a:cxn>
                <a:cxn ang="0">
                  <a:pos x="610" y="50"/>
                </a:cxn>
                <a:cxn ang="0">
                  <a:pos x="555" y="25"/>
                </a:cxn>
                <a:cxn ang="0">
                  <a:pos x="496" y="8"/>
                </a:cxn>
                <a:cxn ang="0">
                  <a:pos x="434" y="0"/>
                </a:cxn>
                <a:cxn ang="0">
                  <a:pos x="370" y="2"/>
                </a:cxn>
                <a:cxn ang="0">
                  <a:pos x="309" y="12"/>
                </a:cxn>
                <a:cxn ang="0">
                  <a:pos x="252" y="32"/>
                </a:cxn>
                <a:cxn ang="0">
                  <a:pos x="199" y="59"/>
                </a:cxn>
                <a:cxn ang="0">
                  <a:pos x="150" y="94"/>
                </a:cxn>
                <a:cxn ang="0">
                  <a:pos x="107" y="135"/>
                </a:cxn>
                <a:cxn ang="0">
                  <a:pos x="71" y="182"/>
                </a:cxn>
                <a:cxn ang="0">
                  <a:pos x="41" y="233"/>
                </a:cxn>
                <a:cxn ang="0">
                  <a:pos x="19" y="289"/>
                </a:cxn>
                <a:cxn ang="0">
                  <a:pos x="4" y="349"/>
                </a:cxn>
                <a:cxn ang="0">
                  <a:pos x="0" y="412"/>
                </a:cxn>
              </a:cxnLst>
              <a:rect l="0" t="0" r="r" b="b"/>
              <a:pathLst>
                <a:path w="826" h="825">
                  <a:moveTo>
                    <a:pt x="0" y="412"/>
                  </a:moveTo>
                  <a:lnTo>
                    <a:pt x="0" y="434"/>
                  </a:lnTo>
                  <a:lnTo>
                    <a:pt x="2" y="455"/>
                  </a:lnTo>
                  <a:lnTo>
                    <a:pt x="4" y="475"/>
                  </a:lnTo>
                  <a:lnTo>
                    <a:pt x="8" y="495"/>
                  </a:lnTo>
                  <a:lnTo>
                    <a:pt x="13" y="516"/>
                  </a:lnTo>
                  <a:lnTo>
                    <a:pt x="19" y="536"/>
                  </a:lnTo>
                  <a:lnTo>
                    <a:pt x="25" y="554"/>
                  </a:lnTo>
                  <a:lnTo>
                    <a:pt x="32" y="573"/>
                  </a:lnTo>
                  <a:lnTo>
                    <a:pt x="41" y="592"/>
                  </a:lnTo>
                  <a:lnTo>
                    <a:pt x="50" y="610"/>
                  </a:lnTo>
                  <a:lnTo>
                    <a:pt x="59" y="626"/>
                  </a:lnTo>
                  <a:lnTo>
                    <a:pt x="71" y="643"/>
                  </a:lnTo>
                  <a:lnTo>
                    <a:pt x="82" y="659"/>
                  </a:lnTo>
                  <a:lnTo>
                    <a:pt x="94" y="675"/>
                  </a:lnTo>
                  <a:lnTo>
                    <a:pt x="107" y="690"/>
                  </a:lnTo>
                  <a:lnTo>
                    <a:pt x="121" y="704"/>
                  </a:lnTo>
                  <a:lnTo>
                    <a:pt x="135" y="718"/>
                  </a:lnTo>
                  <a:lnTo>
                    <a:pt x="150" y="731"/>
                  </a:lnTo>
                  <a:lnTo>
                    <a:pt x="165" y="744"/>
                  </a:lnTo>
                  <a:lnTo>
                    <a:pt x="182" y="755"/>
                  </a:lnTo>
                  <a:lnTo>
                    <a:pt x="199" y="766"/>
                  </a:lnTo>
                  <a:lnTo>
                    <a:pt x="216" y="776"/>
                  </a:lnTo>
                  <a:lnTo>
                    <a:pt x="234" y="784"/>
                  </a:lnTo>
                  <a:lnTo>
                    <a:pt x="252" y="793"/>
                  </a:lnTo>
                  <a:lnTo>
                    <a:pt x="271" y="800"/>
                  </a:lnTo>
                  <a:lnTo>
                    <a:pt x="290" y="807"/>
                  </a:lnTo>
                  <a:lnTo>
                    <a:pt x="309" y="812"/>
                  </a:lnTo>
                  <a:lnTo>
                    <a:pt x="330" y="817"/>
                  </a:lnTo>
                  <a:lnTo>
                    <a:pt x="350" y="821"/>
                  </a:lnTo>
                  <a:lnTo>
                    <a:pt x="370" y="823"/>
                  </a:lnTo>
                  <a:lnTo>
                    <a:pt x="391" y="825"/>
                  </a:lnTo>
                  <a:lnTo>
                    <a:pt x="413" y="825"/>
                  </a:lnTo>
                  <a:lnTo>
                    <a:pt x="434" y="825"/>
                  </a:lnTo>
                  <a:lnTo>
                    <a:pt x="455" y="823"/>
                  </a:lnTo>
                  <a:lnTo>
                    <a:pt x="476" y="821"/>
                  </a:lnTo>
                  <a:lnTo>
                    <a:pt x="496" y="817"/>
                  </a:lnTo>
                  <a:lnTo>
                    <a:pt x="516" y="812"/>
                  </a:lnTo>
                  <a:lnTo>
                    <a:pt x="536" y="807"/>
                  </a:lnTo>
                  <a:lnTo>
                    <a:pt x="555" y="800"/>
                  </a:lnTo>
                  <a:lnTo>
                    <a:pt x="573" y="793"/>
                  </a:lnTo>
                  <a:lnTo>
                    <a:pt x="592" y="784"/>
                  </a:lnTo>
                  <a:lnTo>
                    <a:pt x="610" y="776"/>
                  </a:lnTo>
                  <a:lnTo>
                    <a:pt x="626" y="766"/>
                  </a:lnTo>
                  <a:lnTo>
                    <a:pt x="643" y="755"/>
                  </a:lnTo>
                  <a:lnTo>
                    <a:pt x="660" y="744"/>
                  </a:lnTo>
                  <a:lnTo>
                    <a:pt x="675" y="731"/>
                  </a:lnTo>
                  <a:lnTo>
                    <a:pt x="690" y="718"/>
                  </a:lnTo>
                  <a:lnTo>
                    <a:pt x="705" y="704"/>
                  </a:lnTo>
                  <a:lnTo>
                    <a:pt x="718" y="690"/>
                  </a:lnTo>
                  <a:lnTo>
                    <a:pt x="732" y="675"/>
                  </a:lnTo>
                  <a:lnTo>
                    <a:pt x="744" y="659"/>
                  </a:lnTo>
                  <a:lnTo>
                    <a:pt x="756" y="643"/>
                  </a:lnTo>
                  <a:lnTo>
                    <a:pt x="766" y="626"/>
                  </a:lnTo>
                  <a:lnTo>
                    <a:pt x="776" y="610"/>
                  </a:lnTo>
                  <a:lnTo>
                    <a:pt x="785" y="592"/>
                  </a:lnTo>
                  <a:lnTo>
                    <a:pt x="793" y="573"/>
                  </a:lnTo>
                  <a:lnTo>
                    <a:pt x="800" y="554"/>
                  </a:lnTo>
                  <a:lnTo>
                    <a:pt x="808" y="536"/>
                  </a:lnTo>
                  <a:lnTo>
                    <a:pt x="813" y="516"/>
                  </a:lnTo>
                  <a:lnTo>
                    <a:pt x="817" y="495"/>
                  </a:lnTo>
                  <a:lnTo>
                    <a:pt x="821" y="475"/>
                  </a:lnTo>
                  <a:lnTo>
                    <a:pt x="824" y="455"/>
                  </a:lnTo>
                  <a:lnTo>
                    <a:pt x="825" y="434"/>
                  </a:lnTo>
                  <a:lnTo>
                    <a:pt x="826" y="412"/>
                  </a:lnTo>
                  <a:lnTo>
                    <a:pt x="825" y="391"/>
                  </a:lnTo>
                  <a:lnTo>
                    <a:pt x="824" y="370"/>
                  </a:lnTo>
                  <a:lnTo>
                    <a:pt x="821" y="349"/>
                  </a:lnTo>
                  <a:lnTo>
                    <a:pt x="817" y="329"/>
                  </a:lnTo>
                  <a:lnTo>
                    <a:pt x="813" y="309"/>
                  </a:lnTo>
                  <a:lnTo>
                    <a:pt x="808" y="289"/>
                  </a:lnTo>
                  <a:lnTo>
                    <a:pt x="800" y="270"/>
                  </a:lnTo>
                  <a:lnTo>
                    <a:pt x="793" y="252"/>
                  </a:lnTo>
                  <a:lnTo>
                    <a:pt x="785" y="233"/>
                  </a:lnTo>
                  <a:lnTo>
                    <a:pt x="776" y="215"/>
                  </a:lnTo>
                  <a:lnTo>
                    <a:pt x="766" y="199"/>
                  </a:lnTo>
                  <a:lnTo>
                    <a:pt x="756" y="182"/>
                  </a:lnTo>
                  <a:lnTo>
                    <a:pt x="744" y="165"/>
                  </a:lnTo>
                  <a:lnTo>
                    <a:pt x="732" y="150"/>
                  </a:lnTo>
                  <a:lnTo>
                    <a:pt x="718" y="135"/>
                  </a:lnTo>
                  <a:lnTo>
                    <a:pt x="705" y="121"/>
                  </a:lnTo>
                  <a:lnTo>
                    <a:pt x="690" y="107"/>
                  </a:lnTo>
                  <a:lnTo>
                    <a:pt x="675" y="94"/>
                  </a:lnTo>
                  <a:lnTo>
                    <a:pt x="660" y="82"/>
                  </a:lnTo>
                  <a:lnTo>
                    <a:pt x="643" y="70"/>
                  </a:lnTo>
                  <a:lnTo>
                    <a:pt x="626" y="59"/>
                  </a:lnTo>
                  <a:lnTo>
                    <a:pt x="610" y="50"/>
                  </a:lnTo>
                  <a:lnTo>
                    <a:pt x="592" y="40"/>
                  </a:lnTo>
                  <a:lnTo>
                    <a:pt x="573" y="32"/>
                  </a:lnTo>
                  <a:lnTo>
                    <a:pt x="555" y="25"/>
                  </a:lnTo>
                  <a:lnTo>
                    <a:pt x="536" y="19"/>
                  </a:lnTo>
                  <a:lnTo>
                    <a:pt x="516" y="12"/>
                  </a:lnTo>
                  <a:lnTo>
                    <a:pt x="496" y="8"/>
                  </a:lnTo>
                  <a:lnTo>
                    <a:pt x="476" y="4"/>
                  </a:lnTo>
                  <a:lnTo>
                    <a:pt x="455" y="2"/>
                  </a:lnTo>
                  <a:lnTo>
                    <a:pt x="434" y="0"/>
                  </a:lnTo>
                  <a:lnTo>
                    <a:pt x="413" y="0"/>
                  </a:lnTo>
                  <a:lnTo>
                    <a:pt x="391" y="0"/>
                  </a:lnTo>
                  <a:lnTo>
                    <a:pt x="370" y="2"/>
                  </a:lnTo>
                  <a:lnTo>
                    <a:pt x="350" y="4"/>
                  </a:lnTo>
                  <a:lnTo>
                    <a:pt x="330" y="8"/>
                  </a:lnTo>
                  <a:lnTo>
                    <a:pt x="309" y="12"/>
                  </a:lnTo>
                  <a:lnTo>
                    <a:pt x="290" y="19"/>
                  </a:lnTo>
                  <a:lnTo>
                    <a:pt x="271" y="25"/>
                  </a:lnTo>
                  <a:lnTo>
                    <a:pt x="252" y="32"/>
                  </a:lnTo>
                  <a:lnTo>
                    <a:pt x="234" y="40"/>
                  </a:lnTo>
                  <a:lnTo>
                    <a:pt x="216" y="50"/>
                  </a:lnTo>
                  <a:lnTo>
                    <a:pt x="199" y="59"/>
                  </a:lnTo>
                  <a:lnTo>
                    <a:pt x="182" y="70"/>
                  </a:lnTo>
                  <a:lnTo>
                    <a:pt x="165" y="82"/>
                  </a:lnTo>
                  <a:lnTo>
                    <a:pt x="150" y="94"/>
                  </a:lnTo>
                  <a:lnTo>
                    <a:pt x="135" y="107"/>
                  </a:lnTo>
                  <a:lnTo>
                    <a:pt x="121" y="121"/>
                  </a:lnTo>
                  <a:lnTo>
                    <a:pt x="107" y="135"/>
                  </a:lnTo>
                  <a:lnTo>
                    <a:pt x="94" y="150"/>
                  </a:lnTo>
                  <a:lnTo>
                    <a:pt x="82" y="165"/>
                  </a:lnTo>
                  <a:lnTo>
                    <a:pt x="71" y="182"/>
                  </a:lnTo>
                  <a:lnTo>
                    <a:pt x="59" y="199"/>
                  </a:lnTo>
                  <a:lnTo>
                    <a:pt x="50" y="215"/>
                  </a:lnTo>
                  <a:lnTo>
                    <a:pt x="41" y="233"/>
                  </a:lnTo>
                  <a:lnTo>
                    <a:pt x="32" y="252"/>
                  </a:lnTo>
                  <a:lnTo>
                    <a:pt x="25" y="270"/>
                  </a:lnTo>
                  <a:lnTo>
                    <a:pt x="19" y="289"/>
                  </a:lnTo>
                  <a:lnTo>
                    <a:pt x="13" y="309"/>
                  </a:lnTo>
                  <a:lnTo>
                    <a:pt x="8" y="329"/>
                  </a:lnTo>
                  <a:lnTo>
                    <a:pt x="4" y="349"/>
                  </a:lnTo>
                  <a:lnTo>
                    <a:pt x="2" y="370"/>
                  </a:lnTo>
                  <a:lnTo>
                    <a:pt x="0" y="391"/>
                  </a:lnTo>
                  <a:lnTo>
                    <a:pt x="0" y="412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48" name="Freeform 116"/>
            <p:cNvSpPr>
              <a:spLocks/>
            </p:cNvSpPr>
            <p:nvPr/>
          </p:nvSpPr>
          <p:spPr bwMode="auto">
            <a:xfrm>
              <a:off x="3157" y="1753"/>
              <a:ext cx="643" cy="643"/>
            </a:xfrm>
            <a:custGeom>
              <a:avLst/>
              <a:gdLst/>
              <a:ahLst/>
              <a:cxnLst>
                <a:cxn ang="0">
                  <a:pos x="8" y="1773"/>
                </a:cxn>
                <a:cxn ang="0">
                  <a:pos x="50" y="2010"/>
                </a:cxn>
                <a:cxn ang="0">
                  <a:pos x="126" y="2235"/>
                </a:cxn>
                <a:cxn ang="0">
                  <a:pos x="232" y="2443"/>
                </a:cxn>
                <a:cxn ang="0">
                  <a:pos x="368" y="2631"/>
                </a:cxn>
                <a:cxn ang="0">
                  <a:pos x="527" y="2798"/>
                </a:cxn>
                <a:cxn ang="0">
                  <a:pos x="709" y="2942"/>
                </a:cxn>
                <a:cxn ang="0">
                  <a:pos x="911" y="3058"/>
                </a:cxn>
                <a:cxn ang="0">
                  <a:pos x="1130" y="3145"/>
                </a:cxn>
                <a:cxn ang="0">
                  <a:pos x="1363" y="3198"/>
                </a:cxn>
                <a:cxn ang="0">
                  <a:pos x="1608" y="3217"/>
                </a:cxn>
                <a:cxn ang="0">
                  <a:pos x="1854" y="3198"/>
                </a:cxn>
                <a:cxn ang="0">
                  <a:pos x="2087" y="3145"/>
                </a:cxn>
                <a:cxn ang="0">
                  <a:pos x="2306" y="3058"/>
                </a:cxn>
                <a:cxn ang="0">
                  <a:pos x="2508" y="2942"/>
                </a:cxn>
                <a:cxn ang="0">
                  <a:pos x="2690" y="2798"/>
                </a:cxn>
                <a:cxn ang="0">
                  <a:pos x="2849" y="2631"/>
                </a:cxn>
                <a:cxn ang="0">
                  <a:pos x="2984" y="2443"/>
                </a:cxn>
                <a:cxn ang="0">
                  <a:pos x="3091" y="2235"/>
                </a:cxn>
                <a:cxn ang="0">
                  <a:pos x="3167" y="2010"/>
                </a:cxn>
                <a:cxn ang="0">
                  <a:pos x="3208" y="1773"/>
                </a:cxn>
                <a:cxn ang="0">
                  <a:pos x="3215" y="1525"/>
                </a:cxn>
                <a:cxn ang="0">
                  <a:pos x="3184" y="1284"/>
                </a:cxn>
                <a:cxn ang="0">
                  <a:pos x="3120" y="1055"/>
                </a:cxn>
                <a:cxn ang="0">
                  <a:pos x="3023" y="842"/>
                </a:cxn>
                <a:cxn ang="0">
                  <a:pos x="2897" y="646"/>
                </a:cxn>
                <a:cxn ang="0">
                  <a:pos x="2746" y="471"/>
                </a:cxn>
                <a:cxn ang="0">
                  <a:pos x="2571" y="319"/>
                </a:cxn>
                <a:cxn ang="0">
                  <a:pos x="2375" y="195"/>
                </a:cxn>
                <a:cxn ang="0">
                  <a:pos x="2162" y="98"/>
                </a:cxn>
                <a:cxn ang="0">
                  <a:pos x="1933" y="32"/>
                </a:cxn>
                <a:cxn ang="0">
                  <a:pos x="1691" y="2"/>
                </a:cxn>
                <a:cxn ang="0">
                  <a:pos x="1444" y="8"/>
                </a:cxn>
                <a:cxn ang="0">
                  <a:pos x="1206" y="51"/>
                </a:cxn>
                <a:cxn ang="0">
                  <a:pos x="983" y="126"/>
                </a:cxn>
                <a:cxn ang="0">
                  <a:pos x="774" y="233"/>
                </a:cxn>
                <a:cxn ang="0">
                  <a:pos x="585" y="367"/>
                </a:cxn>
                <a:cxn ang="0">
                  <a:pos x="417" y="526"/>
                </a:cxn>
                <a:cxn ang="0">
                  <a:pos x="275" y="709"/>
                </a:cxn>
                <a:cxn ang="0">
                  <a:pos x="158" y="911"/>
                </a:cxn>
                <a:cxn ang="0">
                  <a:pos x="72" y="1130"/>
                </a:cxn>
                <a:cxn ang="0">
                  <a:pos x="18" y="1364"/>
                </a:cxn>
                <a:cxn ang="0">
                  <a:pos x="0" y="1608"/>
                </a:cxn>
              </a:cxnLst>
              <a:rect l="0" t="0" r="r" b="b"/>
              <a:pathLst>
                <a:path w="3217" h="3217">
                  <a:moveTo>
                    <a:pt x="0" y="1608"/>
                  </a:moveTo>
                  <a:lnTo>
                    <a:pt x="2" y="1692"/>
                  </a:lnTo>
                  <a:lnTo>
                    <a:pt x="8" y="1773"/>
                  </a:lnTo>
                  <a:lnTo>
                    <a:pt x="18" y="1854"/>
                  </a:lnTo>
                  <a:lnTo>
                    <a:pt x="32" y="1933"/>
                  </a:lnTo>
                  <a:lnTo>
                    <a:pt x="50" y="2010"/>
                  </a:lnTo>
                  <a:lnTo>
                    <a:pt x="72" y="2087"/>
                  </a:lnTo>
                  <a:lnTo>
                    <a:pt x="97" y="2162"/>
                  </a:lnTo>
                  <a:lnTo>
                    <a:pt x="126" y="2235"/>
                  </a:lnTo>
                  <a:lnTo>
                    <a:pt x="158" y="2305"/>
                  </a:lnTo>
                  <a:lnTo>
                    <a:pt x="194" y="2375"/>
                  </a:lnTo>
                  <a:lnTo>
                    <a:pt x="232" y="2443"/>
                  </a:lnTo>
                  <a:lnTo>
                    <a:pt x="275" y="2507"/>
                  </a:lnTo>
                  <a:lnTo>
                    <a:pt x="320" y="2571"/>
                  </a:lnTo>
                  <a:lnTo>
                    <a:pt x="368" y="2631"/>
                  </a:lnTo>
                  <a:lnTo>
                    <a:pt x="417" y="2690"/>
                  </a:lnTo>
                  <a:lnTo>
                    <a:pt x="471" y="2745"/>
                  </a:lnTo>
                  <a:lnTo>
                    <a:pt x="527" y="2798"/>
                  </a:lnTo>
                  <a:lnTo>
                    <a:pt x="585" y="2849"/>
                  </a:lnTo>
                  <a:lnTo>
                    <a:pt x="645" y="2897"/>
                  </a:lnTo>
                  <a:lnTo>
                    <a:pt x="709" y="2942"/>
                  </a:lnTo>
                  <a:lnTo>
                    <a:pt x="774" y="2984"/>
                  </a:lnTo>
                  <a:lnTo>
                    <a:pt x="842" y="3023"/>
                  </a:lnTo>
                  <a:lnTo>
                    <a:pt x="911" y="3058"/>
                  </a:lnTo>
                  <a:lnTo>
                    <a:pt x="983" y="3091"/>
                  </a:lnTo>
                  <a:lnTo>
                    <a:pt x="1055" y="3119"/>
                  </a:lnTo>
                  <a:lnTo>
                    <a:pt x="1130" y="3145"/>
                  </a:lnTo>
                  <a:lnTo>
                    <a:pt x="1206" y="3166"/>
                  </a:lnTo>
                  <a:lnTo>
                    <a:pt x="1284" y="3184"/>
                  </a:lnTo>
                  <a:lnTo>
                    <a:pt x="1363" y="3198"/>
                  </a:lnTo>
                  <a:lnTo>
                    <a:pt x="1444" y="3208"/>
                  </a:lnTo>
                  <a:lnTo>
                    <a:pt x="1526" y="3214"/>
                  </a:lnTo>
                  <a:lnTo>
                    <a:pt x="1608" y="3217"/>
                  </a:lnTo>
                  <a:lnTo>
                    <a:pt x="1691" y="3214"/>
                  </a:lnTo>
                  <a:lnTo>
                    <a:pt x="1772" y="3208"/>
                  </a:lnTo>
                  <a:lnTo>
                    <a:pt x="1854" y="3198"/>
                  </a:lnTo>
                  <a:lnTo>
                    <a:pt x="1933" y="3184"/>
                  </a:lnTo>
                  <a:lnTo>
                    <a:pt x="2011" y="3166"/>
                  </a:lnTo>
                  <a:lnTo>
                    <a:pt x="2087" y="3145"/>
                  </a:lnTo>
                  <a:lnTo>
                    <a:pt x="2162" y="3119"/>
                  </a:lnTo>
                  <a:lnTo>
                    <a:pt x="2234" y="3091"/>
                  </a:lnTo>
                  <a:lnTo>
                    <a:pt x="2306" y="3058"/>
                  </a:lnTo>
                  <a:lnTo>
                    <a:pt x="2375" y="3023"/>
                  </a:lnTo>
                  <a:lnTo>
                    <a:pt x="2443" y="2984"/>
                  </a:lnTo>
                  <a:lnTo>
                    <a:pt x="2508" y="2942"/>
                  </a:lnTo>
                  <a:lnTo>
                    <a:pt x="2571" y="2897"/>
                  </a:lnTo>
                  <a:lnTo>
                    <a:pt x="2632" y="2849"/>
                  </a:lnTo>
                  <a:lnTo>
                    <a:pt x="2690" y="2798"/>
                  </a:lnTo>
                  <a:lnTo>
                    <a:pt x="2746" y="2745"/>
                  </a:lnTo>
                  <a:lnTo>
                    <a:pt x="2799" y="2690"/>
                  </a:lnTo>
                  <a:lnTo>
                    <a:pt x="2849" y="2631"/>
                  </a:lnTo>
                  <a:lnTo>
                    <a:pt x="2897" y="2571"/>
                  </a:lnTo>
                  <a:lnTo>
                    <a:pt x="2942" y="2507"/>
                  </a:lnTo>
                  <a:lnTo>
                    <a:pt x="2984" y="2443"/>
                  </a:lnTo>
                  <a:lnTo>
                    <a:pt x="3023" y="2375"/>
                  </a:lnTo>
                  <a:lnTo>
                    <a:pt x="3059" y="2305"/>
                  </a:lnTo>
                  <a:lnTo>
                    <a:pt x="3091" y="2235"/>
                  </a:lnTo>
                  <a:lnTo>
                    <a:pt x="3120" y="2162"/>
                  </a:lnTo>
                  <a:lnTo>
                    <a:pt x="3145" y="2087"/>
                  </a:lnTo>
                  <a:lnTo>
                    <a:pt x="3167" y="2010"/>
                  </a:lnTo>
                  <a:lnTo>
                    <a:pt x="3184" y="1933"/>
                  </a:lnTo>
                  <a:lnTo>
                    <a:pt x="3199" y="1854"/>
                  </a:lnTo>
                  <a:lnTo>
                    <a:pt x="3208" y="1773"/>
                  </a:lnTo>
                  <a:lnTo>
                    <a:pt x="3215" y="1692"/>
                  </a:lnTo>
                  <a:lnTo>
                    <a:pt x="3217" y="1608"/>
                  </a:lnTo>
                  <a:lnTo>
                    <a:pt x="3215" y="1525"/>
                  </a:lnTo>
                  <a:lnTo>
                    <a:pt x="3208" y="1444"/>
                  </a:lnTo>
                  <a:lnTo>
                    <a:pt x="3199" y="1364"/>
                  </a:lnTo>
                  <a:lnTo>
                    <a:pt x="3184" y="1284"/>
                  </a:lnTo>
                  <a:lnTo>
                    <a:pt x="3167" y="1207"/>
                  </a:lnTo>
                  <a:lnTo>
                    <a:pt x="3145" y="1130"/>
                  </a:lnTo>
                  <a:lnTo>
                    <a:pt x="3120" y="1055"/>
                  </a:lnTo>
                  <a:lnTo>
                    <a:pt x="3091" y="982"/>
                  </a:lnTo>
                  <a:lnTo>
                    <a:pt x="3059" y="911"/>
                  </a:lnTo>
                  <a:lnTo>
                    <a:pt x="3023" y="842"/>
                  </a:lnTo>
                  <a:lnTo>
                    <a:pt x="2984" y="774"/>
                  </a:lnTo>
                  <a:lnTo>
                    <a:pt x="2942" y="709"/>
                  </a:lnTo>
                  <a:lnTo>
                    <a:pt x="2897" y="646"/>
                  </a:lnTo>
                  <a:lnTo>
                    <a:pt x="2849" y="586"/>
                  </a:lnTo>
                  <a:lnTo>
                    <a:pt x="2799" y="526"/>
                  </a:lnTo>
                  <a:lnTo>
                    <a:pt x="2746" y="471"/>
                  </a:lnTo>
                  <a:lnTo>
                    <a:pt x="2690" y="418"/>
                  </a:lnTo>
                  <a:lnTo>
                    <a:pt x="2632" y="367"/>
                  </a:lnTo>
                  <a:lnTo>
                    <a:pt x="2571" y="319"/>
                  </a:lnTo>
                  <a:lnTo>
                    <a:pt x="2508" y="275"/>
                  </a:lnTo>
                  <a:lnTo>
                    <a:pt x="2443" y="233"/>
                  </a:lnTo>
                  <a:lnTo>
                    <a:pt x="2375" y="195"/>
                  </a:lnTo>
                  <a:lnTo>
                    <a:pt x="2306" y="158"/>
                  </a:lnTo>
                  <a:lnTo>
                    <a:pt x="2234" y="126"/>
                  </a:lnTo>
                  <a:lnTo>
                    <a:pt x="2162" y="98"/>
                  </a:lnTo>
                  <a:lnTo>
                    <a:pt x="2087" y="72"/>
                  </a:lnTo>
                  <a:lnTo>
                    <a:pt x="2011" y="51"/>
                  </a:lnTo>
                  <a:lnTo>
                    <a:pt x="1933" y="32"/>
                  </a:lnTo>
                  <a:lnTo>
                    <a:pt x="1854" y="19"/>
                  </a:lnTo>
                  <a:lnTo>
                    <a:pt x="1772" y="8"/>
                  </a:lnTo>
                  <a:lnTo>
                    <a:pt x="1691" y="2"/>
                  </a:lnTo>
                  <a:lnTo>
                    <a:pt x="1608" y="0"/>
                  </a:lnTo>
                  <a:lnTo>
                    <a:pt x="1526" y="2"/>
                  </a:lnTo>
                  <a:lnTo>
                    <a:pt x="1444" y="8"/>
                  </a:lnTo>
                  <a:lnTo>
                    <a:pt x="1363" y="19"/>
                  </a:lnTo>
                  <a:lnTo>
                    <a:pt x="1284" y="32"/>
                  </a:lnTo>
                  <a:lnTo>
                    <a:pt x="1206" y="51"/>
                  </a:lnTo>
                  <a:lnTo>
                    <a:pt x="1130" y="72"/>
                  </a:lnTo>
                  <a:lnTo>
                    <a:pt x="1055" y="98"/>
                  </a:lnTo>
                  <a:lnTo>
                    <a:pt x="983" y="126"/>
                  </a:lnTo>
                  <a:lnTo>
                    <a:pt x="911" y="158"/>
                  </a:lnTo>
                  <a:lnTo>
                    <a:pt x="842" y="195"/>
                  </a:lnTo>
                  <a:lnTo>
                    <a:pt x="774" y="233"/>
                  </a:lnTo>
                  <a:lnTo>
                    <a:pt x="709" y="275"/>
                  </a:lnTo>
                  <a:lnTo>
                    <a:pt x="645" y="319"/>
                  </a:lnTo>
                  <a:lnTo>
                    <a:pt x="585" y="367"/>
                  </a:lnTo>
                  <a:lnTo>
                    <a:pt x="527" y="418"/>
                  </a:lnTo>
                  <a:lnTo>
                    <a:pt x="471" y="471"/>
                  </a:lnTo>
                  <a:lnTo>
                    <a:pt x="417" y="526"/>
                  </a:lnTo>
                  <a:lnTo>
                    <a:pt x="368" y="586"/>
                  </a:lnTo>
                  <a:lnTo>
                    <a:pt x="320" y="646"/>
                  </a:lnTo>
                  <a:lnTo>
                    <a:pt x="275" y="709"/>
                  </a:lnTo>
                  <a:lnTo>
                    <a:pt x="232" y="774"/>
                  </a:lnTo>
                  <a:lnTo>
                    <a:pt x="194" y="842"/>
                  </a:lnTo>
                  <a:lnTo>
                    <a:pt x="158" y="911"/>
                  </a:lnTo>
                  <a:lnTo>
                    <a:pt x="126" y="982"/>
                  </a:lnTo>
                  <a:lnTo>
                    <a:pt x="97" y="1055"/>
                  </a:lnTo>
                  <a:lnTo>
                    <a:pt x="72" y="1130"/>
                  </a:lnTo>
                  <a:lnTo>
                    <a:pt x="50" y="1207"/>
                  </a:lnTo>
                  <a:lnTo>
                    <a:pt x="32" y="1284"/>
                  </a:lnTo>
                  <a:lnTo>
                    <a:pt x="18" y="1364"/>
                  </a:lnTo>
                  <a:lnTo>
                    <a:pt x="8" y="1444"/>
                  </a:lnTo>
                  <a:lnTo>
                    <a:pt x="2" y="1525"/>
                  </a:lnTo>
                  <a:lnTo>
                    <a:pt x="0" y="1608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49" name="Freeform 117"/>
            <p:cNvSpPr>
              <a:spLocks/>
            </p:cNvSpPr>
            <p:nvPr/>
          </p:nvSpPr>
          <p:spPr bwMode="auto">
            <a:xfrm>
              <a:off x="3414" y="1959"/>
              <a:ext cx="150" cy="150"/>
            </a:xfrm>
            <a:custGeom>
              <a:avLst/>
              <a:gdLst/>
              <a:ahLst/>
              <a:cxnLst>
                <a:cxn ang="0">
                  <a:pos x="2" y="414"/>
                </a:cxn>
                <a:cxn ang="0">
                  <a:pos x="12" y="469"/>
                </a:cxn>
                <a:cxn ang="0">
                  <a:pos x="30" y="521"/>
                </a:cxn>
                <a:cxn ang="0">
                  <a:pos x="54" y="570"/>
                </a:cxn>
                <a:cxn ang="0">
                  <a:pos x="86" y="614"/>
                </a:cxn>
                <a:cxn ang="0">
                  <a:pos x="123" y="653"/>
                </a:cxn>
                <a:cxn ang="0">
                  <a:pos x="166" y="687"/>
                </a:cxn>
                <a:cxn ang="0">
                  <a:pos x="213" y="714"/>
                </a:cxn>
                <a:cxn ang="0">
                  <a:pos x="265" y="733"/>
                </a:cxn>
                <a:cxn ang="0">
                  <a:pos x="319" y="746"/>
                </a:cxn>
                <a:cxn ang="0">
                  <a:pos x="376" y="751"/>
                </a:cxn>
                <a:cxn ang="0">
                  <a:pos x="433" y="746"/>
                </a:cxn>
                <a:cxn ang="0">
                  <a:pos x="487" y="733"/>
                </a:cxn>
                <a:cxn ang="0">
                  <a:pos x="539" y="714"/>
                </a:cxn>
                <a:cxn ang="0">
                  <a:pos x="586" y="687"/>
                </a:cxn>
                <a:cxn ang="0">
                  <a:pos x="629" y="653"/>
                </a:cxn>
                <a:cxn ang="0">
                  <a:pos x="666" y="614"/>
                </a:cxn>
                <a:cxn ang="0">
                  <a:pos x="698" y="570"/>
                </a:cxn>
                <a:cxn ang="0">
                  <a:pos x="723" y="521"/>
                </a:cxn>
                <a:cxn ang="0">
                  <a:pos x="740" y="469"/>
                </a:cxn>
                <a:cxn ang="0">
                  <a:pos x="750" y="414"/>
                </a:cxn>
                <a:cxn ang="0">
                  <a:pos x="752" y="356"/>
                </a:cxn>
                <a:cxn ang="0">
                  <a:pos x="744" y="300"/>
                </a:cxn>
                <a:cxn ang="0">
                  <a:pos x="729" y="246"/>
                </a:cxn>
                <a:cxn ang="0">
                  <a:pos x="707" y="197"/>
                </a:cxn>
                <a:cxn ang="0">
                  <a:pos x="677" y="151"/>
                </a:cxn>
                <a:cxn ang="0">
                  <a:pos x="641" y="109"/>
                </a:cxn>
                <a:cxn ang="0">
                  <a:pos x="601" y="74"/>
                </a:cxn>
                <a:cxn ang="0">
                  <a:pos x="555" y="45"/>
                </a:cxn>
                <a:cxn ang="0">
                  <a:pos x="505" y="23"/>
                </a:cxn>
                <a:cxn ang="0">
                  <a:pos x="452" y="7"/>
                </a:cxn>
                <a:cxn ang="0">
                  <a:pos x="396" y="0"/>
                </a:cxn>
                <a:cxn ang="0">
                  <a:pos x="338" y="2"/>
                </a:cxn>
                <a:cxn ang="0">
                  <a:pos x="282" y="11"/>
                </a:cxn>
                <a:cxn ang="0">
                  <a:pos x="230" y="29"/>
                </a:cxn>
                <a:cxn ang="0">
                  <a:pos x="181" y="54"/>
                </a:cxn>
                <a:cxn ang="0">
                  <a:pos x="137" y="85"/>
                </a:cxn>
                <a:cxn ang="0">
                  <a:pos x="98" y="123"/>
                </a:cxn>
                <a:cxn ang="0">
                  <a:pos x="65" y="165"/>
                </a:cxn>
                <a:cxn ang="0">
                  <a:pos x="38" y="212"/>
                </a:cxn>
                <a:cxn ang="0">
                  <a:pos x="17" y="263"/>
                </a:cxn>
                <a:cxn ang="0">
                  <a:pos x="5" y="318"/>
                </a:cxn>
                <a:cxn ang="0">
                  <a:pos x="0" y="375"/>
                </a:cxn>
              </a:cxnLst>
              <a:rect l="0" t="0" r="r" b="b"/>
              <a:pathLst>
                <a:path w="752" h="751">
                  <a:moveTo>
                    <a:pt x="0" y="375"/>
                  </a:moveTo>
                  <a:lnTo>
                    <a:pt x="0" y="394"/>
                  </a:lnTo>
                  <a:lnTo>
                    <a:pt x="2" y="414"/>
                  </a:lnTo>
                  <a:lnTo>
                    <a:pt x="5" y="433"/>
                  </a:lnTo>
                  <a:lnTo>
                    <a:pt x="8" y="450"/>
                  </a:lnTo>
                  <a:lnTo>
                    <a:pt x="12" y="469"/>
                  </a:lnTo>
                  <a:lnTo>
                    <a:pt x="17" y="487"/>
                  </a:lnTo>
                  <a:lnTo>
                    <a:pt x="23" y="504"/>
                  </a:lnTo>
                  <a:lnTo>
                    <a:pt x="30" y="521"/>
                  </a:lnTo>
                  <a:lnTo>
                    <a:pt x="38" y="538"/>
                  </a:lnTo>
                  <a:lnTo>
                    <a:pt x="46" y="554"/>
                  </a:lnTo>
                  <a:lnTo>
                    <a:pt x="54" y="570"/>
                  </a:lnTo>
                  <a:lnTo>
                    <a:pt x="65" y="586"/>
                  </a:lnTo>
                  <a:lnTo>
                    <a:pt x="75" y="600"/>
                  </a:lnTo>
                  <a:lnTo>
                    <a:pt x="86" y="614"/>
                  </a:lnTo>
                  <a:lnTo>
                    <a:pt x="98" y="627"/>
                  </a:lnTo>
                  <a:lnTo>
                    <a:pt x="111" y="641"/>
                  </a:lnTo>
                  <a:lnTo>
                    <a:pt x="123" y="653"/>
                  </a:lnTo>
                  <a:lnTo>
                    <a:pt x="137" y="665"/>
                  </a:lnTo>
                  <a:lnTo>
                    <a:pt x="151" y="676"/>
                  </a:lnTo>
                  <a:lnTo>
                    <a:pt x="166" y="687"/>
                  </a:lnTo>
                  <a:lnTo>
                    <a:pt x="181" y="696"/>
                  </a:lnTo>
                  <a:lnTo>
                    <a:pt x="197" y="705"/>
                  </a:lnTo>
                  <a:lnTo>
                    <a:pt x="213" y="714"/>
                  </a:lnTo>
                  <a:lnTo>
                    <a:pt x="230" y="721"/>
                  </a:lnTo>
                  <a:lnTo>
                    <a:pt x="247" y="728"/>
                  </a:lnTo>
                  <a:lnTo>
                    <a:pt x="265" y="733"/>
                  </a:lnTo>
                  <a:lnTo>
                    <a:pt x="282" y="739"/>
                  </a:lnTo>
                  <a:lnTo>
                    <a:pt x="300" y="743"/>
                  </a:lnTo>
                  <a:lnTo>
                    <a:pt x="319" y="746"/>
                  </a:lnTo>
                  <a:lnTo>
                    <a:pt x="338" y="749"/>
                  </a:lnTo>
                  <a:lnTo>
                    <a:pt x="357" y="750"/>
                  </a:lnTo>
                  <a:lnTo>
                    <a:pt x="376" y="751"/>
                  </a:lnTo>
                  <a:lnTo>
                    <a:pt x="396" y="750"/>
                  </a:lnTo>
                  <a:lnTo>
                    <a:pt x="415" y="749"/>
                  </a:lnTo>
                  <a:lnTo>
                    <a:pt x="433" y="746"/>
                  </a:lnTo>
                  <a:lnTo>
                    <a:pt x="452" y="743"/>
                  </a:lnTo>
                  <a:lnTo>
                    <a:pt x="470" y="739"/>
                  </a:lnTo>
                  <a:lnTo>
                    <a:pt x="487" y="733"/>
                  </a:lnTo>
                  <a:lnTo>
                    <a:pt x="505" y="728"/>
                  </a:lnTo>
                  <a:lnTo>
                    <a:pt x="523" y="721"/>
                  </a:lnTo>
                  <a:lnTo>
                    <a:pt x="539" y="714"/>
                  </a:lnTo>
                  <a:lnTo>
                    <a:pt x="555" y="705"/>
                  </a:lnTo>
                  <a:lnTo>
                    <a:pt x="571" y="696"/>
                  </a:lnTo>
                  <a:lnTo>
                    <a:pt x="586" y="687"/>
                  </a:lnTo>
                  <a:lnTo>
                    <a:pt x="601" y="676"/>
                  </a:lnTo>
                  <a:lnTo>
                    <a:pt x="615" y="665"/>
                  </a:lnTo>
                  <a:lnTo>
                    <a:pt x="629" y="653"/>
                  </a:lnTo>
                  <a:lnTo>
                    <a:pt x="641" y="641"/>
                  </a:lnTo>
                  <a:lnTo>
                    <a:pt x="654" y="627"/>
                  </a:lnTo>
                  <a:lnTo>
                    <a:pt x="666" y="614"/>
                  </a:lnTo>
                  <a:lnTo>
                    <a:pt x="677" y="600"/>
                  </a:lnTo>
                  <a:lnTo>
                    <a:pt x="688" y="586"/>
                  </a:lnTo>
                  <a:lnTo>
                    <a:pt x="698" y="570"/>
                  </a:lnTo>
                  <a:lnTo>
                    <a:pt x="707" y="554"/>
                  </a:lnTo>
                  <a:lnTo>
                    <a:pt x="715" y="538"/>
                  </a:lnTo>
                  <a:lnTo>
                    <a:pt x="723" y="521"/>
                  </a:lnTo>
                  <a:lnTo>
                    <a:pt x="729" y="504"/>
                  </a:lnTo>
                  <a:lnTo>
                    <a:pt x="735" y="487"/>
                  </a:lnTo>
                  <a:lnTo>
                    <a:pt x="740" y="469"/>
                  </a:lnTo>
                  <a:lnTo>
                    <a:pt x="744" y="450"/>
                  </a:lnTo>
                  <a:lnTo>
                    <a:pt x="748" y="433"/>
                  </a:lnTo>
                  <a:lnTo>
                    <a:pt x="750" y="414"/>
                  </a:lnTo>
                  <a:lnTo>
                    <a:pt x="752" y="394"/>
                  </a:lnTo>
                  <a:lnTo>
                    <a:pt x="752" y="375"/>
                  </a:lnTo>
                  <a:lnTo>
                    <a:pt x="752" y="356"/>
                  </a:lnTo>
                  <a:lnTo>
                    <a:pt x="750" y="337"/>
                  </a:lnTo>
                  <a:lnTo>
                    <a:pt x="748" y="318"/>
                  </a:lnTo>
                  <a:lnTo>
                    <a:pt x="744" y="300"/>
                  </a:lnTo>
                  <a:lnTo>
                    <a:pt x="740" y="282"/>
                  </a:lnTo>
                  <a:lnTo>
                    <a:pt x="735" y="263"/>
                  </a:lnTo>
                  <a:lnTo>
                    <a:pt x="729" y="246"/>
                  </a:lnTo>
                  <a:lnTo>
                    <a:pt x="723" y="229"/>
                  </a:lnTo>
                  <a:lnTo>
                    <a:pt x="715" y="212"/>
                  </a:lnTo>
                  <a:lnTo>
                    <a:pt x="707" y="197"/>
                  </a:lnTo>
                  <a:lnTo>
                    <a:pt x="698" y="181"/>
                  </a:lnTo>
                  <a:lnTo>
                    <a:pt x="688" y="165"/>
                  </a:lnTo>
                  <a:lnTo>
                    <a:pt x="677" y="151"/>
                  </a:lnTo>
                  <a:lnTo>
                    <a:pt x="666" y="136"/>
                  </a:lnTo>
                  <a:lnTo>
                    <a:pt x="654" y="123"/>
                  </a:lnTo>
                  <a:lnTo>
                    <a:pt x="641" y="109"/>
                  </a:lnTo>
                  <a:lnTo>
                    <a:pt x="629" y="98"/>
                  </a:lnTo>
                  <a:lnTo>
                    <a:pt x="615" y="85"/>
                  </a:lnTo>
                  <a:lnTo>
                    <a:pt x="601" y="74"/>
                  </a:lnTo>
                  <a:lnTo>
                    <a:pt x="586" y="63"/>
                  </a:lnTo>
                  <a:lnTo>
                    <a:pt x="571" y="54"/>
                  </a:lnTo>
                  <a:lnTo>
                    <a:pt x="555" y="45"/>
                  </a:lnTo>
                  <a:lnTo>
                    <a:pt x="539" y="36"/>
                  </a:lnTo>
                  <a:lnTo>
                    <a:pt x="523" y="29"/>
                  </a:lnTo>
                  <a:lnTo>
                    <a:pt x="505" y="23"/>
                  </a:lnTo>
                  <a:lnTo>
                    <a:pt x="487" y="17"/>
                  </a:lnTo>
                  <a:lnTo>
                    <a:pt x="470" y="11"/>
                  </a:lnTo>
                  <a:lnTo>
                    <a:pt x="452" y="7"/>
                  </a:lnTo>
                  <a:lnTo>
                    <a:pt x="433" y="4"/>
                  </a:lnTo>
                  <a:lnTo>
                    <a:pt x="415" y="2"/>
                  </a:lnTo>
                  <a:lnTo>
                    <a:pt x="396" y="0"/>
                  </a:lnTo>
                  <a:lnTo>
                    <a:pt x="376" y="0"/>
                  </a:lnTo>
                  <a:lnTo>
                    <a:pt x="357" y="0"/>
                  </a:lnTo>
                  <a:lnTo>
                    <a:pt x="338" y="2"/>
                  </a:lnTo>
                  <a:lnTo>
                    <a:pt x="319" y="4"/>
                  </a:lnTo>
                  <a:lnTo>
                    <a:pt x="300" y="7"/>
                  </a:lnTo>
                  <a:lnTo>
                    <a:pt x="282" y="11"/>
                  </a:lnTo>
                  <a:lnTo>
                    <a:pt x="265" y="17"/>
                  </a:lnTo>
                  <a:lnTo>
                    <a:pt x="247" y="23"/>
                  </a:lnTo>
                  <a:lnTo>
                    <a:pt x="230" y="29"/>
                  </a:lnTo>
                  <a:lnTo>
                    <a:pt x="213" y="36"/>
                  </a:lnTo>
                  <a:lnTo>
                    <a:pt x="197" y="45"/>
                  </a:lnTo>
                  <a:lnTo>
                    <a:pt x="181" y="54"/>
                  </a:lnTo>
                  <a:lnTo>
                    <a:pt x="166" y="63"/>
                  </a:lnTo>
                  <a:lnTo>
                    <a:pt x="151" y="74"/>
                  </a:lnTo>
                  <a:lnTo>
                    <a:pt x="137" y="85"/>
                  </a:lnTo>
                  <a:lnTo>
                    <a:pt x="123" y="98"/>
                  </a:lnTo>
                  <a:lnTo>
                    <a:pt x="111" y="109"/>
                  </a:lnTo>
                  <a:lnTo>
                    <a:pt x="98" y="123"/>
                  </a:lnTo>
                  <a:lnTo>
                    <a:pt x="86" y="136"/>
                  </a:lnTo>
                  <a:lnTo>
                    <a:pt x="75" y="151"/>
                  </a:lnTo>
                  <a:lnTo>
                    <a:pt x="65" y="165"/>
                  </a:lnTo>
                  <a:lnTo>
                    <a:pt x="54" y="181"/>
                  </a:lnTo>
                  <a:lnTo>
                    <a:pt x="46" y="197"/>
                  </a:lnTo>
                  <a:lnTo>
                    <a:pt x="38" y="212"/>
                  </a:lnTo>
                  <a:lnTo>
                    <a:pt x="30" y="229"/>
                  </a:lnTo>
                  <a:lnTo>
                    <a:pt x="23" y="246"/>
                  </a:lnTo>
                  <a:lnTo>
                    <a:pt x="17" y="263"/>
                  </a:lnTo>
                  <a:lnTo>
                    <a:pt x="12" y="282"/>
                  </a:lnTo>
                  <a:lnTo>
                    <a:pt x="8" y="300"/>
                  </a:lnTo>
                  <a:lnTo>
                    <a:pt x="5" y="318"/>
                  </a:lnTo>
                  <a:lnTo>
                    <a:pt x="2" y="337"/>
                  </a:lnTo>
                  <a:lnTo>
                    <a:pt x="0" y="356"/>
                  </a:lnTo>
                  <a:lnTo>
                    <a:pt x="0" y="375"/>
                  </a:lnTo>
                  <a:close/>
                </a:path>
              </a:pathLst>
            </a:custGeom>
            <a:solidFill>
              <a:srgbClr val="F2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50" name="Freeform 118"/>
            <p:cNvSpPr>
              <a:spLocks/>
            </p:cNvSpPr>
            <p:nvPr/>
          </p:nvSpPr>
          <p:spPr bwMode="auto">
            <a:xfrm>
              <a:off x="3431" y="1991"/>
              <a:ext cx="60" cy="60"/>
            </a:xfrm>
            <a:custGeom>
              <a:avLst/>
              <a:gdLst/>
              <a:ahLst/>
              <a:cxnLst>
                <a:cxn ang="0">
                  <a:pos x="4" y="183"/>
                </a:cxn>
                <a:cxn ang="0">
                  <a:pos x="13" y="211"/>
                </a:cxn>
                <a:cxn ang="0">
                  <a:pos x="27" y="236"/>
                </a:cxn>
                <a:cxn ang="0">
                  <a:pos x="46" y="258"/>
                </a:cxn>
                <a:cxn ang="0">
                  <a:pos x="68" y="276"/>
                </a:cxn>
                <a:cxn ang="0">
                  <a:pos x="94" y="289"/>
                </a:cxn>
                <a:cxn ang="0">
                  <a:pos x="122" y="298"/>
                </a:cxn>
                <a:cxn ang="0">
                  <a:pos x="152" y="301"/>
                </a:cxn>
                <a:cxn ang="0">
                  <a:pos x="183" y="297"/>
                </a:cxn>
                <a:cxn ang="0">
                  <a:pos x="211" y="287"/>
                </a:cxn>
                <a:cxn ang="0">
                  <a:pos x="236" y="273"/>
                </a:cxn>
                <a:cxn ang="0">
                  <a:pos x="258" y="254"/>
                </a:cxn>
                <a:cxn ang="0">
                  <a:pos x="276" y="232"/>
                </a:cxn>
                <a:cxn ang="0">
                  <a:pos x="289" y="206"/>
                </a:cxn>
                <a:cxn ang="0">
                  <a:pos x="297" y="178"/>
                </a:cxn>
                <a:cxn ang="0">
                  <a:pos x="300" y="149"/>
                </a:cxn>
                <a:cxn ang="0">
                  <a:pos x="296" y="118"/>
                </a:cxn>
                <a:cxn ang="0">
                  <a:pos x="287" y="90"/>
                </a:cxn>
                <a:cxn ang="0">
                  <a:pos x="272" y="65"/>
                </a:cxn>
                <a:cxn ang="0">
                  <a:pos x="254" y="43"/>
                </a:cxn>
                <a:cxn ang="0">
                  <a:pos x="232" y="24"/>
                </a:cxn>
                <a:cxn ang="0">
                  <a:pos x="206" y="12"/>
                </a:cxn>
                <a:cxn ang="0">
                  <a:pos x="178" y="3"/>
                </a:cxn>
                <a:cxn ang="0">
                  <a:pos x="148" y="0"/>
                </a:cxn>
                <a:cxn ang="0">
                  <a:pos x="117" y="4"/>
                </a:cxn>
                <a:cxn ang="0">
                  <a:pos x="89" y="14"/>
                </a:cxn>
                <a:cxn ang="0">
                  <a:pos x="64" y="27"/>
                </a:cxn>
                <a:cxn ang="0">
                  <a:pos x="42" y="47"/>
                </a:cxn>
                <a:cxn ang="0">
                  <a:pos x="24" y="69"/>
                </a:cxn>
                <a:cxn ang="0">
                  <a:pos x="11" y="95"/>
                </a:cxn>
                <a:cxn ang="0">
                  <a:pos x="3" y="123"/>
                </a:cxn>
                <a:cxn ang="0">
                  <a:pos x="0" y="152"/>
                </a:cxn>
              </a:cxnLst>
              <a:rect l="0" t="0" r="r" b="b"/>
              <a:pathLst>
                <a:path w="300" h="301">
                  <a:moveTo>
                    <a:pt x="1" y="168"/>
                  </a:moveTo>
                  <a:lnTo>
                    <a:pt x="4" y="183"/>
                  </a:lnTo>
                  <a:lnTo>
                    <a:pt x="8" y="198"/>
                  </a:lnTo>
                  <a:lnTo>
                    <a:pt x="13" y="211"/>
                  </a:lnTo>
                  <a:lnTo>
                    <a:pt x="19" y="224"/>
                  </a:lnTo>
                  <a:lnTo>
                    <a:pt x="27" y="236"/>
                  </a:lnTo>
                  <a:lnTo>
                    <a:pt x="36" y="248"/>
                  </a:lnTo>
                  <a:lnTo>
                    <a:pt x="46" y="258"/>
                  </a:lnTo>
                  <a:lnTo>
                    <a:pt x="57" y="267"/>
                  </a:lnTo>
                  <a:lnTo>
                    <a:pt x="68" y="276"/>
                  </a:lnTo>
                  <a:lnTo>
                    <a:pt x="81" y="283"/>
                  </a:lnTo>
                  <a:lnTo>
                    <a:pt x="94" y="289"/>
                  </a:lnTo>
                  <a:lnTo>
                    <a:pt x="108" y="294"/>
                  </a:lnTo>
                  <a:lnTo>
                    <a:pt x="122" y="298"/>
                  </a:lnTo>
                  <a:lnTo>
                    <a:pt x="137" y="300"/>
                  </a:lnTo>
                  <a:lnTo>
                    <a:pt x="152" y="301"/>
                  </a:lnTo>
                  <a:lnTo>
                    <a:pt x="167" y="300"/>
                  </a:lnTo>
                  <a:lnTo>
                    <a:pt x="183" y="297"/>
                  </a:lnTo>
                  <a:lnTo>
                    <a:pt x="197" y="292"/>
                  </a:lnTo>
                  <a:lnTo>
                    <a:pt x="211" y="287"/>
                  </a:lnTo>
                  <a:lnTo>
                    <a:pt x="224" y="281"/>
                  </a:lnTo>
                  <a:lnTo>
                    <a:pt x="236" y="273"/>
                  </a:lnTo>
                  <a:lnTo>
                    <a:pt x="247" y="264"/>
                  </a:lnTo>
                  <a:lnTo>
                    <a:pt x="258" y="254"/>
                  </a:lnTo>
                  <a:lnTo>
                    <a:pt x="268" y="243"/>
                  </a:lnTo>
                  <a:lnTo>
                    <a:pt x="276" y="232"/>
                  </a:lnTo>
                  <a:lnTo>
                    <a:pt x="284" y="220"/>
                  </a:lnTo>
                  <a:lnTo>
                    <a:pt x="289" y="206"/>
                  </a:lnTo>
                  <a:lnTo>
                    <a:pt x="294" y="193"/>
                  </a:lnTo>
                  <a:lnTo>
                    <a:pt x="297" y="178"/>
                  </a:lnTo>
                  <a:lnTo>
                    <a:pt x="299" y="163"/>
                  </a:lnTo>
                  <a:lnTo>
                    <a:pt x="300" y="149"/>
                  </a:lnTo>
                  <a:lnTo>
                    <a:pt x="299" y="133"/>
                  </a:lnTo>
                  <a:lnTo>
                    <a:pt x="296" y="118"/>
                  </a:lnTo>
                  <a:lnTo>
                    <a:pt x="292" y="103"/>
                  </a:lnTo>
                  <a:lnTo>
                    <a:pt x="287" y="90"/>
                  </a:lnTo>
                  <a:lnTo>
                    <a:pt x="281" y="76"/>
                  </a:lnTo>
                  <a:lnTo>
                    <a:pt x="272" y="65"/>
                  </a:lnTo>
                  <a:lnTo>
                    <a:pt x="264" y="53"/>
                  </a:lnTo>
                  <a:lnTo>
                    <a:pt x="254" y="43"/>
                  </a:lnTo>
                  <a:lnTo>
                    <a:pt x="243" y="32"/>
                  </a:lnTo>
                  <a:lnTo>
                    <a:pt x="232" y="24"/>
                  </a:lnTo>
                  <a:lnTo>
                    <a:pt x="219" y="17"/>
                  </a:lnTo>
                  <a:lnTo>
                    <a:pt x="206" y="12"/>
                  </a:lnTo>
                  <a:lnTo>
                    <a:pt x="192" y="6"/>
                  </a:lnTo>
                  <a:lnTo>
                    <a:pt x="178" y="3"/>
                  </a:lnTo>
                  <a:lnTo>
                    <a:pt x="163" y="1"/>
                  </a:lnTo>
                  <a:lnTo>
                    <a:pt x="148" y="0"/>
                  </a:lnTo>
                  <a:lnTo>
                    <a:pt x="133" y="1"/>
                  </a:lnTo>
                  <a:lnTo>
                    <a:pt x="117" y="4"/>
                  </a:lnTo>
                  <a:lnTo>
                    <a:pt x="103" y="8"/>
                  </a:lnTo>
                  <a:lnTo>
                    <a:pt x="89" y="14"/>
                  </a:lnTo>
                  <a:lnTo>
                    <a:pt x="76" y="20"/>
                  </a:lnTo>
                  <a:lnTo>
                    <a:pt x="64" y="27"/>
                  </a:lnTo>
                  <a:lnTo>
                    <a:pt x="53" y="36"/>
                  </a:lnTo>
                  <a:lnTo>
                    <a:pt x="42" y="47"/>
                  </a:lnTo>
                  <a:lnTo>
                    <a:pt x="32" y="57"/>
                  </a:lnTo>
                  <a:lnTo>
                    <a:pt x="24" y="69"/>
                  </a:lnTo>
                  <a:lnTo>
                    <a:pt x="16" y="81"/>
                  </a:lnTo>
                  <a:lnTo>
                    <a:pt x="11" y="95"/>
                  </a:lnTo>
                  <a:lnTo>
                    <a:pt x="6" y="108"/>
                  </a:lnTo>
                  <a:lnTo>
                    <a:pt x="3" y="123"/>
                  </a:lnTo>
                  <a:lnTo>
                    <a:pt x="1" y="137"/>
                  </a:lnTo>
                  <a:lnTo>
                    <a:pt x="0" y="152"/>
                  </a:lnTo>
                  <a:lnTo>
                    <a:pt x="1" y="1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51" name="Freeform 119"/>
            <p:cNvSpPr>
              <a:spLocks/>
            </p:cNvSpPr>
            <p:nvPr/>
          </p:nvSpPr>
          <p:spPr bwMode="auto">
            <a:xfrm>
              <a:off x="3216" y="1900"/>
              <a:ext cx="150" cy="150"/>
            </a:xfrm>
            <a:custGeom>
              <a:avLst/>
              <a:gdLst/>
              <a:ahLst/>
              <a:cxnLst>
                <a:cxn ang="0">
                  <a:pos x="1" y="415"/>
                </a:cxn>
                <a:cxn ang="0">
                  <a:pos x="11" y="471"/>
                </a:cxn>
                <a:cxn ang="0">
                  <a:pos x="29" y="523"/>
                </a:cxn>
                <a:cxn ang="0">
                  <a:pos x="54" y="572"/>
                </a:cxn>
                <a:cxn ang="0">
                  <a:pos x="85" y="615"/>
                </a:cxn>
                <a:cxn ang="0">
                  <a:pos x="123" y="655"/>
                </a:cxn>
                <a:cxn ang="0">
                  <a:pos x="165" y="688"/>
                </a:cxn>
                <a:cxn ang="0">
                  <a:pos x="212" y="715"/>
                </a:cxn>
                <a:cxn ang="0">
                  <a:pos x="263" y="735"/>
                </a:cxn>
                <a:cxn ang="0">
                  <a:pos x="318" y="747"/>
                </a:cxn>
                <a:cxn ang="0">
                  <a:pos x="375" y="752"/>
                </a:cxn>
                <a:cxn ang="0">
                  <a:pos x="433" y="747"/>
                </a:cxn>
                <a:cxn ang="0">
                  <a:pos x="487" y="735"/>
                </a:cxn>
                <a:cxn ang="0">
                  <a:pos x="538" y="715"/>
                </a:cxn>
                <a:cxn ang="0">
                  <a:pos x="586" y="688"/>
                </a:cxn>
                <a:cxn ang="0">
                  <a:pos x="627" y="655"/>
                </a:cxn>
                <a:cxn ang="0">
                  <a:pos x="665" y="615"/>
                </a:cxn>
                <a:cxn ang="0">
                  <a:pos x="697" y="572"/>
                </a:cxn>
                <a:cxn ang="0">
                  <a:pos x="721" y="523"/>
                </a:cxn>
                <a:cxn ang="0">
                  <a:pos x="739" y="471"/>
                </a:cxn>
                <a:cxn ang="0">
                  <a:pos x="749" y="415"/>
                </a:cxn>
                <a:cxn ang="0">
                  <a:pos x="750" y="357"/>
                </a:cxn>
                <a:cxn ang="0">
                  <a:pos x="744" y="301"/>
                </a:cxn>
                <a:cxn ang="0">
                  <a:pos x="728" y="247"/>
                </a:cxn>
                <a:cxn ang="0">
                  <a:pos x="705" y="197"/>
                </a:cxn>
                <a:cxn ang="0">
                  <a:pos x="676" y="151"/>
                </a:cxn>
                <a:cxn ang="0">
                  <a:pos x="641" y="111"/>
                </a:cxn>
                <a:cxn ang="0">
                  <a:pos x="600" y="75"/>
                </a:cxn>
                <a:cxn ang="0">
                  <a:pos x="554" y="46"/>
                </a:cxn>
                <a:cxn ang="0">
                  <a:pos x="504" y="23"/>
                </a:cxn>
                <a:cxn ang="0">
                  <a:pos x="450" y="8"/>
                </a:cxn>
                <a:cxn ang="0">
                  <a:pos x="394" y="2"/>
                </a:cxn>
                <a:cxn ang="0">
                  <a:pos x="337" y="3"/>
                </a:cxn>
                <a:cxn ang="0">
                  <a:pos x="281" y="13"/>
                </a:cxn>
                <a:cxn ang="0">
                  <a:pos x="229" y="31"/>
                </a:cxn>
                <a:cxn ang="0">
                  <a:pos x="180" y="55"/>
                </a:cxn>
                <a:cxn ang="0">
                  <a:pos x="136" y="87"/>
                </a:cxn>
                <a:cxn ang="0">
                  <a:pos x="97" y="124"/>
                </a:cxn>
                <a:cxn ang="0">
                  <a:pos x="63" y="166"/>
                </a:cxn>
                <a:cxn ang="0">
                  <a:pos x="36" y="214"/>
                </a:cxn>
                <a:cxn ang="0">
                  <a:pos x="16" y="265"/>
                </a:cxn>
                <a:cxn ang="0">
                  <a:pos x="4" y="319"/>
                </a:cxn>
                <a:cxn ang="0">
                  <a:pos x="0" y="376"/>
                </a:cxn>
              </a:cxnLst>
              <a:rect l="0" t="0" r="r" b="b"/>
              <a:pathLst>
                <a:path w="751" h="752">
                  <a:moveTo>
                    <a:pt x="0" y="376"/>
                  </a:moveTo>
                  <a:lnTo>
                    <a:pt x="0" y="396"/>
                  </a:lnTo>
                  <a:lnTo>
                    <a:pt x="1" y="415"/>
                  </a:lnTo>
                  <a:lnTo>
                    <a:pt x="4" y="433"/>
                  </a:lnTo>
                  <a:lnTo>
                    <a:pt x="7" y="452"/>
                  </a:lnTo>
                  <a:lnTo>
                    <a:pt x="11" y="471"/>
                  </a:lnTo>
                  <a:lnTo>
                    <a:pt x="16" y="488"/>
                  </a:lnTo>
                  <a:lnTo>
                    <a:pt x="22" y="506"/>
                  </a:lnTo>
                  <a:lnTo>
                    <a:pt x="29" y="523"/>
                  </a:lnTo>
                  <a:lnTo>
                    <a:pt x="36" y="539"/>
                  </a:lnTo>
                  <a:lnTo>
                    <a:pt x="44" y="556"/>
                  </a:lnTo>
                  <a:lnTo>
                    <a:pt x="54" y="572"/>
                  </a:lnTo>
                  <a:lnTo>
                    <a:pt x="63" y="586"/>
                  </a:lnTo>
                  <a:lnTo>
                    <a:pt x="74" y="601"/>
                  </a:lnTo>
                  <a:lnTo>
                    <a:pt x="85" y="615"/>
                  </a:lnTo>
                  <a:lnTo>
                    <a:pt x="97" y="629"/>
                  </a:lnTo>
                  <a:lnTo>
                    <a:pt x="109" y="642"/>
                  </a:lnTo>
                  <a:lnTo>
                    <a:pt x="123" y="655"/>
                  </a:lnTo>
                  <a:lnTo>
                    <a:pt x="136" y="666"/>
                  </a:lnTo>
                  <a:lnTo>
                    <a:pt x="151" y="678"/>
                  </a:lnTo>
                  <a:lnTo>
                    <a:pt x="165" y="688"/>
                  </a:lnTo>
                  <a:lnTo>
                    <a:pt x="180" y="697"/>
                  </a:lnTo>
                  <a:lnTo>
                    <a:pt x="196" y="707"/>
                  </a:lnTo>
                  <a:lnTo>
                    <a:pt x="212" y="715"/>
                  </a:lnTo>
                  <a:lnTo>
                    <a:pt x="229" y="722"/>
                  </a:lnTo>
                  <a:lnTo>
                    <a:pt x="245" y="729"/>
                  </a:lnTo>
                  <a:lnTo>
                    <a:pt x="263" y="735"/>
                  </a:lnTo>
                  <a:lnTo>
                    <a:pt x="281" y="740"/>
                  </a:lnTo>
                  <a:lnTo>
                    <a:pt x="299" y="744"/>
                  </a:lnTo>
                  <a:lnTo>
                    <a:pt x="318" y="747"/>
                  </a:lnTo>
                  <a:lnTo>
                    <a:pt x="337" y="749"/>
                  </a:lnTo>
                  <a:lnTo>
                    <a:pt x="356" y="752"/>
                  </a:lnTo>
                  <a:lnTo>
                    <a:pt x="375" y="752"/>
                  </a:lnTo>
                  <a:lnTo>
                    <a:pt x="394" y="752"/>
                  </a:lnTo>
                  <a:lnTo>
                    <a:pt x="414" y="749"/>
                  </a:lnTo>
                  <a:lnTo>
                    <a:pt x="433" y="747"/>
                  </a:lnTo>
                  <a:lnTo>
                    <a:pt x="450" y="744"/>
                  </a:lnTo>
                  <a:lnTo>
                    <a:pt x="469" y="740"/>
                  </a:lnTo>
                  <a:lnTo>
                    <a:pt x="487" y="735"/>
                  </a:lnTo>
                  <a:lnTo>
                    <a:pt x="504" y="729"/>
                  </a:lnTo>
                  <a:lnTo>
                    <a:pt x="521" y="722"/>
                  </a:lnTo>
                  <a:lnTo>
                    <a:pt x="538" y="715"/>
                  </a:lnTo>
                  <a:lnTo>
                    <a:pt x="554" y="707"/>
                  </a:lnTo>
                  <a:lnTo>
                    <a:pt x="570" y="697"/>
                  </a:lnTo>
                  <a:lnTo>
                    <a:pt x="586" y="688"/>
                  </a:lnTo>
                  <a:lnTo>
                    <a:pt x="600" y="678"/>
                  </a:lnTo>
                  <a:lnTo>
                    <a:pt x="614" y="666"/>
                  </a:lnTo>
                  <a:lnTo>
                    <a:pt x="627" y="655"/>
                  </a:lnTo>
                  <a:lnTo>
                    <a:pt x="641" y="642"/>
                  </a:lnTo>
                  <a:lnTo>
                    <a:pt x="653" y="629"/>
                  </a:lnTo>
                  <a:lnTo>
                    <a:pt x="665" y="615"/>
                  </a:lnTo>
                  <a:lnTo>
                    <a:pt x="676" y="601"/>
                  </a:lnTo>
                  <a:lnTo>
                    <a:pt x="687" y="586"/>
                  </a:lnTo>
                  <a:lnTo>
                    <a:pt x="697" y="572"/>
                  </a:lnTo>
                  <a:lnTo>
                    <a:pt x="705" y="556"/>
                  </a:lnTo>
                  <a:lnTo>
                    <a:pt x="714" y="539"/>
                  </a:lnTo>
                  <a:lnTo>
                    <a:pt x="721" y="523"/>
                  </a:lnTo>
                  <a:lnTo>
                    <a:pt x="728" y="506"/>
                  </a:lnTo>
                  <a:lnTo>
                    <a:pt x="734" y="488"/>
                  </a:lnTo>
                  <a:lnTo>
                    <a:pt x="739" y="471"/>
                  </a:lnTo>
                  <a:lnTo>
                    <a:pt x="744" y="452"/>
                  </a:lnTo>
                  <a:lnTo>
                    <a:pt x="747" y="433"/>
                  </a:lnTo>
                  <a:lnTo>
                    <a:pt x="749" y="415"/>
                  </a:lnTo>
                  <a:lnTo>
                    <a:pt x="750" y="396"/>
                  </a:lnTo>
                  <a:lnTo>
                    <a:pt x="751" y="376"/>
                  </a:lnTo>
                  <a:lnTo>
                    <a:pt x="750" y="357"/>
                  </a:lnTo>
                  <a:lnTo>
                    <a:pt x="749" y="338"/>
                  </a:lnTo>
                  <a:lnTo>
                    <a:pt x="747" y="319"/>
                  </a:lnTo>
                  <a:lnTo>
                    <a:pt x="744" y="301"/>
                  </a:lnTo>
                  <a:lnTo>
                    <a:pt x="739" y="282"/>
                  </a:lnTo>
                  <a:lnTo>
                    <a:pt x="734" y="265"/>
                  </a:lnTo>
                  <a:lnTo>
                    <a:pt x="728" y="247"/>
                  </a:lnTo>
                  <a:lnTo>
                    <a:pt x="721" y="230"/>
                  </a:lnTo>
                  <a:lnTo>
                    <a:pt x="714" y="214"/>
                  </a:lnTo>
                  <a:lnTo>
                    <a:pt x="705" y="197"/>
                  </a:lnTo>
                  <a:lnTo>
                    <a:pt x="697" y="182"/>
                  </a:lnTo>
                  <a:lnTo>
                    <a:pt x="687" y="166"/>
                  </a:lnTo>
                  <a:lnTo>
                    <a:pt x="676" y="151"/>
                  </a:lnTo>
                  <a:lnTo>
                    <a:pt x="665" y="138"/>
                  </a:lnTo>
                  <a:lnTo>
                    <a:pt x="653" y="124"/>
                  </a:lnTo>
                  <a:lnTo>
                    <a:pt x="641" y="111"/>
                  </a:lnTo>
                  <a:lnTo>
                    <a:pt x="627" y="98"/>
                  </a:lnTo>
                  <a:lnTo>
                    <a:pt x="614" y="87"/>
                  </a:lnTo>
                  <a:lnTo>
                    <a:pt x="600" y="75"/>
                  </a:lnTo>
                  <a:lnTo>
                    <a:pt x="586" y="65"/>
                  </a:lnTo>
                  <a:lnTo>
                    <a:pt x="570" y="55"/>
                  </a:lnTo>
                  <a:lnTo>
                    <a:pt x="554" y="46"/>
                  </a:lnTo>
                  <a:lnTo>
                    <a:pt x="538" y="38"/>
                  </a:lnTo>
                  <a:lnTo>
                    <a:pt x="521" y="31"/>
                  </a:lnTo>
                  <a:lnTo>
                    <a:pt x="504" y="23"/>
                  </a:lnTo>
                  <a:lnTo>
                    <a:pt x="487" y="17"/>
                  </a:lnTo>
                  <a:lnTo>
                    <a:pt x="469" y="13"/>
                  </a:lnTo>
                  <a:lnTo>
                    <a:pt x="450" y="8"/>
                  </a:lnTo>
                  <a:lnTo>
                    <a:pt x="433" y="5"/>
                  </a:lnTo>
                  <a:lnTo>
                    <a:pt x="414" y="3"/>
                  </a:lnTo>
                  <a:lnTo>
                    <a:pt x="394" y="2"/>
                  </a:lnTo>
                  <a:lnTo>
                    <a:pt x="375" y="0"/>
                  </a:lnTo>
                  <a:lnTo>
                    <a:pt x="356" y="2"/>
                  </a:lnTo>
                  <a:lnTo>
                    <a:pt x="337" y="3"/>
                  </a:lnTo>
                  <a:lnTo>
                    <a:pt x="318" y="5"/>
                  </a:lnTo>
                  <a:lnTo>
                    <a:pt x="299" y="8"/>
                  </a:lnTo>
                  <a:lnTo>
                    <a:pt x="281" y="13"/>
                  </a:lnTo>
                  <a:lnTo>
                    <a:pt x="263" y="17"/>
                  </a:lnTo>
                  <a:lnTo>
                    <a:pt x="245" y="23"/>
                  </a:lnTo>
                  <a:lnTo>
                    <a:pt x="229" y="31"/>
                  </a:lnTo>
                  <a:lnTo>
                    <a:pt x="212" y="38"/>
                  </a:lnTo>
                  <a:lnTo>
                    <a:pt x="196" y="46"/>
                  </a:lnTo>
                  <a:lnTo>
                    <a:pt x="180" y="55"/>
                  </a:lnTo>
                  <a:lnTo>
                    <a:pt x="165" y="65"/>
                  </a:lnTo>
                  <a:lnTo>
                    <a:pt x="151" y="75"/>
                  </a:lnTo>
                  <a:lnTo>
                    <a:pt x="136" y="87"/>
                  </a:lnTo>
                  <a:lnTo>
                    <a:pt x="123" y="98"/>
                  </a:lnTo>
                  <a:lnTo>
                    <a:pt x="109" y="111"/>
                  </a:lnTo>
                  <a:lnTo>
                    <a:pt x="97" y="124"/>
                  </a:lnTo>
                  <a:lnTo>
                    <a:pt x="85" y="138"/>
                  </a:lnTo>
                  <a:lnTo>
                    <a:pt x="74" y="151"/>
                  </a:lnTo>
                  <a:lnTo>
                    <a:pt x="63" y="166"/>
                  </a:lnTo>
                  <a:lnTo>
                    <a:pt x="54" y="182"/>
                  </a:lnTo>
                  <a:lnTo>
                    <a:pt x="44" y="197"/>
                  </a:lnTo>
                  <a:lnTo>
                    <a:pt x="36" y="214"/>
                  </a:lnTo>
                  <a:lnTo>
                    <a:pt x="29" y="230"/>
                  </a:lnTo>
                  <a:lnTo>
                    <a:pt x="22" y="247"/>
                  </a:lnTo>
                  <a:lnTo>
                    <a:pt x="16" y="265"/>
                  </a:lnTo>
                  <a:lnTo>
                    <a:pt x="11" y="282"/>
                  </a:lnTo>
                  <a:lnTo>
                    <a:pt x="7" y="301"/>
                  </a:lnTo>
                  <a:lnTo>
                    <a:pt x="4" y="319"/>
                  </a:lnTo>
                  <a:lnTo>
                    <a:pt x="1" y="338"/>
                  </a:lnTo>
                  <a:lnTo>
                    <a:pt x="0" y="357"/>
                  </a:lnTo>
                  <a:lnTo>
                    <a:pt x="0" y="376"/>
                  </a:lnTo>
                  <a:close/>
                </a:path>
              </a:pathLst>
            </a:custGeom>
            <a:solidFill>
              <a:srgbClr val="F2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52" name="Freeform 120"/>
            <p:cNvSpPr>
              <a:spLocks/>
            </p:cNvSpPr>
            <p:nvPr/>
          </p:nvSpPr>
          <p:spPr bwMode="auto">
            <a:xfrm>
              <a:off x="3229" y="1940"/>
              <a:ext cx="60" cy="60"/>
            </a:xfrm>
            <a:custGeom>
              <a:avLst/>
              <a:gdLst/>
              <a:ahLst/>
              <a:cxnLst>
                <a:cxn ang="0">
                  <a:pos x="4" y="182"/>
                </a:cxn>
                <a:cxn ang="0">
                  <a:pos x="14" y="210"/>
                </a:cxn>
                <a:cxn ang="0">
                  <a:pos x="28" y="236"/>
                </a:cxn>
                <a:cxn ang="0">
                  <a:pos x="47" y="258"/>
                </a:cxn>
                <a:cxn ang="0">
                  <a:pos x="69" y="276"/>
                </a:cxn>
                <a:cxn ang="0">
                  <a:pos x="95" y="289"/>
                </a:cxn>
                <a:cxn ang="0">
                  <a:pos x="123" y="298"/>
                </a:cxn>
                <a:cxn ang="0">
                  <a:pos x="153" y="300"/>
                </a:cxn>
                <a:cxn ang="0">
                  <a:pos x="183" y="297"/>
                </a:cxn>
                <a:cxn ang="0">
                  <a:pos x="212" y="287"/>
                </a:cxn>
                <a:cxn ang="0">
                  <a:pos x="238" y="273"/>
                </a:cxn>
                <a:cxn ang="0">
                  <a:pos x="259" y="254"/>
                </a:cxn>
                <a:cxn ang="0">
                  <a:pos x="277" y="231"/>
                </a:cxn>
                <a:cxn ang="0">
                  <a:pos x="291" y="205"/>
                </a:cxn>
                <a:cxn ang="0">
                  <a:pos x="298" y="177"/>
                </a:cxn>
                <a:cxn ang="0">
                  <a:pos x="301" y="148"/>
                </a:cxn>
                <a:cxn ang="0">
                  <a:pos x="298" y="117"/>
                </a:cxn>
                <a:cxn ang="0">
                  <a:pos x="289" y="89"/>
                </a:cxn>
                <a:cxn ang="0">
                  <a:pos x="274" y="64"/>
                </a:cxn>
                <a:cxn ang="0">
                  <a:pos x="255" y="42"/>
                </a:cxn>
                <a:cxn ang="0">
                  <a:pos x="232" y="24"/>
                </a:cxn>
                <a:cxn ang="0">
                  <a:pos x="206" y="11"/>
                </a:cxn>
                <a:cxn ang="0">
                  <a:pos x="178" y="2"/>
                </a:cxn>
                <a:cxn ang="0">
                  <a:pos x="149" y="0"/>
                </a:cxn>
                <a:cxn ang="0">
                  <a:pos x="119" y="3"/>
                </a:cxn>
                <a:cxn ang="0">
                  <a:pos x="90" y="13"/>
                </a:cxn>
                <a:cxn ang="0">
                  <a:pos x="65" y="27"/>
                </a:cxn>
                <a:cxn ang="0">
                  <a:pos x="43" y="46"/>
                </a:cxn>
                <a:cxn ang="0">
                  <a:pos x="25" y="69"/>
                </a:cxn>
                <a:cxn ang="0">
                  <a:pos x="12" y="94"/>
                </a:cxn>
                <a:cxn ang="0">
                  <a:pos x="3" y="122"/>
                </a:cxn>
                <a:cxn ang="0">
                  <a:pos x="0" y="152"/>
                </a:cxn>
              </a:cxnLst>
              <a:rect l="0" t="0" r="r" b="b"/>
              <a:pathLst>
                <a:path w="301" h="300">
                  <a:moveTo>
                    <a:pt x="1" y="167"/>
                  </a:moveTo>
                  <a:lnTo>
                    <a:pt x="4" y="182"/>
                  </a:lnTo>
                  <a:lnTo>
                    <a:pt x="9" y="197"/>
                  </a:lnTo>
                  <a:lnTo>
                    <a:pt x="14" y="210"/>
                  </a:lnTo>
                  <a:lnTo>
                    <a:pt x="20" y="224"/>
                  </a:lnTo>
                  <a:lnTo>
                    <a:pt x="28" y="236"/>
                  </a:lnTo>
                  <a:lnTo>
                    <a:pt x="37" y="248"/>
                  </a:lnTo>
                  <a:lnTo>
                    <a:pt x="47" y="258"/>
                  </a:lnTo>
                  <a:lnTo>
                    <a:pt x="58" y="268"/>
                  </a:lnTo>
                  <a:lnTo>
                    <a:pt x="69" y="276"/>
                  </a:lnTo>
                  <a:lnTo>
                    <a:pt x="81" y="283"/>
                  </a:lnTo>
                  <a:lnTo>
                    <a:pt x="95" y="289"/>
                  </a:lnTo>
                  <a:lnTo>
                    <a:pt x="109" y="294"/>
                  </a:lnTo>
                  <a:lnTo>
                    <a:pt x="123" y="298"/>
                  </a:lnTo>
                  <a:lnTo>
                    <a:pt x="138" y="299"/>
                  </a:lnTo>
                  <a:lnTo>
                    <a:pt x="153" y="300"/>
                  </a:lnTo>
                  <a:lnTo>
                    <a:pt x="169" y="299"/>
                  </a:lnTo>
                  <a:lnTo>
                    <a:pt x="183" y="297"/>
                  </a:lnTo>
                  <a:lnTo>
                    <a:pt x="198" y="293"/>
                  </a:lnTo>
                  <a:lnTo>
                    <a:pt x="212" y="287"/>
                  </a:lnTo>
                  <a:lnTo>
                    <a:pt x="225" y="280"/>
                  </a:lnTo>
                  <a:lnTo>
                    <a:pt x="238" y="273"/>
                  </a:lnTo>
                  <a:lnTo>
                    <a:pt x="249" y="263"/>
                  </a:lnTo>
                  <a:lnTo>
                    <a:pt x="259" y="254"/>
                  </a:lnTo>
                  <a:lnTo>
                    <a:pt x="269" y="243"/>
                  </a:lnTo>
                  <a:lnTo>
                    <a:pt x="277" y="231"/>
                  </a:lnTo>
                  <a:lnTo>
                    <a:pt x="284" y="219"/>
                  </a:lnTo>
                  <a:lnTo>
                    <a:pt x="291" y="205"/>
                  </a:lnTo>
                  <a:lnTo>
                    <a:pt x="295" y="192"/>
                  </a:lnTo>
                  <a:lnTo>
                    <a:pt x="298" y="177"/>
                  </a:lnTo>
                  <a:lnTo>
                    <a:pt x="300" y="163"/>
                  </a:lnTo>
                  <a:lnTo>
                    <a:pt x="301" y="148"/>
                  </a:lnTo>
                  <a:lnTo>
                    <a:pt x="300" y="132"/>
                  </a:lnTo>
                  <a:lnTo>
                    <a:pt x="298" y="117"/>
                  </a:lnTo>
                  <a:lnTo>
                    <a:pt x="294" y="103"/>
                  </a:lnTo>
                  <a:lnTo>
                    <a:pt x="289" y="89"/>
                  </a:lnTo>
                  <a:lnTo>
                    <a:pt x="281" y="76"/>
                  </a:lnTo>
                  <a:lnTo>
                    <a:pt x="274" y="64"/>
                  </a:lnTo>
                  <a:lnTo>
                    <a:pt x="265" y="52"/>
                  </a:lnTo>
                  <a:lnTo>
                    <a:pt x="255" y="42"/>
                  </a:lnTo>
                  <a:lnTo>
                    <a:pt x="244" y="32"/>
                  </a:lnTo>
                  <a:lnTo>
                    <a:pt x="232" y="24"/>
                  </a:lnTo>
                  <a:lnTo>
                    <a:pt x="220" y="17"/>
                  </a:lnTo>
                  <a:lnTo>
                    <a:pt x="206" y="11"/>
                  </a:lnTo>
                  <a:lnTo>
                    <a:pt x="193" y="5"/>
                  </a:lnTo>
                  <a:lnTo>
                    <a:pt x="178" y="2"/>
                  </a:lnTo>
                  <a:lnTo>
                    <a:pt x="164" y="0"/>
                  </a:lnTo>
                  <a:lnTo>
                    <a:pt x="149" y="0"/>
                  </a:lnTo>
                  <a:lnTo>
                    <a:pt x="133" y="1"/>
                  </a:lnTo>
                  <a:lnTo>
                    <a:pt x="119" y="3"/>
                  </a:lnTo>
                  <a:lnTo>
                    <a:pt x="104" y="8"/>
                  </a:lnTo>
                  <a:lnTo>
                    <a:pt x="90" y="13"/>
                  </a:lnTo>
                  <a:lnTo>
                    <a:pt x="77" y="19"/>
                  </a:lnTo>
                  <a:lnTo>
                    <a:pt x="65" y="27"/>
                  </a:lnTo>
                  <a:lnTo>
                    <a:pt x="53" y="36"/>
                  </a:lnTo>
                  <a:lnTo>
                    <a:pt x="43" y="46"/>
                  </a:lnTo>
                  <a:lnTo>
                    <a:pt x="34" y="56"/>
                  </a:lnTo>
                  <a:lnTo>
                    <a:pt x="25" y="69"/>
                  </a:lnTo>
                  <a:lnTo>
                    <a:pt x="18" y="81"/>
                  </a:lnTo>
                  <a:lnTo>
                    <a:pt x="12" y="94"/>
                  </a:lnTo>
                  <a:lnTo>
                    <a:pt x="7" y="107"/>
                  </a:lnTo>
                  <a:lnTo>
                    <a:pt x="3" y="122"/>
                  </a:lnTo>
                  <a:lnTo>
                    <a:pt x="1" y="137"/>
                  </a:lnTo>
                  <a:lnTo>
                    <a:pt x="0" y="152"/>
                  </a:lnTo>
                  <a:lnTo>
                    <a:pt x="1" y="1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53" name="Freeform 121"/>
            <p:cNvSpPr>
              <a:spLocks/>
            </p:cNvSpPr>
            <p:nvPr/>
          </p:nvSpPr>
          <p:spPr bwMode="auto">
            <a:xfrm>
              <a:off x="3313" y="2045"/>
              <a:ext cx="63" cy="85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0" y="182"/>
                </a:cxn>
                <a:cxn ang="0">
                  <a:pos x="267" y="424"/>
                </a:cxn>
                <a:cxn ang="0">
                  <a:pos x="315" y="0"/>
                </a:cxn>
              </a:cxnLst>
              <a:rect l="0" t="0" r="r" b="b"/>
              <a:pathLst>
                <a:path w="315" h="424">
                  <a:moveTo>
                    <a:pt x="315" y="0"/>
                  </a:moveTo>
                  <a:lnTo>
                    <a:pt x="0" y="182"/>
                  </a:lnTo>
                  <a:lnTo>
                    <a:pt x="267" y="424"/>
                  </a:lnTo>
                  <a:lnTo>
                    <a:pt x="315" y="0"/>
                  </a:lnTo>
                  <a:close/>
                </a:path>
              </a:pathLst>
            </a:custGeom>
            <a:solidFill>
              <a:srgbClr val="FF99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54" name="Freeform 122"/>
            <p:cNvSpPr>
              <a:spLocks/>
            </p:cNvSpPr>
            <p:nvPr/>
          </p:nvSpPr>
          <p:spPr bwMode="auto">
            <a:xfrm>
              <a:off x="3487" y="1879"/>
              <a:ext cx="90" cy="51"/>
            </a:xfrm>
            <a:custGeom>
              <a:avLst/>
              <a:gdLst/>
              <a:ahLst/>
              <a:cxnLst>
                <a:cxn ang="0">
                  <a:pos x="274" y="22"/>
                </a:cxn>
                <a:cxn ang="0">
                  <a:pos x="316" y="43"/>
                </a:cxn>
                <a:cxn ang="0">
                  <a:pos x="350" y="69"/>
                </a:cxn>
                <a:cxn ang="0">
                  <a:pos x="381" y="97"/>
                </a:cxn>
                <a:cxn ang="0">
                  <a:pos x="414" y="138"/>
                </a:cxn>
                <a:cxn ang="0">
                  <a:pos x="439" y="175"/>
                </a:cxn>
                <a:cxn ang="0">
                  <a:pos x="446" y="192"/>
                </a:cxn>
                <a:cxn ang="0">
                  <a:pos x="447" y="211"/>
                </a:cxn>
                <a:cxn ang="0">
                  <a:pos x="442" y="228"/>
                </a:cxn>
                <a:cxn ang="0">
                  <a:pos x="429" y="243"/>
                </a:cxn>
                <a:cxn ang="0">
                  <a:pos x="412" y="251"/>
                </a:cxn>
                <a:cxn ang="0">
                  <a:pos x="393" y="252"/>
                </a:cxn>
                <a:cxn ang="0">
                  <a:pos x="375" y="247"/>
                </a:cxn>
                <a:cxn ang="0">
                  <a:pos x="361" y="234"/>
                </a:cxn>
                <a:cxn ang="0">
                  <a:pos x="354" y="222"/>
                </a:cxn>
                <a:cxn ang="0">
                  <a:pos x="336" y="195"/>
                </a:cxn>
                <a:cxn ang="0">
                  <a:pos x="312" y="166"/>
                </a:cxn>
                <a:cxn ang="0">
                  <a:pos x="290" y="145"/>
                </a:cxn>
                <a:cxn ang="0">
                  <a:pos x="266" y="126"/>
                </a:cxn>
                <a:cxn ang="0">
                  <a:pos x="237" y="112"/>
                </a:cxn>
                <a:cxn ang="0">
                  <a:pos x="204" y="101"/>
                </a:cxn>
                <a:cxn ang="0">
                  <a:pos x="167" y="98"/>
                </a:cxn>
                <a:cxn ang="0">
                  <a:pos x="130" y="103"/>
                </a:cxn>
                <a:cxn ang="0">
                  <a:pos x="90" y="117"/>
                </a:cxn>
                <a:cxn ang="0">
                  <a:pos x="61" y="130"/>
                </a:cxn>
                <a:cxn ang="0">
                  <a:pos x="42" y="132"/>
                </a:cxn>
                <a:cxn ang="0">
                  <a:pos x="25" y="126"/>
                </a:cxn>
                <a:cxn ang="0">
                  <a:pos x="10" y="114"/>
                </a:cxn>
                <a:cxn ang="0">
                  <a:pos x="1" y="97"/>
                </a:cxn>
                <a:cxn ang="0">
                  <a:pos x="0" y="78"/>
                </a:cxn>
                <a:cxn ang="0">
                  <a:pos x="5" y="61"/>
                </a:cxn>
                <a:cxn ang="0">
                  <a:pos x="16" y="46"/>
                </a:cxn>
                <a:cxn ang="0">
                  <a:pos x="39" y="33"/>
                </a:cxn>
                <a:cxn ang="0">
                  <a:pos x="68" y="20"/>
                </a:cxn>
                <a:cxn ang="0">
                  <a:pos x="98" y="11"/>
                </a:cxn>
                <a:cxn ang="0">
                  <a:pos x="127" y="5"/>
                </a:cxn>
                <a:cxn ang="0">
                  <a:pos x="155" y="1"/>
                </a:cxn>
                <a:cxn ang="0">
                  <a:pos x="183" y="1"/>
                </a:cxn>
                <a:cxn ang="0">
                  <a:pos x="211" y="4"/>
                </a:cxn>
                <a:cxn ang="0">
                  <a:pos x="238" y="10"/>
                </a:cxn>
              </a:cxnLst>
              <a:rect l="0" t="0" r="r" b="b"/>
              <a:pathLst>
                <a:path w="447" h="253">
                  <a:moveTo>
                    <a:pt x="252" y="13"/>
                  </a:moveTo>
                  <a:lnTo>
                    <a:pt x="274" y="22"/>
                  </a:lnTo>
                  <a:lnTo>
                    <a:pt x="296" y="32"/>
                  </a:lnTo>
                  <a:lnTo>
                    <a:pt x="316" y="43"/>
                  </a:lnTo>
                  <a:lnTo>
                    <a:pt x="334" y="56"/>
                  </a:lnTo>
                  <a:lnTo>
                    <a:pt x="350" y="69"/>
                  </a:lnTo>
                  <a:lnTo>
                    <a:pt x="366" y="84"/>
                  </a:lnTo>
                  <a:lnTo>
                    <a:pt x="381" y="97"/>
                  </a:lnTo>
                  <a:lnTo>
                    <a:pt x="393" y="111"/>
                  </a:lnTo>
                  <a:lnTo>
                    <a:pt x="414" y="138"/>
                  </a:lnTo>
                  <a:lnTo>
                    <a:pt x="429" y="160"/>
                  </a:lnTo>
                  <a:lnTo>
                    <a:pt x="439" y="175"/>
                  </a:lnTo>
                  <a:lnTo>
                    <a:pt x="443" y="182"/>
                  </a:lnTo>
                  <a:lnTo>
                    <a:pt x="446" y="192"/>
                  </a:lnTo>
                  <a:lnTo>
                    <a:pt x="447" y="201"/>
                  </a:lnTo>
                  <a:lnTo>
                    <a:pt x="447" y="211"/>
                  </a:lnTo>
                  <a:lnTo>
                    <a:pt x="445" y="220"/>
                  </a:lnTo>
                  <a:lnTo>
                    <a:pt x="442" y="228"/>
                  </a:lnTo>
                  <a:lnTo>
                    <a:pt x="436" y="236"/>
                  </a:lnTo>
                  <a:lnTo>
                    <a:pt x="429" y="243"/>
                  </a:lnTo>
                  <a:lnTo>
                    <a:pt x="421" y="248"/>
                  </a:lnTo>
                  <a:lnTo>
                    <a:pt x="412" y="251"/>
                  </a:lnTo>
                  <a:lnTo>
                    <a:pt x="402" y="253"/>
                  </a:lnTo>
                  <a:lnTo>
                    <a:pt x="393" y="252"/>
                  </a:lnTo>
                  <a:lnTo>
                    <a:pt x="384" y="250"/>
                  </a:lnTo>
                  <a:lnTo>
                    <a:pt x="375" y="247"/>
                  </a:lnTo>
                  <a:lnTo>
                    <a:pt x="368" y="242"/>
                  </a:lnTo>
                  <a:lnTo>
                    <a:pt x="361" y="234"/>
                  </a:lnTo>
                  <a:lnTo>
                    <a:pt x="356" y="226"/>
                  </a:lnTo>
                  <a:lnTo>
                    <a:pt x="354" y="222"/>
                  </a:lnTo>
                  <a:lnTo>
                    <a:pt x="346" y="211"/>
                  </a:lnTo>
                  <a:lnTo>
                    <a:pt x="336" y="195"/>
                  </a:lnTo>
                  <a:lnTo>
                    <a:pt x="320" y="176"/>
                  </a:lnTo>
                  <a:lnTo>
                    <a:pt x="312" y="166"/>
                  </a:lnTo>
                  <a:lnTo>
                    <a:pt x="301" y="155"/>
                  </a:lnTo>
                  <a:lnTo>
                    <a:pt x="290" y="145"/>
                  </a:lnTo>
                  <a:lnTo>
                    <a:pt x="279" y="136"/>
                  </a:lnTo>
                  <a:lnTo>
                    <a:pt x="266" y="126"/>
                  </a:lnTo>
                  <a:lnTo>
                    <a:pt x="252" y="118"/>
                  </a:lnTo>
                  <a:lnTo>
                    <a:pt x="237" y="112"/>
                  </a:lnTo>
                  <a:lnTo>
                    <a:pt x="221" y="105"/>
                  </a:lnTo>
                  <a:lnTo>
                    <a:pt x="204" y="101"/>
                  </a:lnTo>
                  <a:lnTo>
                    <a:pt x="186" y="98"/>
                  </a:lnTo>
                  <a:lnTo>
                    <a:pt x="167" y="98"/>
                  </a:lnTo>
                  <a:lnTo>
                    <a:pt x="149" y="99"/>
                  </a:lnTo>
                  <a:lnTo>
                    <a:pt x="130" y="103"/>
                  </a:lnTo>
                  <a:lnTo>
                    <a:pt x="110" y="109"/>
                  </a:lnTo>
                  <a:lnTo>
                    <a:pt x="90" y="117"/>
                  </a:lnTo>
                  <a:lnTo>
                    <a:pt x="70" y="126"/>
                  </a:lnTo>
                  <a:lnTo>
                    <a:pt x="61" y="130"/>
                  </a:lnTo>
                  <a:lnTo>
                    <a:pt x="52" y="132"/>
                  </a:lnTo>
                  <a:lnTo>
                    <a:pt x="42" y="132"/>
                  </a:lnTo>
                  <a:lnTo>
                    <a:pt x="33" y="129"/>
                  </a:lnTo>
                  <a:lnTo>
                    <a:pt x="25" y="126"/>
                  </a:lnTo>
                  <a:lnTo>
                    <a:pt x="17" y="121"/>
                  </a:lnTo>
                  <a:lnTo>
                    <a:pt x="10" y="114"/>
                  </a:lnTo>
                  <a:lnTo>
                    <a:pt x="5" y="105"/>
                  </a:lnTo>
                  <a:lnTo>
                    <a:pt x="1" y="97"/>
                  </a:lnTo>
                  <a:lnTo>
                    <a:pt x="0" y="88"/>
                  </a:lnTo>
                  <a:lnTo>
                    <a:pt x="0" y="78"/>
                  </a:lnTo>
                  <a:lnTo>
                    <a:pt x="2" y="69"/>
                  </a:lnTo>
                  <a:lnTo>
                    <a:pt x="5" y="61"/>
                  </a:lnTo>
                  <a:lnTo>
                    <a:pt x="10" y="52"/>
                  </a:lnTo>
                  <a:lnTo>
                    <a:pt x="16" y="46"/>
                  </a:lnTo>
                  <a:lnTo>
                    <a:pt x="25" y="40"/>
                  </a:lnTo>
                  <a:lnTo>
                    <a:pt x="39" y="33"/>
                  </a:lnTo>
                  <a:lnTo>
                    <a:pt x="54" y="26"/>
                  </a:lnTo>
                  <a:lnTo>
                    <a:pt x="68" y="20"/>
                  </a:lnTo>
                  <a:lnTo>
                    <a:pt x="83" y="16"/>
                  </a:lnTo>
                  <a:lnTo>
                    <a:pt x="98" y="11"/>
                  </a:lnTo>
                  <a:lnTo>
                    <a:pt x="112" y="8"/>
                  </a:lnTo>
                  <a:lnTo>
                    <a:pt x="127" y="5"/>
                  </a:lnTo>
                  <a:lnTo>
                    <a:pt x="141" y="3"/>
                  </a:lnTo>
                  <a:lnTo>
                    <a:pt x="155" y="1"/>
                  </a:lnTo>
                  <a:lnTo>
                    <a:pt x="169" y="0"/>
                  </a:lnTo>
                  <a:lnTo>
                    <a:pt x="183" y="1"/>
                  </a:lnTo>
                  <a:lnTo>
                    <a:pt x="197" y="1"/>
                  </a:lnTo>
                  <a:lnTo>
                    <a:pt x="211" y="4"/>
                  </a:lnTo>
                  <a:lnTo>
                    <a:pt x="224" y="7"/>
                  </a:lnTo>
                  <a:lnTo>
                    <a:pt x="238" y="10"/>
                  </a:lnTo>
                  <a:lnTo>
                    <a:pt x="252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55" name="Freeform 123"/>
            <p:cNvSpPr>
              <a:spLocks/>
            </p:cNvSpPr>
            <p:nvPr/>
          </p:nvSpPr>
          <p:spPr bwMode="auto">
            <a:xfrm>
              <a:off x="3289" y="1832"/>
              <a:ext cx="92" cy="47"/>
            </a:xfrm>
            <a:custGeom>
              <a:avLst/>
              <a:gdLst/>
              <a:ahLst/>
              <a:cxnLst>
                <a:cxn ang="0">
                  <a:pos x="270" y="14"/>
                </a:cxn>
                <a:cxn ang="0">
                  <a:pos x="312" y="32"/>
                </a:cxn>
                <a:cxn ang="0">
                  <a:pos x="350" y="56"/>
                </a:cxn>
                <a:cxn ang="0">
                  <a:pos x="381" y="81"/>
                </a:cxn>
                <a:cxn ang="0">
                  <a:pos x="417" y="118"/>
                </a:cxn>
                <a:cxn ang="0">
                  <a:pos x="445" y="154"/>
                </a:cxn>
                <a:cxn ang="0">
                  <a:pos x="454" y="170"/>
                </a:cxn>
                <a:cxn ang="0">
                  <a:pos x="457" y="189"/>
                </a:cxn>
                <a:cxn ang="0">
                  <a:pos x="453" y="206"/>
                </a:cxn>
                <a:cxn ang="0">
                  <a:pos x="441" y="222"/>
                </a:cxn>
                <a:cxn ang="0">
                  <a:pos x="425" y="231"/>
                </a:cxn>
                <a:cxn ang="0">
                  <a:pos x="406" y="234"/>
                </a:cxn>
                <a:cxn ang="0">
                  <a:pos x="388" y="230"/>
                </a:cxn>
                <a:cxn ang="0">
                  <a:pos x="373" y="219"/>
                </a:cxn>
                <a:cxn ang="0">
                  <a:pos x="364" y="207"/>
                </a:cxn>
                <a:cxn ang="0">
                  <a:pos x="344" y="181"/>
                </a:cxn>
                <a:cxn ang="0">
                  <a:pos x="317" y="154"/>
                </a:cxn>
                <a:cxn ang="0">
                  <a:pos x="296" y="136"/>
                </a:cxn>
                <a:cxn ang="0">
                  <a:pos x="270" y="119"/>
                </a:cxn>
                <a:cxn ang="0">
                  <a:pos x="239" y="107"/>
                </a:cxn>
                <a:cxn ang="0">
                  <a:pos x="205" y="98"/>
                </a:cxn>
                <a:cxn ang="0">
                  <a:pos x="169" y="98"/>
                </a:cxn>
                <a:cxn ang="0">
                  <a:pos x="132" y="107"/>
                </a:cxn>
                <a:cxn ang="0">
                  <a:pos x="94" y="123"/>
                </a:cxn>
                <a:cxn ang="0">
                  <a:pos x="66" y="139"/>
                </a:cxn>
                <a:cxn ang="0">
                  <a:pos x="47" y="142"/>
                </a:cxn>
                <a:cxn ang="0">
                  <a:pos x="29" y="138"/>
                </a:cxn>
                <a:cxn ang="0">
                  <a:pos x="14" y="127"/>
                </a:cxn>
                <a:cxn ang="0">
                  <a:pos x="3" y="111"/>
                </a:cxn>
                <a:cxn ang="0">
                  <a:pos x="0" y="92"/>
                </a:cxn>
                <a:cxn ang="0">
                  <a:pos x="4" y="73"/>
                </a:cxn>
                <a:cxn ang="0">
                  <a:pos x="15" y="58"/>
                </a:cxn>
                <a:cxn ang="0">
                  <a:pos x="36" y="43"/>
                </a:cxn>
                <a:cxn ang="0">
                  <a:pos x="65" y="28"/>
                </a:cxn>
                <a:cxn ang="0">
                  <a:pos x="93" y="17"/>
                </a:cxn>
                <a:cxn ang="0">
                  <a:pos x="121" y="9"/>
                </a:cxn>
                <a:cxn ang="0">
                  <a:pos x="149" y="2"/>
                </a:cxn>
                <a:cxn ang="0">
                  <a:pos x="177" y="0"/>
                </a:cxn>
                <a:cxn ang="0">
                  <a:pos x="205" y="0"/>
                </a:cxn>
                <a:cxn ang="0">
                  <a:pos x="232" y="4"/>
                </a:cxn>
              </a:cxnLst>
              <a:rect l="0" t="0" r="r" b="b"/>
              <a:pathLst>
                <a:path w="457" h="234">
                  <a:moveTo>
                    <a:pt x="247" y="7"/>
                  </a:moveTo>
                  <a:lnTo>
                    <a:pt x="270" y="14"/>
                  </a:lnTo>
                  <a:lnTo>
                    <a:pt x="291" y="22"/>
                  </a:lnTo>
                  <a:lnTo>
                    <a:pt x="312" y="32"/>
                  </a:lnTo>
                  <a:lnTo>
                    <a:pt x="332" y="43"/>
                  </a:lnTo>
                  <a:lnTo>
                    <a:pt x="350" y="56"/>
                  </a:lnTo>
                  <a:lnTo>
                    <a:pt x="366" y="68"/>
                  </a:lnTo>
                  <a:lnTo>
                    <a:pt x="381" y="81"/>
                  </a:lnTo>
                  <a:lnTo>
                    <a:pt x="394" y="93"/>
                  </a:lnTo>
                  <a:lnTo>
                    <a:pt x="417" y="118"/>
                  </a:lnTo>
                  <a:lnTo>
                    <a:pt x="435" y="139"/>
                  </a:lnTo>
                  <a:lnTo>
                    <a:pt x="445" y="154"/>
                  </a:lnTo>
                  <a:lnTo>
                    <a:pt x="450" y="161"/>
                  </a:lnTo>
                  <a:lnTo>
                    <a:pt x="454" y="170"/>
                  </a:lnTo>
                  <a:lnTo>
                    <a:pt x="457" y="179"/>
                  </a:lnTo>
                  <a:lnTo>
                    <a:pt x="457" y="189"/>
                  </a:lnTo>
                  <a:lnTo>
                    <a:pt x="456" y="197"/>
                  </a:lnTo>
                  <a:lnTo>
                    <a:pt x="453" y="206"/>
                  </a:lnTo>
                  <a:lnTo>
                    <a:pt x="448" y="215"/>
                  </a:lnTo>
                  <a:lnTo>
                    <a:pt x="441" y="222"/>
                  </a:lnTo>
                  <a:lnTo>
                    <a:pt x="434" y="227"/>
                  </a:lnTo>
                  <a:lnTo>
                    <a:pt x="425" y="231"/>
                  </a:lnTo>
                  <a:lnTo>
                    <a:pt x="415" y="234"/>
                  </a:lnTo>
                  <a:lnTo>
                    <a:pt x="406" y="234"/>
                  </a:lnTo>
                  <a:lnTo>
                    <a:pt x="397" y="233"/>
                  </a:lnTo>
                  <a:lnTo>
                    <a:pt x="388" y="230"/>
                  </a:lnTo>
                  <a:lnTo>
                    <a:pt x="380" y="225"/>
                  </a:lnTo>
                  <a:lnTo>
                    <a:pt x="373" y="219"/>
                  </a:lnTo>
                  <a:lnTo>
                    <a:pt x="367" y="212"/>
                  </a:lnTo>
                  <a:lnTo>
                    <a:pt x="364" y="207"/>
                  </a:lnTo>
                  <a:lnTo>
                    <a:pt x="357" y="197"/>
                  </a:lnTo>
                  <a:lnTo>
                    <a:pt x="344" y="181"/>
                  </a:lnTo>
                  <a:lnTo>
                    <a:pt x="328" y="164"/>
                  </a:lnTo>
                  <a:lnTo>
                    <a:pt x="317" y="154"/>
                  </a:lnTo>
                  <a:lnTo>
                    <a:pt x="307" y="145"/>
                  </a:lnTo>
                  <a:lnTo>
                    <a:pt x="296" y="136"/>
                  </a:lnTo>
                  <a:lnTo>
                    <a:pt x="283" y="127"/>
                  </a:lnTo>
                  <a:lnTo>
                    <a:pt x="270" y="119"/>
                  </a:lnTo>
                  <a:lnTo>
                    <a:pt x="255" y="112"/>
                  </a:lnTo>
                  <a:lnTo>
                    <a:pt x="239" y="107"/>
                  </a:lnTo>
                  <a:lnTo>
                    <a:pt x="224" y="101"/>
                  </a:lnTo>
                  <a:lnTo>
                    <a:pt x="205" y="98"/>
                  </a:lnTo>
                  <a:lnTo>
                    <a:pt x="187" y="97"/>
                  </a:lnTo>
                  <a:lnTo>
                    <a:pt x="169" y="98"/>
                  </a:lnTo>
                  <a:lnTo>
                    <a:pt x="151" y="101"/>
                  </a:lnTo>
                  <a:lnTo>
                    <a:pt x="132" y="107"/>
                  </a:lnTo>
                  <a:lnTo>
                    <a:pt x="112" y="114"/>
                  </a:lnTo>
                  <a:lnTo>
                    <a:pt x="94" y="123"/>
                  </a:lnTo>
                  <a:lnTo>
                    <a:pt x="74" y="134"/>
                  </a:lnTo>
                  <a:lnTo>
                    <a:pt x="66" y="139"/>
                  </a:lnTo>
                  <a:lnTo>
                    <a:pt x="56" y="141"/>
                  </a:lnTo>
                  <a:lnTo>
                    <a:pt x="47" y="142"/>
                  </a:lnTo>
                  <a:lnTo>
                    <a:pt x="38" y="141"/>
                  </a:lnTo>
                  <a:lnTo>
                    <a:pt x="29" y="138"/>
                  </a:lnTo>
                  <a:lnTo>
                    <a:pt x="21" y="133"/>
                  </a:lnTo>
                  <a:lnTo>
                    <a:pt x="14" y="127"/>
                  </a:lnTo>
                  <a:lnTo>
                    <a:pt x="7" y="119"/>
                  </a:lnTo>
                  <a:lnTo>
                    <a:pt x="3" y="111"/>
                  </a:lnTo>
                  <a:lnTo>
                    <a:pt x="0" y="101"/>
                  </a:lnTo>
                  <a:lnTo>
                    <a:pt x="0" y="92"/>
                  </a:lnTo>
                  <a:lnTo>
                    <a:pt x="1" y="83"/>
                  </a:lnTo>
                  <a:lnTo>
                    <a:pt x="4" y="73"/>
                  </a:lnTo>
                  <a:lnTo>
                    <a:pt x="8" y="65"/>
                  </a:lnTo>
                  <a:lnTo>
                    <a:pt x="15" y="58"/>
                  </a:lnTo>
                  <a:lnTo>
                    <a:pt x="22" y="51"/>
                  </a:lnTo>
                  <a:lnTo>
                    <a:pt x="36" y="43"/>
                  </a:lnTo>
                  <a:lnTo>
                    <a:pt x="50" y="36"/>
                  </a:lnTo>
                  <a:lnTo>
                    <a:pt x="65" y="28"/>
                  </a:lnTo>
                  <a:lnTo>
                    <a:pt x="78" y="22"/>
                  </a:lnTo>
                  <a:lnTo>
                    <a:pt x="93" y="17"/>
                  </a:lnTo>
                  <a:lnTo>
                    <a:pt x="106" y="13"/>
                  </a:lnTo>
                  <a:lnTo>
                    <a:pt x="121" y="9"/>
                  </a:lnTo>
                  <a:lnTo>
                    <a:pt x="134" y="6"/>
                  </a:lnTo>
                  <a:lnTo>
                    <a:pt x="149" y="2"/>
                  </a:lnTo>
                  <a:lnTo>
                    <a:pt x="162" y="1"/>
                  </a:lnTo>
                  <a:lnTo>
                    <a:pt x="177" y="0"/>
                  </a:lnTo>
                  <a:lnTo>
                    <a:pt x="190" y="0"/>
                  </a:lnTo>
                  <a:lnTo>
                    <a:pt x="205" y="0"/>
                  </a:lnTo>
                  <a:lnTo>
                    <a:pt x="219" y="2"/>
                  </a:lnTo>
                  <a:lnTo>
                    <a:pt x="232" y="4"/>
                  </a:lnTo>
                  <a:lnTo>
                    <a:pt x="24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56" name="Freeform 124"/>
            <p:cNvSpPr>
              <a:spLocks/>
            </p:cNvSpPr>
            <p:nvPr/>
          </p:nvSpPr>
          <p:spPr bwMode="auto">
            <a:xfrm>
              <a:off x="3487" y="2131"/>
              <a:ext cx="96" cy="97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3" y="279"/>
                </a:cxn>
                <a:cxn ang="0">
                  <a:pos x="7" y="303"/>
                </a:cxn>
                <a:cxn ang="0">
                  <a:pos x="14" y="326"/>
                </a:cxn>
                <a:cxn ang="0">
                  <a:pos x="29" y="357"/>
                </a:cxn>
                <a:cxn ang="0">
                  <a:pos x="55" y="396"/>
                </a:cxn>
                <a:cxn ang="0">
                  <a:pos x="88" y="429"/>
                </a:cxn>
                <a:cxn ang="0">
                  <a:pos x="127" y="455"/>
                </a:cxn>
                <a:cxn ang="0">
                  <a:pos x="158" y="469"/>
                </a:cxn>
                <a:cxn ang="0">
                  <a:pos x="181" y="477"/>
                </a:cxn>
                <a:cxn ang="0">
                  <a:pos x="205" y="481"/>
                </a:cxn>
                <a:cxn ang="0">
                  <a:pos x="229" y="483"/>
                </a:cxn>
                <a:cxn ang="0">
                  <a:pos x="254" y="483"/>
                </a:cxn>
                <a:cxn ang="0">
                  <a:pos x="278" y="481"/>
                </a:cxn>
                <a:cxn ang="0">
                  <a:pos x="313" y="473"/>
                </a:cxn>
                <a:cxn ang="0">
                  <a:pos x="357" y="455"/>
                </a:cxn>
                <a:cxn ang="0">
                  <a:pos x="395" y="429"/>
                </a:cxn>
                <a:cxn ang="0">
                  <a:pos x="428" y="396"/>
                </a:cxn>
                <a:cxn ang="0">
                  <a:pos x="454" y="357"/>
                </a:cxn>
                <a:cxn ang="0">
                  <a:pos x="472" y="314"/>
                </a:cxn>
                <a:cxn ang="0">
                  <a:pos x="480" y="279"/>
                </a:cxn>
                <a:cxn ang="0">
                  <a:pos x="482" y="255"/>
                </a:cxn>
                <a:cxn ang="0">
                  <a:pos x="482" y="230"/>
                </a:cxn>
                <a:cxn ang="0">
                  <a:pos x="480" y="205"/>
                </a:cxn>
                <a:cxn ang="0">
                  <a:pos x="472" y="171"/>
                </a:cxn>
                <a:cxn ang="0">
                  <a:pos x="454" y="127"/>
                </a:cxn>
                <a:cxn ang="0">
                  <a:pos x="428" y="89"/>
                </a:cxn>
                <a:cxn ang="0">
                  <a:pos x="395" y="56"/>
                </a:cxn>
                <a:cxn ang="0">
                  <a:pos x="357" y="30"/>
                </a:cxn>
                <a:cxn ang="0">
                  <a:pos x="313" y="12"/>
                </a:cxn>
                <a:cxn ang="0">
                  <a:pos x="278" y="3"/>
                </a:cxn>
                <a:cxn ang="0">
                  <a:pos x="254" y="1"/>
                </a:cxn>
                <a:cxn ang="0">
                  <a:pos x="229" y="1"/>
                </a:cxn>
                <a:cxn ang="0">
                  <a:pos x="205" y="3"/>
                </a:cxn>
                <a:cxn ang="0">
                  <a:pos x="169" y="12"/>
                </a:cxn>
                <a:cxn ang="0">
                  <a:pos x="127" y="30"/>
                </a:cxn>
                <a:cxn ang="0">
                  <a:pos x="88" y="56"/>
                </a:cxn>
                <a:cxn ang="0">
                  <a:pos x="55" y="89"/>
                </a:cxn>
                <a:cxn ang="0">
                  <a:pos x="29" y="127"/>
                </a:cxn>
                <a:cxn ang="0">
                  <a:pos x="14" y="159"/>
                </a:cxn>
                <a:cxn ang="0">
                  <a:pos x="7" y="182"/>
                </a:cxn>
                <a:cxn ang="0">
                  <a:pos x="3" y="205"/>
                </a:cxn>
                <a:cxn ang="0">
                  <a:pos x="0" y="230"/>
                </a:cxn>
              </a:cxnLst>
              <a:rect l="0" t="0" r="r" b="b"/>
              <a:pathLst>
                <a:path w="483" h="484">
                  <a:moveTo>
                    <a:pt x="0" y="243"/>
                  </a:moveTo>
                  <a:lnTo>
                    <a:pt x="0" y="255"/>
                  </a:lnTo>
                  <a:lnTo>
                    <a:pt x="1" y="267"/>
                  </a:lnTo>
                  <a:lnTo>
                    <a:pt x="3" y="279"/>
                  </a:lnTo>
                  <a:lnTo>
                    <a:pt x="5" y="290"/>
                  </a:lnTo>
                  <a:lnTo>
                    <a:pt x="7" y="303"/>
                  </a:lnTo>
                  <a:lnTo>
                    <a:pt x="11" y="314"/>
                  </a:lnTo>
                  <a:lnTo>
                    <a:pt x="14" y="326"/>
                  </a:lnTo>
                  <a:lnTo>
                    <a:pt x="18" y="336"/>
                  </a:lnTo>
                  <a:lnTo>
                    <a:pt x="29" y="357"/>
                  </a:lnTo>
                  <a:lnTo>
                    <a:pt x="41" y="378"/>
                  </a:lnTo>
                  <a:lnTo>
                    <a:pt x="55" y="396"/>
                  </a:lnTo>
                  <a:lnTo>
                    <a:pt x="70" y="413"/>
                  </a:lnTo>
                  <a:lnTo>
                    <a:pt x="88" y="429"/>
                  </a:lnTo>
                  <a:lnTo>
                    <a:pt x="107" y="442"/>
                  </a:lnTo>
                  <a:lnTo>
                    <a:pt x="127" y="455"/>
                  </a:lnTo>
                  <a:lnTo>
                    <a:pt x="147" y="465"/>
                  </a:lnTo>
                  <a:lnTo>
                    <a:pt x="158" y="469"/>
                  </a:lnTo>
                  <a:lnTo>
                    <a:pt x="169" y="473"/>
                  </a:lnTo>
                  <a:lnTo>
                    <a:pt x="181" y="477"/>
                  </a:lnTo>
                  <a:lnTo>
                    <a:pt x="193" y="479"/>
                  </a:lnTo>
                  <a:lnTo>
                    <a:pt x="205" y="481"/>
                  </a:lnTo>
                  <a:lnTo>
                    <a:pt x="217" y="483"/>
                  </a:lnTo>
                  <a:lnTo>
                    <a:pt x="229" y="483"/>
                  </a:lnTo>
                  <a:lnTo>
                    <a:pt x="241" y="484"/>
                  </a:lnTo>
                  <a:lnTo>
                    <a:pt x="254" y="483"/>
                  </a:lnTo>
                  <a:lnTo>
                    <a:pt x="266" y="483"/>
                  </a:lnTo>
                  <a:lnTo>
                    <a:pt x="278" y="481"/>
                  </a:lnTo>
                  <a:lnTo>
                    <a:pt x="290" y="479"/>
                  </a:lnTo>
                  <a:lnTo>
                    <a:pt x="313" y="473"/>
                  </a:lnTo>
                  <a:lnTo>
                    <a:pt x="336" y="465"/>
                  </a:lnTo>
                  <a:lnTo>
                    <a:pt x="357" y="455"/>
                  </a:lnTo>
                  <a:lnTo>
                    <a:pt x="376" y="442"/>
                  </a:lnTo>
                  <a:lnTo>
                    <a:pt x="395" y="429"/>
                  </a:lnTo>
                  <a:lnTo>
                    <a:pt x="413" y="413"/>
                  </a:lnTo>
                  <a:lnTo>
                    <a:pt x="428" y="396"/>
                  </a:lnTo>
                  <a:lnTo>
                    <a:pt x="442" y="378"/>
                  </a:lnTo>
                  <a:lnTo>
                    <a:pt x="454" y="357"/>
                  </a:lnTo>
                  <a:lnTo>
                    <a:pt x="465" y="336"/>
                  </a:lnTo>
                  <a:lnTo>
                    <a:pt x="472" y="314"/>
                  </a:lnTo>
                  <a:lnTo>
                    <a:pt x="478" y="290"/>
                  </a:lnTo>
                  <a:lnTo>
                    <a:pt x="480" y="279"/>
                  </a:lnTo>
                  <a:lnTo>
                    <a:pt x="482" y="267"/>
                  </a:lnTo>
                  <a:lnTo>
                    <a:pt x="482" y="255"/>
                  </a:lnTo>
                  <a:lnTo>
                    <a:pt x="483" y="243"/>
                  </a:lnTo>
                  <a:lnTo>
                    <a:pt x="482" y="230"/>
                  </a:lnTo>
                  <a:lnTo>
                    <a:pt x="482" y="218"/>
                  </a:lnTo>
                  <a:lnTo>
                    <a:pt x="480" y="205"/>
                  </a:lnTo>
                  <a:lnTo>
                    <a:pt x="478" y="194"/>
                  </a:lnTo>
                  <a:lnTo>
                    <a:pt x="472" y="171"/>
                  </a:lnTo>
                  <a:lnTo>
                    <a:pt x="465" y="148"/>
                  </a:lnTo>
                  <a:lnTo>
                    <a:pt x="454" y="127"/>
                  </a:lnTo>
                  <a:lnTo>
                    <a:pt x="442" y="107"/>
                  </a:lnTo>
                  <a:lnTo>
                    <a:pt x="428" y="89"/>
                  </a:lnTo>
                  <a:lnTo>
                    <a:pt x="413" y="72"/>
                  </a:lnTo>
                  <a:lnTo>
                    <a:pt x="395" y="56"/>
                  </a:lnTo>
                  <a:lnTo>
                    <a:pt x="376" y="42"/>
                  </a:lnTo>
                  <a:lnTo>
                    <a:pt x="357" y="30"/>
                  </a:lnTo>
                  <a:lnTo>
                    <a:pt x="336" y="20"/>
                  </a:lnTo>
                  <a:lnTo>
                    <a:pt x="313" y="12"/>
                  </a:lnTo>
                  <a:lnTo>
                    <a:pt x="290" y="5"/>
                  </a:lnTo>
                  <a:lnTo>
                    <a:pt x="278" y="3"/>
                  </a:lnTo>
                  <a:lnTo>
                    <a:pt x="266" y="2"/>
                  </a:lnTo>
                  <a:lnTo>
                    <a:pt x="254" y="1"/>
                  </a:lnTo>
                  <a:lnTo>
                    <a:pt x="241" y="0"/>
                  </a:lnTo>
                  <a:lnTo>
                    <a:pt x="229" y="1"/>
                  </a:lnTo>
                  <a:lnTo>
                    <a:pt x="217" y="2"/>
                  </a:lnTo>
                  <a:lnTo>
                    <a:pt x="205" y="3"/>
                  </a:lnTo>
                  <a:lnTo>
                    <a:pt x="193" y="5"/>
                  </a:lnTo>
                  <a:lnTo>
                    <a:pt x="169" y="12"/>
                  </a:lnTo>
                  <a:lnTo>
                    <a:pt x="147" y="20"/>
                  </a:lnTo>
                  <a:lnTo>
                    <a:pt x="127" y="30"/>
                  </a:lnTo>
                  <a:lnTo>
                    <a:pt x="107" y="42"/>
                  </a:lnTo>
                  <a:lnTo>
                    <a:pt x="88" y="56"/>
                  </a:lnTo>
                  <a:lnTo>
                    <a:pt x="70" y="72"/>
                  </a:lnTo>
                  <a:lnTo>
                    <a:pt x="55" y="89"/>
                  </a:lnTo>
                  <a:lnTo>
                    <a:pt x="41" y="107"/>
                  </a:lnTo>
                  <a:lnTo>
                    <a:pt x="29" y="127"/>
                  </a:lnTo>
                  <a:lnTo>
                    <a:pt x="18" y="148"/>
                  </a:lnTo>
                  <a:lnTo>
                    <a:pt x="14" y="159"/>
                  </a:lnTo>
                  <a:lnTo>
                    <a:pt x="11" y="171"/>
                  </a:lnTo>
                  <a:lnTo>
                    <a:pt x="7" y="182"/>
                  </a:lnTo>
                  <a:lnTo>
                    <a:pt x="5" y="194"/>
                  </a:lnTo>
                  <a:lnTo>
                    <a:pt x="3" y="205"/>
                  </a:lnTo>
                  <a:lnTo>
                    <a:pt x="1" y="218"/>
                  </a:lnTo>
                  <a:lnTo>
                    <a:pt x="0" y="230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rgbClr val="FF99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57" name="Freeform 125"/>
            <p:cNvSpPr>
              <a:spLocks/>
            </p:cNvSpPr>
            <p:nvPr/>
          </p:nvSpPr>
          <p:spPr bwMode="auto">
            <a:xfrm>
              <a:off x="3167" y="2034"/>
              <a:ext cx="82" cy="82"/>
            </a:xfrm>
            <a:custGeom>
              <a:avLst/>
              <a:gdLst/>
              <a:ahLst/>
              <a:cxnLst>
                <a:cxn ang="0">
                  <a:pos x="1" y="226"/>
                </a:cxn>
                <a:cxn ang="0">
                  <a:pos x="10" y="267"/>
                </a:cxn>
                <a:cxn ang="0">
                  <a:pos x="25" y="303"/>
                </a:cxn>
                <a:cxn ang="0">
                  <a:pos x="47" y="336"/>
                </a:cxn>
                <a:cxn ang="0">
                  <a:pos x="75" y="363"/>
                </a:cxn>
                <a:cxn ang="0">
                  <a:pos x="107" y="386"/>
                </a:cxn>
                <a:cxn ang="0">
                  <a:pos x="144" y="402"/>
                </a:cxn>
                <a:cxn ang="0">
                  <a:pos x="184" y="409"/>
                </a:cxn>
                <a:cxn ang="0">
                  <a:pos x="226" y="409"/>
                </a:cxn>
                <a:cxn ang="0">
                  <a:pos x="267" y="402"/>
                </a:cxn>
                <a:cxn ang="0">
                  <a:pos x="303" y="386"/>
                </a:cxn>
                <a:cxn ang="0">
                  <a:pos x="336" y="363"/>
                </a:cxn>
                <a:cxn ang="0">
                  <a:pos x="364" y="336"/>
                </a:cxn>
                <a:cxn ang="0">
                  <a:pos x="386" y="303"/>
                </a:cxn>
                <a:cxn ang="0">
                  <a:pos x="402" y="267"/>
                </a:cxn>
                <a:cxn ang="0">
                  <a:pos x="410" y="226"/>
                </a:cxn>
                <a:cxn ang="0">
                  <a:pos x="410" y="184"/>
                </a:cxn>
                <a:cxn ang="0">
                  <a:pos x="402" y="144"/>
                </a:cxn>
                <a:cxn ang="0">
                  <a:pos x="386" y="108"/>
                </a:cxn>
                <a:cxn ang="0">
                  <a:pos x="364" y="75"/>
                </a:cxn>
                <a:cxn ang="0">
                  <a:pos x="336" y="47"/>
                </a:cxn>
                <a:cxn ang="0">
                  <a:pos x="303" y="25"/>
                </a:cxn>
                <a:cxn ang="0">
                  <a:pos x="267" y="10"/>
                </a:cxn>
                <a:cxn ang="0">
                  <a:pos x="226" y="1"/>
                </a:cxn>
                <a:cxn ang="0">
                  <a:pos x="184" y="1"/>
                </a:cxn>
                <a:cxn ang="0">
                  <a:pos x="144" y="10"/>
                </a:cxn>
                <a:cxn ang="0">
                  <a:pos x="107" y="25"/>
                </a:cxn>
                <a:cxn ang="0">
                  <a:pos x="75" y="47"/>
                </a:cxn>
                <a:cxn ang="0">
                  <a:pos x="47" y="75"/>
                </a:cxn>
                <a:cxn ang="0">
                  <a:pos x="25" y="108"/>
                </a:cxn>
                <a:cxn ang="0">
                  <a:pos x="10" y="144"/>
                </a:cxn>
                <a:cxn ang="0">
                  <a:pos x="1" y="184"/>
                </a:cxn>
              </a:cxnLst>
              <a:rect l="0" t="0" r="r" b="b"/>
              <a:pathLst>
                <a:path w="411" h="410">
                  <a:moveTo>
                    <a:pt x="0" y="205"/>
                  </a:moveTo>
                  <a:lnTo>
                    <a:pt x="1" y="226"/>
                  </a:lnTo>
                  <a:lnTo>
                    <a:pt x="4" y="247"/>
                  </a:lnTo>
                  <a:lnTo>
                    <a:pt x="10" y="267"/>
                  </a:lnTo>
                  <a:lnTo>
                    <a:pt x="16" y="285"/>
                  </a:lnTo>
                  <a:lnTo>
                    <a:pt x="25" y="303"/>
                  </a:lnTo>
                  <a:lnTo>
                    <a:pt x="35" y="321"/>
                  </a:lnTo>
                  <a:lnTo>
                    <a:pt x="47" y="336"/>
                  </a:lnTo>
                  <a:lnTo>
                    <a:pt x="61" y="351"/>
                  </a:lnTo>
                  <a:lnTo>
                    <a:pt x="75" y="363"/>
                  </a:lnTo>
                  <a:lnTo>
                    <a:pt x="91" y="376"/>
                  </a:lnTo>
                  <a:lnTo>
                    <a:pt x="107" y="386"/>
                  </a:lnTo>
                  <a:lnTo>
                    <a:pt x="125" y="395"/>
                  </a:lnTo>
                  <a:lnTo>
                    <a:pt x="144" y="402"/>
                  </a:lnTo>
                  <a:lnTo>
                    <a:pt x="164" y="406"/>
                  </a:lnTo>
                  <a:lnTo>
                    <a:pt x="184" y="409"/>
                  </a:lnTo>
                  <a:lnTo>
                    <a:pt x="205" y="410"/>
                  </a:lnTo>
                  <a:lnTo>
                    <a:pt x="226" y="409"/>
                  </a:lnTo>
                  <a:lnTo>
                    <a:pt x="247" y="406"/>
                  </a:lnTo>
                  <a:lnTo>
                    <a:pt x="267" y="402"/>
                  </a:lnTo>
                  <a:lnTo>
                    <a:pt x="285" y="395"/>
                  </a:lnTo>
                  <a:lnTo>
                    <a:pt x="303" y="386"/>
                  </a:lnTo>
                  <a:lnTo>
                    <a:pt x="321" y="376"/>
                  </a:lnTo>
                  <a:lnTo>
                    <a:pt x="336" y="363"/>
                  </a:lnTo>
                  <a:lnTo>
                    <a:pt x="351" y="351"/>
                  </a:lnTo>
                  <a:lnTo>
                    <a:pt x="364" y="336"/>
                  </a:lnTo>
                  <a:lnTo>
                    <a:pt x="376" y="321"/>
                  </a:lnTo>
                  <a:lnTo>
                    <a:pt x="386" y="303"/>
                  </a:lnTo>
                  <a:lnTo>
                    <a:pt x="395" y="285"/>
                  </a:lnTo>
                  <a:lnTo>
                    <a:pt x="402" y="267"/>
                  </a:lnTo>
                  <a:lnTo>
                    <a:pt x="407" y="247"/>
                  </a:lnTo>
                  <a:lnTo>
                    <a:pt x="410" y="226"/>
                  </a:lnTo>
                  <a:lnTo>
                    <a:pt x="411" y="205"/>
                  </a:lnTo>
                  <a:lnTo>
                    <a:pt x="410" y="184"/>
                  </a:lnTo>
                  <a:lnTo>
                    <a:pt x="407" y="164"/>
                  </a:lnTo>
                  <a:lnTo>
                    <a:pt x="402" y="144"/>
                  </a:lnTo>
                  <a:lnTo>
                    <a:pt x="395" y="125"/>
                  </a:lnTo>
                  <a:lnTo>
                    <a:pt x="386" y="108"/>
                  </a:lnTo>
                  <a:lnTo>
                    <a:pt x="376" y="91"/>
                  </a:lnTo>
                  <a:lnTo>
                    <a:pt x="364" y="75"/>
                  </a:lnTo>
                  <a:lnTo>
                    <a:pt x="351" y="61"/>
                  </a:lnTo>
                  <a:lnTo>
                    <a:pt x="336" y="47"/>
                  </a:lnTo>
                  <a:lnTo>
                    <a:pt x="321" y="35"/>
                  </a:lnTo>
                  <a:lnTo>
                    <a:pt x="303" y="25"/>
                  </a:lnTo>
                  <a:lnTo>
                    <a:pt x="285" y="16"/>
                  </a:lnTo>
                  <a:lnTo>
                    <a:pt x="267" y="10"/>
                  </a:lnTo>
                  <a:lnTo>
                    <a:pt x="247" y="5"/>
                  </a:lnTo>
                  <a:lnTo>
                    <a:pt x="226" y="1"/>
                  </a:lnTo>
                  <a:lnTo>
                    <a:pt x="205" y="0"/>
                  </a:lnTo>
                  <a:lnTo>
                    <a:pt x="184" y="1"/>
                  </a:lnTo>
                  <a:lnTo>
                    <a:pt x="164" y="5"/>
                  </a:lnTo>
                  <a:lnTo>
                    <a:pt x="144" y="10"/>
                  </a:lnTo>
                  <a:lnTo>
                    <a:pt x="125" y="16"/>
                  </a:lnTo>
                  <a:lnTo>
                    <a:pt x="107" y="25"/>
                  </a:lnTo>
                  <a:lnTo>
                    <a:pt x="91" y="35"/>
                  </a:lnTo>
                  <a:lnTo>
                    <a:pt x="75" y="47"/>
                  </a:lnTo>
                  <a:lnTo>
                    <a:pt x="61" y="61"/>
                  </a:lnTo>
                  <a:lnTo>
                    <a:pt x="47" y="75"/>
                  </a:lnTo>
                  <a:lnTo>
                    <a:pt x="35" y="91"/>
                  </a:lnTo>
                  <a:lnTo>
                    <a:pt x="25" y="108"/>
                  </a:lnTo>
                  <a:lnTo>
                    <a:pt x="16" y="125"/>
                  </a:lnTo>
                  <a:lnTo>
                    <a:pt x="10" y="144"/>
                  </a:lnTo>
                  <a:lnTo>
                    <a:pt x="4" y="164"/>
                  </a:lnTo>
                  <a:lnTo>
                    <a:pt x="1" y="184"/>
                  </a:lnTo>
                  <a:lnTo>
                    <a:pt x="0" y="205"/>
                  </a:lnTo>
                  <a:close/>
                </a:path>
              </a:pathLst>
            </a:custGeom>
            <a:solidFill>
              <a:srgbClr val="FF99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58" name="Freeform 126"/>
            <p:cNvSpPr>
              <a:spLocks/>
            </p:cNvSpPr>
            <p:nvPr/>
          </p:nvSpPr>
          <p:spPr bwMode="auto">
            <a:xfrm>
              <a:off x="3320" y="1697"/>
              <a:ext cx="546" cy="404"/>
            </a:xfrm>
            <a:custGeom>
              <a:avLst/>
              <a:gdLst/>
              <a:ahLst/>
              <a:cxnLst>
                <a:cxn ang="0">
                  <a:pos x="2033" y="1794"/>
                </a:cxn>
                <a:cxn ang="0">
                  <a:pos x="1829" y="1542"/>
                </a:cxn>
                <a:cxn ang="0">
                  <a:pos x="1688" y="1341"/>
                </a:cxn>
                <a:cxn ang="0">
                  <a:pos x="1537" y="1099"/>
                </a:cxn>
                <a:cxn ang="0">
                  <a:pos x="1385" y="817"/>
                </a:cxn>
                <a:cxn ang="0">
                  <a:pos x="1348" y="948"/>
                </a:cxn>
                <a:cxn ang="0">
                  <a:pos x="1251" y="896"/>
                </a:cxn>
                <a:cxn ang="0">
                  <a:pos x="1117" y="795"/>
                </a:cxn>
                <a:cxn ang="0">
                  <a:pos x="1043" y="722"/>
                </a:cxn>
                <a:cxn ang="0">
                  <a:pos x="970" y="632"/>
                </a:cxn>
                <a:cxn ang="0">
                  <a:pos x="903" y="522"/>
                </a:cxn>
                <a:cxn ang="0">
                  <a:pos x="876" y="771"/>
                </a:cxn>
                <a:cxn ang="0">
                  <a:pos x="761" y="705"/>
                </a:cxn>
                <a:cxn ang="0">
                  <a:pos x="642" y="613"/>
                </a:cxn>
                <a:cxn ang="0">
                  <a:pos x="578" y="544"/>
                </a:cxn>
                <a:cxn ang="0">
                  <a:pos x="552" y="707"/>
                </a:cxn>
                <a:cxn ang="0">
                  <a:pos x="438" y="690"/>
                </a:cxn>
                <a:cxn ang="0">
                  <a:pos x="284" y="641"/>
                </a:cxn>
                <a:cxn ang="0">
                  <a:pos x="201" y="598"/>
                </a:cxn>
                <a:cxn ang="0">
                  <a:pos x="122" y="541"/>
                </a:cxn>
                <a:cxn ang="0">
                  <a:pos x="53" y="467"/>
                </a:cxn>
                <a:cxn ang="0">
                  <a:pos x="8" y="375"/>
                </a:cxn>
                <a:cxn ang="0">
                  <a:pos x="1" y="272"/>
                </a:cxn>
                <a:cxn ang="0">
                  <a:pos x="33" y="172"/>
                </a:cxn>
                <a:cxn ang="0">
                  <a:pos x="104" y="84"/>
                </a:cxn>
                <a:cxn ang="0">
                  <a:pos x="216" y="23"/>
                </a:cxn>
                <a:cxn ang="0">
                  <a:pos x="370" y="0"/>
                </a:cxn>
                <a:cxn ang="0">
                  <a:pos x="568" y="27"/>
                </a:cxn>
                <a:cxn ang="0">
                  <a:pos x="811" y="116"/>
                </a:cxn>
                <a:cxn ang="0">
                  <a:pos x="911" y="154"/>
                </a:cxn>
                <a:cxn ang="0">
                  <a:pos x="1003" y="176"/>
                </a:cxn>
                <a:cxn ang="0">
                  <a:pos x="1090" y="185"/>
                </a:cxn>
                <a:cxn ang="0">
                  <a:pos x="1326" y="173"/>
                </a:cxn>
                <a:cxn ang="0">
                  <a:pos x="1477" y="171"/>
                </a:cxn>
                <a:cxn ang="0">
                  <a:pos x="1654" y="190"/>
                </a:cxn>
                <a:cxn ang="0">
                  <a:pos x="1812" y="224"/>
                </a:cxn>
                <a:cxn ang="0">
                  <a:pos x="1924" y="261"/>
                </a:cxn>
                <a:cxn ang="0">
                  <a:pos x="2040" y="317"/>
                </a:cxn>
                <a:cxn ang="0">
                  <a:pos x="2156" y="394"/>
                </a:cxn>
                <a:cxn ang="0">
                  <a:pos x="2271" y="497"/>
                </a:cxn>
                <a:cxn ang="0">
                  <a:pos x="2381" y="626"/>
                </a:cxn>
                <a:cxn ang="0">
                  <a:pos x="2481" y="769"/>
                </a:cxn>
                <a:cxn ang="0">
                  <a:pos x="2566" y="921"/>
                </a:cxn>
                <a:cxn ang="0">
                  <a:pos x="2636" y="1079"/>
                </a:cxn>
                <a:cxn ang="0">
                  <a:pos x="2688" y="1242"/>
                </a:cxn>
                <a:cxn ang="0">
                  <a:pos x="2720" y="1408"/>
                </a:cxn>
                <a:cxn ang="0">
                  <a:pos x="2730" y="1573"/>
                </a:cxn>
                <a:cxn ang="0">
                  <a:pos x="2714" y="1736"/>
                </a:cxn>
                <a:cxn ang="0">
                  <a:pos x="2672" y="1887"/>
                </a:cxn>
                <a:cxn ang="0">
                  <a:pos x="2608" y="1980"/>
                </a:cxn>
                <a:cxn ang="0">
                  <a:pos x="2528" y="2018"/>
                </a:cxn>
                <a:cxn ang="0">
                  <a:pos x="2440" y="2015"/>
                </a:cxn>
                <a:cxn ang="0">
                  <a:pos x="2354" y="1987"/>
                </a:cxn>
                <a:cxn ang="0">
                  <a:pos x="2245" y="1924"/>
                </a:cxn>
              </a:cxnLst>
              <a:rect l="0" t="0" r="r" b="b"/>
              <a:pathLst>
                <a:path w="2730" h="2021">
                  <a:moveTo>
                    <a:pt x="2160" y="1928"/>
                  </a:moveTo>
                  <a:lnTo>
                    <a:pt x="2138" y="1906"/>
                  </a:lnTo>
                  <a:lnTo>
                    <a:pt x="2077" y="1841"/>
                  </a:lnTo>
                  <a:lnTo>
                    <a:pt x="2033" y="1794"/>
                  </a:lnTo>
                  <a:lnTo>
                    <a:pt x="1982" y="1734"/>
                  </a:lnTo>
                  <a:lnTo>
                    <a:pt x="1925" y="1666"/>
                  </a:lnTo>
                  <a:lnTo>
                    <a:pt x="1863" y="1585"/>
                  </a:lnTo>
                  <a:lnTo>
                    <a:pt x="1829" y="1542"/>
                  </a:lnTo>
                  <a:lnTo>
                    <a:pt x="1795" y="1495"/>
                  </a:lnTo>
                  <a:lnTo>
                    <a:pt x="1761" y="1446"/>
                  </a:lnTo>
                  <a:lnTo>
                    <a:pt x="1724" y="1395"/>
                  </a:lnTo>
                  <a:lnTo>
                    <a:pt x="1688" y="1341"/>
                  </a:lnTo>
                  <a:lnTo>
                    <a:pt x="1651" y="1284"/>
                  </a:lnTo>
                  <a:lnTo>
                    <a:pt x="1614" y="1225"/>
                  </a:lnTo>
                  <a:lnTo>
                    <a:pt x="1576" y="1163"/>
                  </a:lnTo>
                  <a:lnTo>
                    <a:pt x="1537" y="1099"/>
                  </a:lnTo>
                  <a:lnTo>
                    <a:pt x="1500" y="1032"/>
                  </a:lnTo>
                  <a:lnTo>
                    <a:pt x="1461" y="962"/>
                  </a:lnTo>
                  <a:lnTo>
                    <a:pt x="1423" y="891"/>
                  </a:lnTo>
                  <a:lnTo>
                    <a:pt x="1385" y="817"/>
                  </a:lnTo>
                  <a:lnTo>
                    <a:pt x="1347" y="740"/>
                  </a:lnTo>
                  <a:lnTo>
                    <a:pt x="1310" y="660"/>
                  </a:lnTo>
                  <a:lnTo>
                    <a:pt x="1273" y="577"/>
                  </a:lnTo>
                  <a:lnTo>
                    <a:pt x="1348" y="948"/>
                  </a:lnTo>
                  <a:lnTo>
                    <a:pt x="1335" y="943"/>
                  </a:lnTo>
                  <a:lnTo>
                    <a:pt x="1301" y="925"/>
                  </a:lnTo>
                  <a:lnTo>
                    <a:pt x="1278" y="912"/>
                  </a:lnTo>
                  <a:lnTo>
                    <a:pt x="1251" y="896"/>
                  </a:lnTo>
                  <a:lnTo>
                    <a:pt x="1221" y="876"/>
                  </a:lnTo>
                  <a:lnTo>
                    <a:pt x="1187" y="853"/>
                  </a:lnTo>
                  <a:lnTo>
                    <a:pt x="1153" y="826"/>
                  </a:lnTo>
                  <a:lnTo>
                    <a:pt x="1117" y="795"/>
                  </a:lnTo>
                  <a:lnTo>
                    <a:pt x="1099" y="778"/>
                  </a:lnTo>
                  <a:lnTo>
                    <a:pt x="1080" y="761"/>
                  </a:lnTo>
                  <a:lnTo>
                    <a:pt x="1061" y="742"/>
                  </a:lnTo>
                  <a:lnTo>
                    <a:pt x="1043" y="722"/>
                  </a:lnTo>
                  <a:lnTo>
                    <a:pt x="1024" y="700"/>
                  </a:lnTo>
                  <a:lnTo>
                    <a:pt x="1006" y="678"/>
                  </a:lnTo>
                  <a:lnTo>
                    <a:pt x="988" y="655"/>
                  </a:lnTo>
                  <a:lnTo>
                    <a:pt x="970" y="632"/>
                  </a:lnTo>
                  <a:lnTo>
                    <a:pt x="952" y="606"/>
                  </a:lnTo>
                  <a:lnTo>
                    <a:pt x="936" y="580"/>
                  </a:lnTo>
                  <a:lnTo>
                    <a:pt x="919" y="551"/>
                  </a:lnTo>
                  <a:lnTo>
                    <a:pt x="903" y="522"/>
                  </a:lnTo>
                  <a:lnTo>
                    <a:pt x="941" y="799"/>
                  </a:lnTo>
                  <a:lnTo>
                    <a:pt x="929" y="795"/>
                  </a:lnTo>
                  <a:lnTo>
                    <a:pt x="898" y="781"/>
                  </a:lnTo>
                  <a:lnTo>
                    <a:pt x="876" y="771"/>
                  </a:lnTo>
                  <a:lnTo>
                    <a:pt x="850" y="758"/>
                  </a:lnTo>
                  <a:lnTo>
                    <a:pt x="822" y="744"/>
                  </a:lnTo>
                  <a:lnTo>
                    <a:pt x="792" y="725"/>
                  </a:lnTo>
                  <a:lnTo>
                    <a:pt x="761" y="705"/>
                  </a:lnTo>
                  <a:lnTo>
                    <a:pt x="727" y="683"/>
                  </a:lnTo>
                  <a:lnTo>
                    <a:pt x="693" y="657"/>
                  </a:lnTo>
                  <a:lnTo>
                    <a:pt x="660" y="628"/>
                  </a:lnTo>
                  <a:lnTo>
                    <a:pt x="642" y="613"/>
                  </a:lnTo>
                  <a:lnTo>
                    <a:pt x="625" y="596"/>
                  </a:lnTo>
                  <a:lnTo>
                    <a:pt x="610" y="580"/>
                  </a:lnTo>
                  <a:lnTo>
                    <a:pt x="593" y="563"/>
                  </a:lnTo>
                  <a:lnTo>
                    <a:pt x="578" y="544"/>
                  </a:lnTo>
                  <a:lnTo>
                    <a:pt x="562" y="525"/>
                  </a:lnTo>
                  <a:lnTo>
                    <a:pt x="547" y="506"/>
                  </a:lnTo>
                  <a:lnTo>
                    <a:pt x="534" y="485"/>
                  </a:lnTo>
                  <a:lnTo>
                    <a:pt x="552" y="707"/>
                  </a:lnTo>
                  <a:lnTo>
                    <a:pt x="537" y="706"/>
                  </a:lnTo>
                  <a:lnTo>
                    <a:pt x="497" y="701"/>
                  </a:lnTo>
                  <a:lnTo>
                    <a:pt x="469" y="696"/>
                  </a:lnTo>
                  <a:lnTo>
                    <a:pt x="438" y="690"/>
                  </a:lnTo>
                  <a:lnTo>
                    <a:pt x="403" y="681"/>
                  </a:lnTo>
                  <a:lnTo>
                    <a:pt x="364" y="670"/>
                  </a:lnTo>
                  <a:lnTo>
                    <a:pt x="325" y="657"/>
                  </a:lnTo>
                  <a:lnTo>
                    <a:pt x="284" y="641"/>
                  </a:lnTo>
                  <a:lnTo>
                    <a:pt x="263" y="632"/>
                  </a:lnTo>
                  <a:lnTo>
                    <a:pt x="242" y="621"/>
                  </a:lnTo>
                  <a:lnTo>
                    <a:pt x="222" y="610"/>
                  </a:lnTo>
                  <a:lnTo>
                    <a:pt x="201" y="598"/>
                  </a:lnTo>
                  <a:lnTo>
                    <a:pt x="180" y="586"/>
                  </a:lnTo>
                  <a:lnTo>
                    <a:pt x="160" y="571"/>
                  </a:lnTo>
                  <a:lnTo>
                    <a:pt x="140" y="557"/>
                  </a:lnTo>
                  <a:lnTo>
                    <a:pt x="122" y="541"/>
                  </a:lnTo>
                  <a:lnTo>
                    <a:pt x="103" y="524"/>
                  </a:lnTo>
                  <a:lnTo>
                    <a:pt x="85" y="507"/>
                  </a:lnTo>
                  <a:lnTo>
                    <a:pt x="69" y="487"/>
                  </a:lnTo>
                  <a:lnTo>
                    <a:pt x="53" y="467"/>
                  </a:lnTo>
                  <a:lnTo>
                    <a:pt x="39" y="445"/>
                  </a:lnTo>
                  <a:lnTo>
                    <a:pt x="26" y="422"/>
                  </a:lnTo>
                  <a:lnTo>
                    <a:pt x="16" y="400"/>
                  </a:lnTo>
                  <a:lnTo>
                    <a:pt x="8" y="375"/>
                  </a:lnTo>
                  <a:lnTo>
                    <a:pt x="3" y="350"/>
                  </a:lnTo>
                  <a:lnTo>
                    <a:pt x="0" y="324"/>
                  </a:lnTo>
                  <a:lnTo>
                    <a:pt x="0" y="298"/>
                  </a:lnTo>
                  <a:lnTo>
                    <a:pt x="1" y="272"/>
                  </a:lnTo>
                  <a:lnTo>
                    <a:pt x="6" y="247"/>
                  </a:lnTo>
                  <a:lnTo>
                    <a:pt x="12" y="221"/>
                  </a:lnTo>
                  <a:lnTo>
                    <a:pt x="22" y="196"/>
                  </a:lnTo>
                  <a:lnTo>
                    <a:pt x="33" y="172"/>
                  </a:lnTo>
                  <a:lnTo>
                    <a:pt x="47" y="148"/>
                  </a:lnTo>
                  <a:lnTo>
                    <a:pt x="63" y="126"/>
                  </a:lnTo>
                  <a:lnTo>
                    <a:pt x="83" y="104"/>
                  </a:lnTo>
                  <a:lnTo>
                    <a:pt x="104" y="84"/>
                  </a:lnTo>
                  <a:lnTo>
                    <a:pt x="129" y="67"/>
                  </a:lnTo>
                  <a:lnTo>
                    <a:pt x="155" y="50"/>
                  </a:lnTo>
                  <a:lnTo>
                    <a:pt x="184" y="35"/>
                  </a:lnTo>
                  <a:lnTo>
                    <a:pt x="216" y="23"/>
                  </a:lnTo>
                  <a:lnTo>
                    <a:pt x="251" y="14"/>
                  </a:lnTo>
                  <a:lnTo>
                    <a:pt x="288" y="6"/>
                  </a:lnTo>
                  <a:lnTo>
                    <a:pt x="328" y="2"/>
                  </a:lnTo>
                  <a:lnTo>
                    <a:pt x="370" y="0"/>
                  </a:lnTo>
                  <a:lnTo>
                    <a:pt x="416" y="2"/>
                  </a:lnTo>
                  <a:lnTo>
                    <a:pt x="464" y="6"/>
                  </a:lnTo>
                  <a:lnTo>
                    <a:pt x="515" y="15"/>
                  </a:lnTo>
                  <a:lnTo>
                    <a:pt x="568" y="27"/>
                  </a:lnTo>
                  <a:lnTo>
                    <a:pt x="624" y="43"/>
                  </a:lnTo>
                  <a:lnTo>
                    <a:pt x="684" y="63"/>
                  </a:lnTo>
                  <a:lnTo>
                    <a:pt x="746" y="87"/>
                  </a:lnTo>
                  <a:lnTo>
                    <a:pt x="811" y="116"/>
                  </a:lnTo>
                  <a:lnTo>
                    <a:pt x="837" y="127"/>
                  </a:lnTo>
                  <a:lnTo>
                    <a:pt x="862" y="137"/>
                  </a:lnTo>
                  <a:lnTo>
                    <a:pt x="887" y="147"/>
                  </a:lnTo>
                  <a:lnTo>
                    <a:pt x="911" y="154"/>
                  </a:lnTo>
                  <a:lnTo>
                    <a:pt x="934" y="161"/>
                  </a:lnTo>
                  <a:lnTo>
                    <a:pt x="957" y="168"/>
                  </a:lnTo>
                  <a:lnTo>
                    <a:pt x="980" y="172"/>
                  </a:lnTo>
                  <a:lnTo>
                    <a:pt x="1003" y="176"/>
                  </a:lnTo>
                  <a:lnTo>
                    <a:pt x="1025" y="180"/>
                  </a:lnTo>
                  <a:lnTo>
                    <a:pt x="1047" y="182"/>
                  </a:lnTo>
                  <a:lnTo>
                    <a:pt x="1069" y="184"/>
                  </a:lnTo>
                  <a:lnTo>
                    <a:pt x="1090" y="185"/>
                  </a:lnTo>
                  <a:lnTo>
                    <a:pt x="1131" y="186"/>
                  </a:lnTo>
                  <a:lnTo>
                    <a:pt x="1172" y="185"/>
                  </a:lnTo>
                  <a:lnTo>
                    <a:pt x="1250" y="180"/>
                  </a:lnTo>
                  <a:lnTo>
                    <a:pt x="1326" y="173"/>
                  </a:lnTo>
                  <a:lnTo>
                    <a:pt x="1363" y="171"/>
                  </a:lnTo>
                  <a:lnTo>
                    <a:pt x="1401" y="169"/>
                  </a:lnTo>
                  <a:lnTo>
                    <a:pt x="1438" y="169"/>
                  </a:lnTo>
                  <a:lnTo>
                    <a:pt x="1477" y="171"/>
                  </a:lnTo>
                  <a:lnTo>
                    <a:pt x="1516" y="175"/>
                  </a:lnTo>
                  <a:lnTo>
                    <a:pt x="1560" y="179"/>
                  </a:lnTo>
                  <a:lnTo>
                    <a:pt x="1606" y="184"/>
                  </a:lnTo>
                  <a:lnTo>
                    <a:pt x="1654" y="190"/>
                  </a:lnTo>
                  <a:lnTo>
                    <a:pt x="1705" y="199"/>
                  </a:lnTo>
                  <a:lnTo>
                    <a:pt x="1757" y="209"/>
                  </a:lnTo>
                  <a:lnTo>
                    <a:pt x="1784" y="216"/>
                  </a:lnTo>
                  <a:lnTo>
                    <a:pt x="1812" y="224"/>
                  </a:lnTo>
                  <a:lnTo>
                    <a:pt x="1839" y="231"/>
                  </a:lnTo>
                  <a:lnTo>
                    <a:pt x="1867" y="240"/>
                  </a:lnTo>
                  <a:lnTo>
                    <a:pt x="1895" y="251"/>
                  </a:lnTo>
                  <a:lnTo>
                    <a:pt x="1924" y="261"/>
                  </a:lnTo>
                  <a:lnTo>
                    <a:pt x="1952" y="274"/>
                  </a:lnTo>
                  <a:lnTo>
                    <a:pt x="1981" y="287"/>
                  </a:lnTo>
                  <a:lnTo>
                    <a:pt x="2010" y="302"/>
                  </a:lnTo>
                  <a:lnTo>
                    <a:pt x="2040" y="317"/>
                  </a:lnTo>
                  <a:lnTo>
                    <a:pt x="2069" y="334"/>
                  </a:lnTo>
                  <a:lnTo>
                    <a:pt x="2098" y="353"/>
                  </a:lnTo>
                  <a:lnTo>
                    <a:pt x="2127" y="374"/>
                  </a:lnTo>
                  <a:lnTo>
                    <a:pt x="2156" y="394"/>
                  </a:lnTo>
                  <a:lnTo>
                    <a:pt x="2185" y="417"/>
                  </a:lnTo>
                  <a:lnTo>
                    <a:pt x="2214" y="442"/>
                  </a:lnTo>
                  <a:lnTo>
                    <a:pt x="2243" y="469"/>
                  </a:lnTo>
                  <a:lnTo>
                    <a:pt x="2271" y="497"/>
                  </a:lnTo>
                  <a:lnTo>
                    <a:pt x="2300" y="528"/>
                  </a:lnTo>
                  <a:lnTo>
                    <a:pt x="2327" y="559"/>
                  </a:lnTo>
                  <a:lnTo>
                    <a:pt x="2355" y="593"/>
                  </a:lnTo>
                  <a:lnTo>
                    <a:pt x="2381" y="626"/>
                  </a:lnTo>
                  <a:lnTo>
                    <a:pt x="2407" y="662"/>
                  </a:lnTo>
                  <a:lnTo>
                    <a:pt x="2433" y="697"/>
                  </a:lnTo>
                  <a:lnTo>
                    <a:pt x="2457" y="732"/>
                  </a:lnTo>
                  <a:lnTo>
                    <a:pt x="2481" y="769"/>
                  </a:lnTo>
                  <a:lnTo>
                    <a:pt x="2504" y="806"/>
                  </a:lnTo>
                  <a:lnTo>
                    <a:pt x="2526" y="844"/>
                  </a:lnTo>
                  <a:lnTo>
                    <a:pt x="2546" y="882"/>
                  </a:lnTo>
                  <a:lnTo>
                    <a:pt x="2566" y="921"/>
                  </a:lnTo>
                  <a:lnTo>
                    <a:pt x="2585" y="960"/>
                  </a:lnTo>
                  <a:lnTo>
                    <a:pt x="2604" y="1000"/>
                  </a:lnTo>
                  <a:lnTo>
                    <a:pt x="2620" y="1039"/>
                  </a:lnTo>
                  <a:lnTo>
                    <a:pt x="2636" y="1079"/>
                  </a:lnTo>
                  <a:lnTo>
                    <a:pt x="2650" y="1119"/>
                  </a:lnTo>
                  <a:lnTo>
                    <a:pt x="2665" y="1160"/>
                  </a:lnTo>
                  <a:lnTo>
                    <a:pt x="2676" y="1201"/>
                  </a:lnTo>
                  <a:lnTo>
                    <a:pt x="2688" y="1242"/>
                  </a:lnTo>
                  <a:lnTo>
                    <a:pt x="2698" y="1283"/>
                  </a:lnTo>
                  <a:lnTo>
                    <a:pt x="2707" y="1324"/>
                  </a:lnTo>
                  <a:lnTo>
                    <a:pt x="2714" y="1366"/>
                  </a:lnTo>
                  <a:lnTo>
                    <a:pt x="2720" y="1408"/>
                  </a:lnTo>
                  <a:lnTo>
                    <a:pt x="2724" y="1448"/>
                  </a:lnTo>
                  <a:lnTo>
                    <a:pt x="2727" y="1490"/>
                  </a:lnTo>
                  <a:lnTo>
                    <a:pt x="2730" y="1531"/>
                  </a:lnTo>
                  <a:lnTo>
                    <a:pt x="2730" y="1573"/>
                  </a:lnTo>
                  <a:lnTo>
                    <a:pt x="2727" y="1614"/>
                  </a:lnTo>
                  <a:lnTo>
                    <a:pt x="2725" y="1655"/>
                  </a:lnTo>
                  <a:lnTo>
                    <a:pt x="2720" y="1696"/>
                  </a:lnTo>
                  <a:lnTo>
                    <a:pt x="2714" y="1736"/>
                  </a:lnTo>
                  <a:lnTo>
                    <a:pt x="2707" y="1776"/>
                  </a:lnTo>
                  <a:lnTo>
                    <a:pt x="2697" y="1816"/>
                  </a:lnTo>
                  <a:lnTo>
                    <a:pt x="2686" y="1854"/>
                  </a:lnTo>
                  <a:lnTo>
                    <a:pt x="2672" y="1887"/>
                  </a:lnTo>
                  <a:lnTo>
                    <a:pt x="2659" y="1916"/>
                  </a:lnTo>
                  <a:lnTo>
                    <a:pt x="2643" y="1941"/>
                  </a:lnTo>
                  <a:lnTo>
                    <a:pt x="2626" y="1962"/>
                  </a:lnTo>
                  <a:lnTo>
                    <a:pt x="2608" y="1980"/>
                  </a:lnTo>
                  <a:lnTo>
                    <a:pt x="2589" y="1993"/>
                  </a:lnTo>
                  <a:lnTo>
                    <a:pt x="2569" y="2005"/>
                  </a:lnTo>
                  <a:lnTo>
                    <a:pt x="2549" y="2012"/>
                  </a:lnTo>
                  <a:lnTo>
                    <a:pt x="2528" y="2018"/>
                  </a:lnTo>
                  <a:lnTo>
                    <a:pt x="2506" y="2020"/>
                  </a:lnTo>
                  <a:lnTo>
                    <a:pt x="2484" y="2021"/>
                  </a:lnTo>
                  <a:lnTo>
                    <a:pt x="2462" y="2019"/>
                  </a:lnTo>
                  <a:lnTo>
                    <a:pt x="2440" y="2015"/>
                  </a:lnTo>
                  <a:lnTo>
                    <a:pt x="2418" y="2010"/>
                  </a:lnTo>
                  <a:lnTo>
                    <a:pt x="2397" y="2004"/>
                  </a:lnTo>
                  <a:lnTo>
                    <a:pt x="2375" y="1995"/>
                  </a:lnTo>
                  <a:lnTo>
                    <a:pt x="2354" y="1987"/>
                  </a:lnTo>
                  <a:lnTo>
                    <a:pt x="2333" y="1977"/>
                  </a:lnTo>
                  <a:lnTo>
                    <a:pt x="2313" y="1966"/>
                  </a:lnTo>
                  <a:lnTo>
                    <a:pt x="2277" y="1944"/>
                  </a:lnTo>
                  <a:lnTo>
                    <a:pt x="2245" y="1924"/>
                  </a:lnTo>
                  <a:lnTo>
                    <a:pt x="2197" y="1887"/>
                  </a:lnTo>
                  <a:lnTo>
                    <a:pt x="2179" y="1872"/>
                  </a:lnTo>
                  <a:lnTo>
                    <a:pt x="2160" y="19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59" name="Freeform 127"/>
            <p:cNvSpPr>
              <a:spLocks/>
            </p:cNvSpPr>
            <p:nvPr/>
          </p:nvSpPr>
          <p:spPr bwMode="auto">
            <a:xfrm>
              <a:off x="3725" y="2039"/>
              <a:ext cx="165" cy="165"/>
            </a:xfrm>
            <a:custGeom>
              <a:avLst/>
              <a:gdLst/>
              <a:ahLst/>
              <a:cxnLst>
                <a:cxn ang="0">
                  <a:pos x="2" y="456"/>
                </a:cxn>
                <a:cxn ang="0">
                  <a:pos x="13" y="517"/>
                </a:cxn>
                <a:cxn ang="0">
                  <a:pos x="32" y="575"/>
                </a:cxn>
                <a:cxn ang="0">
                  <a:pos x="59" y="628"/>
                </a:cxn>
                <a:cxn ang="0">
                  <a:pos x="95" y="677"/>
                </a:cxn>
                <a:cxn ang="0">
                  <a:pos x="135" y="719"/>
                </a:cxn>
                <a:cxn ang="0">
                  <a:pos x="182" y="756"/>
                </a:cxn>
                <a:cxn ang="0">
                  <a:pos x="234" y="786"/>
                </a:cxn>
                <a:cxn ang="0">
                  <a:pos x="290" y="808"/>
                </a:cxn>
                <a:cxn ang="0">
                  <a:pos x="350" y="822"/>
                </a:cxn>
                <a:cxn ang="0">
                  <a:pos x="413" y="826"/>
                </a:cxn>
                <a:cxn ang="0">
                  <a:pos x="476" y="822"/>
                </a:cxn>
                <a:cxn ang="0">
                  <a:pos x="536" y="808"/>
                </a:cxn>
                <a:cxn ang="0">
                  <a:pos x="592" y="786"/>
                </a:cxn>
                <a:cxn ang="0">
                  <a:pos x="644" y="756"/>
                </a:cxn>
                <a:cxn ang="0">
                  <a:pos x="691" y="719"/>
                </a:cxn>
                <a:cxn ang="0">
                  <a:pos x="732" y="677"/>
                </a:cxn>
                <a:cxn ang="0">
                  <a:pos x="766" y="628"/>
                </a:cxn>
                <a:cxn ang="0">
                  <a:pos x="794" y="575"/>
                </a:cxn>
                <a:cxn ang="0">
                  <a:pos x="813" y="517"/>
                </a:cxn>
                <a:cxn ang="0">
                  <a:pos x="824" y="456"/>
                </a:cxn>
                <a:cxn ang="0">
                  <a:pos x="825" y="393"/>
                </a:cxn>
                <a:cxn ang="0">
                  <a:pos x="818" y="330"/>
                </a:cxn>
                <a:cxn ang="0">
                  <a:pos x="801" y="272"/>
                </a:cxn>
                <a:cxn ang="0">
                  <a:pos x="776" y="217"/>
                </a:cxn>
                <a:cxn ang="0">
                  <a:pos x="744" y="167"/>
                </a:cxn>
                <a:cxn ang="0">
                  <a:pos x="706" y="122"/>
                </a:cxn>
                <a:cxn ang="0">
                  <a:pos x="660" y="83"/>
                </a:cxn>
                <a:cxn ang="0">
                  <a:pos x="610" y="50"/>
                </a:cxn>
                <a:cxn ang="0">
                  <a:pos x="555" y="26"/>
                </a:cxn>
                <a:cxn ang="0">
                  <a:pos x="496" y="9"/>
                </a:cxn>
                <a:cxn ang="0">
                  <a:pos x="434" y="1"/>
                </a:cxn>
                <a:cxn ang="0">
                  <a:pos x="371" y="3"/>
                </a:cxn>
                <a:cxn ang="0">
                  <a:pos x="309" y="14"/>
                </a:cxn>
                <a:cxn ang="0">
                  <a:pos x="252" y="34"/>
                </a:cxn>
                <a:cxn ang="0">
                  <a:pos x="199" y="61"/>
                </a:cxn>
                <a:cxn ang="0">
                  <a:pos x="150" y="95"/>
                </a:cxn>
                <a:cxn ang="0">
                  <a:pos x="107" y="136"/>
                </a:cxn>
                <a:cxn ang="0">
                  <a:pos x="71" y="182"/>
                </a:cxn>
                <a:cxn ang="0">
                  <a:pos x="41" y="235"/>
                </a:cxn>
                <a:cxn ang="0">
                  <a:pos x="19" y="291"/>
                </a:cxn>
                <a:cxn ang="0">
                  <a:pos x="5" y="351"/>
                </a:cxn>
                <a:cxn ang="0">
                  <a:pos x="0" y="413"/>
                </a:cxn>
              </a:cxnLst>
              <a:rect l="0" t="0" r="r" b="b"/>
              <a:pathLst>
                <a:path w="826" h="826">
                  <a:moveTo>
                    <a:pt x="0" y="413"/>
                  </a:moveTo>
                  <a:lnTo>
                    <a:pt x="1" y="435"/>
                  </a:lnTo>
                  <a:lnTo>
                    <a:pt x="2" y="456"/>
                  </a:lnTo>
                  <a:lnTo>
                    <a:pt x="5" y="477"/>
                  </a:lnTo>
                  <a:lnTo>
                    <a:pt x="8" y="497"/>
                  </a:lnTo>
                  <a:lnTo>
                    <a:pt x="13" y="517"/>
                  </a:lnTo>
                  <a:lnTo>
                    <a:pt x="19" y="536"/>
                  </a:lnTo>
                  <a:lnTo>
                    <a:pt x="25" y="556"/>
                  </a:lnTo>
                  <a:lnTo>
                    <a:pt x="32" y="575"/>
                  </a:lnTo>
                  <a:lnTo>
                    <a:pt x="41" y="592"/>
                  </a:lnTo>
                  <a:lnTo>
                    <a:pt x="50" y="610"/>
                  </a:lnTo>
                  <a:lnTo>
                    <a:pt x="59" y="628"/>
                  </a:lnTo>
                  <a:lnTo>
                    <a:pt x="71" y="644"/>
                  </a:lnTo>
                  <a:lnTo>
                    <a:pt x="82" y="661"/>
                  </a:lnTo>
                  <a:lnTo>
                    <a:pt x="95" y="677"/>
                  </a:lnTo>
                  <a:lnTo>
                    <a:pt x="107" y="691"/>
                  </a:lnTo>
                  <a:lnTo>
                    <a:pt x="121" y="706"/>
                  </a:lnTo>
                  <a:lnTo>
                    <a:pt x="135" y="719"/>
                  </a:lnTo>
                  <a:lnTo>
                    <a:pt x="150" y="733"/>
                  </a:lnTo>
                  <a:lnTo>
                    <a:pt x="166" y="744"/>
                  </a:lnTo>
                  <a:lnTo>
                    <a:pt x="182" y="756"/>
                  </a:lnTo>
                  <a:lnTo>
                    <a:pt x="199" y="767"/>
                  </a:lnTo>
                  <a:lnTo>
                    <a:pt x="217" y="776"/>
                  </a:lnTo>
                  <a:lnTo>
                    <a:pt x="234" y="786"/>
                  </a:lnTo>
                  <a:lnTo>
                    <a:pt x="252" y="794"/>
                  </a:lnTo>
                  <a:lnTo>
                    <a:pt x="271" y="801"/>
                  </a:lnTo>
                  <a:lnTo>
                    <a:pt x="290" y="808"/>
                  </a:lnTo>
                  <a:lnTo>
                    <a:pt x="309" y="814"/>
                  </a:lnTo>
                  <a:lnTo>
                    <a:pt x="330" y="818"/>
                  </a:lnTo>
                  <a:lnTo>
                    <a:pt x="350" y="822"/>
                  </a:lnTo>
                  <a:lnTo>
                    <a:pt x="371" y="824"/>
                  </a:lnTo>
                  <a:lnTo>
                    <a:pt x="391" y="826"/>
                  </a:lnTo>
                  <a:lnTo>
                    <a:pt x="413" y="826"/>
                  </a:lnTo>
                  <a:lnTo>
                    <a:pt x="434" y="826"/>
                  </a:lnTo>
                  <a:lnTo>
                    <a:pt x="455" y="824"/>
                  </a:lnTo>
                  <a:lnTo>
                    <a:pt x="476" y="822"/>
                  </a:lnTo>
                  <a:lnTo>
                    <a:pt x="496" y="818"/>
                  </a:lnTo>
                  <a:lnTo>
                    <a:pt x="516" y="814"/>
                  </a:lnTo>
                  <a:lnTo>
                    <a:pt x="536" y="808"/>
                  </a:lnTo>
                  <a:lnTo>
                    <a:pt x="555" y="801"/>
                  </a:lnTo>
                  <a:lnTo>
                    <a:pt x="573" y="794"/>
                  </a:lnTo>
                  <a:lnTo>
                    <a:pt x="592" y="786"/>
                  </a:lnTo>
                  <a:lnTo>
                    <a:pt x="610" y="776"/>
                  </a:lnTo>
                  <a:lnTo>
                    <a:pt x="628" y="767"/>
                  </a:lnTo>
                  <a:lnTo>
                    <a:pt x="644" y="756"/>
                  </a:lnTo>
                  <a:lnTo>
                    <a:pt x="660" y="744"/>
                  </a:lnTo>
                  <a:lnTo>
                    <a:pt x="675" y="733"/>
                  </a:lnTo>
                  <a:lnTo>
                    <a:pt x="691" y="719"/>
                  </a:lnTo>
                  <a:lnTo>
                    <a:pt x="706" y="706"/>
                  </a:lnTo>
                  <a:lnTo>
                    <a:pt x="719" y="691"/>
                  </a:lnTo>
                  <a:lnTo>
                    <a:pt x="732" y="677"/>
                  </a:lnTo>
                  <a:lnTo>
                    <a:pt x="744" y="661"/>
                  </a:lnTo>
                  <a:lnTo>
                    <a:pt x="756" y="644"/>
                  </a:lnTo>
                  <a:lnTo>
                    <a:pt x="766" y="628"/>
                  </a:lnTo>
                  <a:lnTo>
                    <a:pt x="776" y="610"/>
                  </a:lnTo>
                  <a:lnTo>
                    <a:pt x="786" y="592"/>
                  </a:lnTo>
                  <a:lnTo>
                    <a:pt x="794" y="575"/>
                  </a:lnTo>
                  <a:lnTo>
                    <a:pt x="801" y="556"/>
                  </a:lnTo>
                  <a:lnTo>
                    <a:pt x="808" y="536"/>
                  </a:lnTo>
                  <a:lnTo>
                    <a:pt x="813" y="517"/>
                  </a:lnTo>
                  <a:lnTo>
                    <a:pt x="818" y="497"/>
                  </a:lnTo>
                  <a:lnTo>
                    <a:pt x="821" y="477"/>
                  </a:lnTo>
                  <a:lnTo>
                    <a:pt x="824" y="456"/>
                  </a:lnTo>
                  <a:lnTo>
                    <a:pt x="825" y="435"/>
                  </a:lnTo>
                  <a:lnTo>
                    <a:pt x="826" y="413"/>
                  </a:lnTo>
                  <a:lnTo>
                    <a:pt x="825" y="393"/>
                  </a:lnTo>
                  <a:lnTo>
                    <a:pt x="824" y="372"/>
                  </a:lnTo>
                  <a:lnTo>
                    <a:pt x="821" y="351"/>
                  </a:lnTo>
                  <a:lnTo>
                    <a:pt x="818" y="330"/>
                  </a:lnTo>
                  <a:lnTo>
                    <a:pt x="813" y="310"/>
                  </a:lnTo>
                  <a:lnTo>
                    <a:pt x="808" y="291"/>
                  </a:lnTo>
                  <a:lnTo>
                    <a:pt x="801" y="272"/>
                  </a:lnTo>
                  <a:lnTo>
                    <a:pt x="794" y="253"/>
                  </a:lnTo>
                  <a:lnTo>
                    <a:pt x="786" y="235"/>
                  </a:lnTo>
                  <a:lnTo>
                    <a:pt x="776" y="217"/>
                  </a:lnTo>
                  <a:lnTo>
                    <a:pt x="766" y="200"/>
                  </a:lnTo>
                  <a:lnTo>
                    <a:pt x="756" y="182"/>
                  </a:lnTo>
                  <a:lnTo>
                    <a:pt x="744" y="167"/>
                  </a:lnTo>
                  <a:lnTo>
                    <a:pt x="732" y="151"/>
                  </a:lnTo>
                  <a:lnTo>
                    <a:pt x="719" y="136"/>
                  </a:lnTo>
                  <a:lnTo>
                    <a:pt x="706" y="122"/>
                  </a:lnTo>
                  <a:lnTo>
                    <a:pt x="691" y="109"/>
                  </a:lnTo>
                  <a:lnTo>
                    <a:pt x="675" y="95"/>
                  </a:lnTo>
                  <a:lnTo>
                    <a:pt x="660" y="83"/>
                  </a:lnTo>
                  <a:lnTo>
                    <a:pt x="644" y="71"/>
                  </a:lnTo>
                  <a:lnTo>
                    <a:pt x="628" y="61"/>
                  </a:lnTo>
                  <a:lnTo>
                    <a:pt x="610" y="50"/>
                  </a:lnTo>
                  <a:lnTo>
                    <a:pt x="592" y="42"/>
                  </a:lnTo>
                  <a:lnTo>
                    <a:pt x="573" y="34"/>
                  </a:lnTo>
                  <a:lnTo>
                    <a:pt x="555" y="26"/>
                  </a:lnTo>
                  <a:lnTo>
                    <a:pt x="536" y="19"/>
                  </a:lnTo>
                  <a:lnTo>
                    <a:pt x="516" y="14"/>
                  </a:lnTo>
                  <a:lnTo>
                    <a:pt x="496" y="9"/>
                  </a:lnTo>
                  <a:lnTo>
                    <a:pt x="476" y="6"/>
                  </a:lnTo>
                  <a:lnTo>
                    <a:pt x="455" y="3"/>
                  </a:lnTo>
                  <a:lnTo>
                    <a:pt x="434" y="1"/>
                  </a:lnTo>
                  <a:lnTo>
                    <a:pt x="413" y="0"/>
                  </a:lnTo>
                  <a:lnTo>
                    <a:pt x="391" y="1"/>
                  </a:lnTo>
                  <a:lnTo>
                    <a:pt x="371" y="3"/>
                  </a:lnTo>
                  <a:lnTo>
                    <a:pt x="350" y="6"/>
                  </a:lnTo>
                  <a:lnTo>
                    <a:pt x="330" y="9"/>
                  </a:lnTo>
                  <a:lnTo>
                    <a:pt x="309" y="14"/>
                  </a:lnTo>
                  <a:lnTo>
                    <a:pt x="290" y="19"/>
                  </a:lnTo>
                  <a:lnTo>
                    <a:pt x="271" y="26"/>
                  </a:lnTo>
                  <a:lnTo>
                    <a:pt x="252" y="34"/>
                  </a:lnTo>
                  <a:lnTo>
                    <a:pt x="234" y="42"/>
                  </a:lnTo>
                  <a:lnTo>
                    <a:pt x="217" y="50"/>
                  </a:lnTo>
                  <a:lnTo>
                    <a:pt x="199" y="61"/>
                  </a:lnTo>
                  <a:lnTo>
                    <a:pt x="182" y="71"/>
                  </a:lnTo>
                  <a:lnTo>
                    <a:pt x="166" y="83"/>
                  </a:lnTo>
                  <a:lnTo>
                    <a:pt x="150" y="95"/>
                  </a:lnTo>
                  <a:lnTo>
                    <a:pt x="135" y="109"/>
                  </a:lnTo>
                  <a:lnTo>
                    <a:pt x="121" y="122"/>
                  </a:lnTo>
                  <a:lnTo>
                    <a:pt x="107" y="136"/>
                  </a:lnTo>
                  <a:lnTo>
                    <a:pt x="95" y="151"/>
                  </a:lnTo>
                  <a:lnTo>
                    <a:pt x="82" y="167"/>
                  </a:lnTo>
                  <a:lnTo>
                    <a:pt x="71" y="182"/>
                  </a:lnTo>
                  <a:lnTo>
                    <a:pt x="59" y="200"/>
                  </a:lnTo>
                  <a:lnTo>
                    <a:pt x="50" y="217"/>
                  </a:lnTo>
                  <a:lnTo>
                    <a:pt x="41" y="235"/>
                  </a:lnTo>
                  <a:lnTo>
                    <a:pt x="32" y="253"/>
                  </a:lnTo>
                  <a:lnTo>
                    <a:pt x="25" y="272"/>
                  </a:lnTo>
                  <a:lnTo>
                    <a:pt x="19" y="291"/>
                  </a:lnTo>
                  <a:lnTo>
                    <a:pt x="13" y="310"/>
                  </a:lnTo>
                  <a:lnTo>
                    <a:pt x="8" y="330"/>
                  </a:lnTo>
                  <a:lnTo>
                    <a:pt x="5" y="351"/>
                  </a:lnTo>
                  <a:lnTo>
                    <a:pt x="2" y="372"/>
                  </a:lnTo>
                  <a:lnTo>
                    <a:pt x="1" y="393"/>
                  </a:lnTo>
                  <a:lnTo>
                    <a:pt x="0" y="413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60" name="Freeform 128"/>
            <p:cNvSpPr>
              <a:spLocks/>
            </p:cNvSpPr>
            <p:nvPr/>
          </p:nvSpPr>
          <p:spPr bwMode="auto">
            <a:xfrm>
              <a:off x="3367" y="2278"/>
              <a:ext cx="170" cy="170"/>
            </a:xfrm>
            <a:custGeom>
              <a:avLst/>
              <a:gdLst/>
              <a:ahLst/>
              <a:cxnLst>
                <a:cxn ang="0">
                  <a:pos x="2" y="468"/>
                </a:cxn>
                <a:cxn ang="0">
                  <a:pos x="14" y="531"/>
                </a:cxn>
                <a:cxn ang="0">
                  <a:pos x="33" y="590"/>
                </a:cxn>
                <a:cxn ang="0">
                  <a:pos x="63" y="645"/>
                </a:cxn>
                <a:cxn ang="0">
                  <a:pos x="98" y="695"/>
                </a:cxn>
                <a:cxn ang="0">
                  <a:pos x="140" y="739"/>
                </a:cxn>
                <a:cxn ang="0">
                  <a:pos x="189" y="777"/>
                </a:cxn>
                <a:cxn ang="0">
                  <a:pos x="242" y="808"/>
                </a:cxn>
                <a:cxn ang="0">
                  <a:pos x="300" y="831"/>
                </a:cxn>
                <a:cxn ang="0">
                  <a:pos x="361" y="844"/>
                </a:cxn>
                <a:cxn ang="0">
                  <a:pos x="426" y="850"/>
                </a:cxn>
                <a:cxn ang="0">
                  <a:pos x="491" y="844"/>
                </a:cxn>
                <a:cxn ang="0">
                  <a:pos x="553" y="831"/>
                </a:cxn>
                <a:cxn ang="0">
                  <a:pos x="610" y="808"/>
                </a:cxn>
                <a:cxn ang="0">
                  <a:pos x="664" y="777"/>
                </a:cxn>
                <a:cxn ang="0">
                  <a:pos x="712" y="739"/>
                </a:cxn>
                <a:cxn ang="0">
                  <a:pos x="755" y="695"/>
                </a:cxn>
                <a:cxn ang="0">
                  <a:pos x="790" y="645"/>
                </a:cxn>
                <a:cxn ang="0">
                  <a:pos x="818" y="590"/>
                </a:cxn>
                <a:cxn ang="0">
                  <a:pos x="838" y="531"/>
                </a:cxn>
                <a:cxn ang="0">
                  <a:pos x="849" y="468"/>
                </a:cxn>
                <a:cxn ang="0">
                  <a:pos x="850" y="402"/>
                </a:cxn>
                <a:cxn ang="0">
                  <a:pos x="843" y="339"/>
                </a:cxn>
                <a:cxn ang="0">
                  <a:pos x="825" y="278"/>
                </a:cxn>
                <a:cxn ang="0">
                  <a:pos x="800" y="222"/>
                </a:cxn>
                <a:cxn ang="0">
                  <a:pos x="767" y="170"/>
                </a:cxn>
                <a:cxn ang="0">
                  <a:pos x="727" y="123"/>
                </a:cxn>
                <a:cxn ang="0">
                  <a:pos x="681" y="84"/>
                </a:cxn>
                <a:cxn ang="0">
                  <a:pos x="629" y="51"/>
                </a:cxn>
                <a:cxn ang="0">
                  <a:pos x="573" y="25"/>
                </a:cxn>
                <a:cxn ang="0">
                  <a:pos x="512" y="8"/>
                </a:cxn>
                <a:cxn ang="0">
                  <a:pos x="448" y="0"/>
                </a:cxn>
                <a:cxn ang="0">
                  <a:pos x="383" y="2"/>
                </a:cxn>
                <a:cxn ang="0">
                  <a:pos x="320" y="12"/>
                </a:cxn>
                <a:cxn ang="0">
                  <a:pos x="260" y="33"/>
                </a:cxn>
                <a:cxn ang="0">
                  <a:pos x="205" y="61"/>
                </a:cxn>
                <a:cxn ang="0">
                  <a:pos x="155" y="96"/>
                </a:cxn>
                <a:cxn ang="0">
                  <a:pos x="112" y="139"/>
                </a:cxn>
                <a:cxn ang="0">
                  <a:pos x="73" y="187"/>
                </a:cxn>
                <a:cxn ang="0">
                  <a:pos x="43" y="240"/>
                </a:cxn>
                <a:cxn ang="0">
                  <a:pos x="20" y="298"/>
                </a:cxn>
                <a:cxn ang="0">
                  <a:pos x="5" y="360"/>
                </a:cxn>
                <a:cxn ang="0">
                  <a:pos x="0" y="424"/>
                </a:cxn>
              </a:cxnLst>
              <a:rect l="0" t="0" r="r" b="b"/>
              <a:pathLst>
                <a:path w="851" h="850">
                  <a:moveTo>
                    <a:pt x="0" y="424"/>
                  </a:moveTo>
                  <a:lnTo>
                    <a:pt x="1" y="446"/>
                  </a:lnTo>
                  <a:lnTo>
                    <a:pt x="2" y="468"/>
                  </a:lnTo>
                  <a:lnTo>
                    <a:pt x="5" y="490"/>
                  </a:lnTo>
                  <a:lnTo>
                    <a:pt x="10" y="510"/>
                  </a:lnTo>
                  <a:lnTo>
                    <a:pt x="14" y="531"/>
                  </a:lnTo>
                  <a:lnTo>
                    <a:pt x="20" y="551"/>
                  </a:lnTo>
                  <a:lnTo>
                    <a:pt x="26" y="571"/>
                  </a:lnTo>
                  <a:lnTo>
                    <a:pt x="33" y="590"/>
                  </a:lnTo>
                  <a:lnTo>
                    <a:pt x="43" y="609"/>
                  </a:lnTo>
                  <a:lnTo>
                    <a:pt x="52" y="627"/>
                  </a:lnTo>
                  <a:lnTo>
                    <a:pt x="63" y="645"/>
                  </a:lnTo>
                  <a:lnTo>
                    <a:pt x="73" y="662"/>
                  </a:lnTo>
                  <a:lnTo>
                    <a:pt x="86" y="679"/>
                  </a:lnTo>
                  <a:lnTo>
                    <a:pt x="98" y="695"/>
                  </a:lnTo>
                  <a:lnTo>
                    <a:pt x="112" y="710"/>
                  </a:lnTo>
                  <a:lnTo>
                    <a:pt x="125" y="725"/>
                  </a:lnTo>
                  <a:lnTo>
                    <a:pt x="140" y="739"/>
                  </a:lnTo>
                  <a:lnTo>
                    <a:pt x="155" y="753"/>
                  </a:lnTo>
                  <a:lnTo>
                    <a:pt x="172" y="765"/>
                  </a:lnTo>
                  <a:lnTo>
                    <a:pt x="189" y="777"/>
                  </a:lnTo>
                  <a:lnTo>
                    <a:pt x="205" y="788"/>
                  </a:lnTo>
                  <a:lnTo>
                    <a:pt x="223" y="799"/>
                  </a:lnTo>
                  <a:lnTo>
                    <a:pt x="242" y="808"/>
                  </a:lnTo>
                  <a:lnTo>
                    <a:pt x="260" y="816"/>
                  </a:lnTo>
                  <a:lnTo>
                    <a:pt x="280" y="824"/>
                  </a:lnTo>
                  <a:lnTo>
                    <a:pt x="300" y="831"/>
                  </a:lnTo>
                  <a:lnTo>
                    <a:pt x="320" y="836"/>
                  </a:lnTo>
                  <a:lnTo>
                    <a:pt x="340" y="841"/>
                  </a:lnTo>
                  <a:lnTo>
                    <a:pt x="361" y="844"/>
                  </a:lnTo>
                  <a:lnTo>
                    <a:pt x="383" y="848"/>
                  </a:lnTo>
                  <a:lnTo>
                    <a:pt x="404" y="850"/>
                  </a:lnTo>
                  <a:lnTo>
                    <a:pt x="426" y="850"/>
                  </a:lnTo>
                  <a:lnTo>
                    <a:pt x="448" y="850"/>
                  </a:lnTo>
                  <a:lnTo>
                    <a:pt x="470" y="848"/>
                  </a:lnTo>
                  <a:lnTo>
                    <a:pt x="491" y="844"/>
                  </a:lnTo>
                  <a:lnTo>
                    <a:pt x="512" y="841"/>
                  </a:lnTo>
                  <a:lnTo>
                    <a:pt x="532" y="836"/>
                  </a:lnTo>
                  <a:lnTo>
                    <a:pt x="553" y="831"/>
                  </a:lnTo>
                  <a:lnTo>
                    <a:pt x="573" y="824"/>
                  </a:lnTo>
                  <a:lnTo>
                    <a:pt x="591" y="816"/>
                  </a:lnTo>
                  <a:lnTo>
                    <a:pt x="610" y="808"/>
                  </a:lnTo>
                  <a:lnTo>
                    <a:pt x="629" y="799"/>
                  </a:lnTo>
                  <a:lnTo>
                    <a:pt x="646" y="788"/>
                  </a:lnTo>
                  <a:lnTo>
                    <a:pt x="664" y="777"/>
                  </a:lnTo>
                  <a:lnTo>
                    <a:pt x="681" y="765"/>
                  </a:lnTo>
                  <a:lnTo>
                    <a:pt x="696" y="753"/>
                  </a:lnTo>
                  <a:lnTo>
                    <a:pt x="712" y="739"/>
                  </a:lnTo>
                  <a:lnTo>
                    <a:pt x="727" y="725"/>
                  </a:lnTo>
                  <a:lnTo>
                    <a:pt x="741" y="710"/>
                  </a:lnTo>
                  <a:lnTo>
                    <a:pt x="755" y="695"/>
                  </a:lnTo>
                  <a:lnTo>
                    <a:pt x="767" y="679"/>
                  </a:lnTo>
                  <a:lnTo>
                    <a:pt x="779" y="662"/>
                  </a:lnTo>
                  <a:lnTo>
                    <a:pt x="790" y="645"/>
                  </a:lnTo>
                  <a:lnTo>
                    <a:pt x="800" y="627"/>
                  </a:lnTo>
                  <a:lnTo>
                    <a:pt x="810" y="609"/>
                  </a:lnTo>
                  <a:lnTo>
                    <a:pt x="818" y="590"/>
                  </a:lnTo>
                  <a:lnTo>
                    <a:pt x="825" y="571"/>
                  </a:lnTo>
                  <a:lnTo>
                    <a:pt x="833" y="551"/>
                  </a:lnTo>
                  <a:lnTo>
                    <a:pt x="838" y="531"/>
                  </a:lnTo>
                  <a:lnTo>
                    <a:pt x="843" y="510"/>
                  </a:lnTo>
                  <a:lnTo>
                    <a:pt x="846" y="490"/>
                  </a:lnTo>
                  <a:lnTo>
                    <a:pt x="849" y="468"/>
                  </a:lnTo>
                  <a:lnTo>
                    <a:pt x="850" y="446"/>
                  </a:lnTo>
                  <a:lnTo>
                    <a:pt x="851" y="424"/>
                  </a:lnTo>
                  <a:lnTo>
                    <a:pt x="850" y="402"/>
                  </a:lnTo>
                  <a:lnTo>
                    <a:pt x="849" y="381"/>
                  </a:lnTo>
                  <a:lnTo>
                    <a:pt x="846" y="360"/>
                  </a:lnTo>
                  <a:lnTo>
                    <a:pt x="843" y="339"/>
                  </a:lnTo>
                  <a:lnTo>
                    <a:pt x="838" y="318"/>
                  </a:lnTo>
                  <a:lnTo>
                    <a:pt x="833" y="298"/>
                  </a:lnTo>
                  <a:lnTo>
                    <a:pt x="825" y="278"/>
                  </a:lnTo>
                  <a:lnTo>
                    <a:pt x="818" y="259"/>
                  </a:lnTo>
                  <a:lnTo>
                    <a:pt x="810" y="240"/>
                  </a:lnTo>
                  <a:lnTo>
                    <a:pt x="800" y="222"/>
                  </a:lnTo>
                  <a:lnTo>
                    <a:pt x="790" y="204"/>
                  </a:lnTo>
                  <a:lnTo>
                    <a:pt x="779" y="187"/>
                  </a:lnTo>
                  <a:lnTo>
                    <a:pt x="767" y="170"/>
                  </a:lnTo>
                  <a:lnTo>
                    <a:pt x="755" y="154"/>
                  </a:lnTo>
                  <a:lnTo>
                    <a:pt x="741" y="139"/>
                  </a:lnTo>
                  <a:lnTo>
                    <a:pt x="727" y="123"/>
                  </a:lnTo>
                  <a:lnTo>
                    <a:pt x="712" y="110"/>
                  </a:lnTo>
                  <a:lnTo>
                    <a:pt x="696" y="96"/>
                  </a:lnTo>
                  <a:lnTo>
                    <a:pt x="681" y="84"/>
                  </a:lnTo>
                  <a:lnTo>
                    <a:pt x="664" y="71"/>
                  </a:lnTo>
                  <a:lnTo>
                    <a:pt x="646" y="61"/>
                  </a:lnTo>
                  <a:lnTo>
                    <a:pt x="629" y="51"/>
                  </a:lnTo>
                  <a:lnTo>
                    <a:pt x="610" y="41"/>
                  </a:lnTo>
                  <a:lnTo>
                    <a:pt x="591" y="33"/>
                  </a:lnTo>
                  <a:lnTo>
                    <a:pt x="573" y="25"/>
                  </a:lnTo>
                  <a:lnTo>
                    <a:pt x="553" y="18"/>
                  </a:lnTo>
                  <a:lnTo>
                    <a:pt x="532" y="12"/>
                  </a:lnTo>
                  <a:lnTo>
                    <a:pt x="512" y="8"/>
                  </a:lnTo>
                  <a:lnTo>
                    <a:pt x="491" y="4"/>
                  </a:lnTo>
                  <a:lnTo>
                    <a:pt x="470" y="2"/>
                  </a:lnTo>
                  <a:lnTo>
                    <a:pt x="448" y="0"/>
                  </a:lnTo>
                  <a:lnTo>
                    <a:pt x="426" y="0"/>
                  </a:lnTo>
                  <a:lnTo>
                    <a:pt x="404" y="0"/>
                  </a:lnTo>
                  <a:lnTo>
                    <a:pt x="383" y="2"/>
                  </a:lnTo>
                  <a:lnTo>
                    <a:pt x="361" y="4"/>
                  </a:lnTo>
                  <a:lnTo>
                    <a:pt x="340" y="8"/>
                  </a:lnTo>
                  <a:lnTo>
                    <a:pt x="320" y="12"/>
                  </a:lnTo>
                  <a:lnTo>
                    <a:pt x="300" y="18"/>
                  </a:lnTo>
                  <a:lnTo>
                    <a:pt x="280" y="25"/>
                  </a:lnTo>
                  <a:lnTo>
                    <a:pt x="260" y="33"/>
                  </a:lnTo>
                  <a:lnTo>
                    <a:pt x="242" y="41"/>
                  </a:lnTo>
                  <a:lnTo>
                    <a:pt x="223" y="51"/>
                  </a:lnTo>
                  <a:lnTo>
                    <a:pt x="205" y="61"/>
                  </a:lnTo>
                  <a:lnTo>
                    <a:pt x="189" y="71"/>
                  </a:lnTo>
                  <a:lnTo>
                    <a:pt x="172" y="84"/>
                  </a:lnTo>
                  <a:lnTo>
                    <a:pt x="155" y="96"/>
                  </a:lnTo>
                  <a:lnTo>
                    <a:pt x="140" y="110"/>
                  </a:lnTo>
                  <a:lnTo>
                    <a:pt x="125" y="123"/>
                  </a:lnTo>
                  <a:lnTo>
                    <a:pt x="112" y="139"/>
                  </a:lnTo>
                  <a:lnTo>
                    <a:pt x="98" y="154"/>
                  </a:lnTo>
                  <a:lnTo>
                    <a:pt x="86" y="170"/>
                  </a:lnTo>
                  <a:lnTo>
                    <a:pt x="73" y="187"/>
                  </a:lnTo>
                  <a:lnTo>
                    <a:pt x="63" y="204"/>
                  </a:lnTo>
                  <a:lnTo>
                    <a:pt x="52" y="222"/>
                  </a:lnTo>
                  <a:lnTo>
                    <a:pt x="43" y="240"/>
                  </a:lnTo>
                  <a:lnTo>
                    <a:pt x="33" y="259"/>
                  </a:lnTo>
                  <a:lnTo>
                    <a:pt x="26" y="278"/>
                  </a:lnTo>
                  <a:lnTo>
                    <a:pt x="20" y="298"/>
                  </a:lnTo>
                  <a:lnTo>
                    <a:pt x="14" y="318"/>
                  </a:lnTo>
                  <a:lnTo>
                    <a:pt x="10" y="339"/>
                  </a:lnTo>
                  <a:lnTo>
                    <a:pt x="5" y="360"/>
                  </a:lnTo>
                  <a:lnTo>
                    <a:pt x="2" y="381"/>
                  </a:lnTo>
                  <a:lnTo>
                    <a:pt x="1" y="402"/>
                  </a:lnTo>
                  <a:lnTo>
                    <a:pt x="0" y="424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61" name="Freeform 129"/>
            <p:cNvSpPr>
              <a:spLocks/>
            </p:cNvSpPr>
            <p:nvPr/>
          </p:nvSpPr>
          <p:spPr bwMode="auto">
            <a:xfrm>
              <a:off x="2906" y="2518"/>
              <a:ext cx="212" cy="211"/>
            </a:xfrm>
            <a:custGeom>
              <a:avLst/>
              <a:gdLst/>
              <a:ahLst/>
              <a:cxnLst>
                <a:cxn ang="0">
                  <a:pos x="1054" y="583"/>
                </a:cxn>
                <a:cxn ang="0">
                  <a:pos x="1040" y="661"/>
                </a:cxn>
                <a:cxn ang="0">
                  <a:pos x="1016" y="734"/>
                </a:cxn>
                <a:cxn ang="0">
                  <a:pos x="981" y="802"/>
                </a:cxn>
                <a:cxn ang="0">
                  <a:pos x="936" y="865"/>
                </a:cxn>
                <a:cxn ang="0">
                  <a:pos x="884" y="920"/>
                </a:cxn>
                <a:cxn ang="0">
                  <a:pos x="824" y="967"/>
                </a:cxn>
                <a:cxn ang="0">
                  <a:pos x="758" y="1004"/>
                </a:cxn>
                <a:cxn ang="0">
                  <a:pos x="686" y="1033"/>
                </a:cxn>
                <a:cxn ang="0">
                  <a:pos x="609" y="1051"/>
                </a:cxn>
                <a:cxn ang="0">
                  <a:pos x="529" y="1056"/>
                </a:cxn>
                <a:cxn ang="0">
                  <a:pos x="448" y="1051"/>
                </a:cxn>
                <a:cxn ang="0">
                  <a:pos x="372" y="1033"/>
                </a:cxn>
                <a:cxn ang="0">
                  <a:pos x="299" y="1004"/>
                </a:cxn>
                <a:cxn ang="0">
                  <a:pos x="233" y="967"/>
                </a:cxn>
                <a:cxn ang="0">
                  <a:pos x="173" y="920"/>
                </a:cxn>
                <a:cxn ang="0">
                  <a:pos x="121" y="865"/>
                </a:cxn>
                <a:cxn ang="0">
                  <a:pos x="76" y="802"/>
                </a:cxn>
                <a:cxn ang="0">
                  <a:pos x="42" y="734"/>
                </a:cxn>
                <a:cxn ang="0">
                  <a:pos x="17" y="661"/>
                </a:cxn>
                <a:cxn ang="0">
                  <a:pos x="3" y="583"/>
                </a:cxn>
                <a:cxn ang="0">
                  <a:pos x="1" y="502"/>
                </a:cxn>
                <a:cxn ang="0">
                  <a:pos x="11" y="421"/>
                </a:cxn>
                <a:cxn ang="0">
                  <a:pos x="33" y="347"/>
                </a:cxn>
                <a:cxn ang="0">
                  <a:pos x="64" y="277"/>
                </a:cxn>
                <a:cxn ang="0">
                  <a:pos x="105" y="212"/>
                </a:cxn>
                <a:cxn ang="0">
                  <a:pos x="155" y="154"/>
                </a:cxn>
                <a:cxn ang="0">
                  <a:pos x="213" y="105"/>
                </a:cxn>
                <a:cxn ang="0">
                  <a:pos x="277" y="64"/>
                </a:cxn>
                <a:cxn ang="0">
                  <a:pos x="347" y="32"/>
                </a:cxn>
                <a:cxn ang="0">
                  <a:pos x="422" y="11"/>
                </a:cxn>
                <a:cxn ang="0">
                  <a:pos x="501" y="0"/>
                </a:cxn>
                <a:cxn ang="0">
                  <a:pos x="582" y="2"/>
                </a:cxn>
                <a:cxn ang="0">
                  <a:pos x="660" y="17"/>
                </a:cxn>
                <a:cxn ang="0">
                  <a:pos x="734" y="42"/>
                </a:cxn>
                <a:cxn ang="0">
                  <a:pos x="803" y="76"/>
                </a:cxn>
                <a:cxn ang="0">
                  <a:pos x="865" y="121"/>
                </a:cxn>
                <a:cxn ang="0">
                  <a:pos x="919" y="173"/>
                </a:cxn>
                <a:cxn ang="0">
                  <a:pos x="967" y="233"/>
                </a:cxn>
                <a:cxn ang="0">
                  <a:pos x="1004" y="299"/>
                </a:cxn>
                <a:cxn ang="0">
                  <a:pos x="1034" y="372"/>
                </a:cxn>
                <a:cxn ang="0">
                  <a:pos x="1051" y="448"/>
                </a:cxn>
                <a:cxn ang="0">
                  <a:pos x="1057" y="529"/>
                </a:cxn>
              </a:cxnLst>
              <a:rect l="0" t="0" r="r" b="b"/>
              <a:pathLst>
                <a:path w="1057" h="1056">
                  <a:moveTo>
                    <a:pt x="1057" y="529"/>
                  </a:moveTo>
                  <a:lnTo>
                    <a:pt x="1057" y="556"/>
                  </a:lnTo>
                  <a:lnTo>
                    <a:pt x="1054" y="583"/>
                  </a:lnTo>
                  <a:lnTo>
                    <a:pt x="1051" y="609"/>
                  </a:lnTo>
                  <a:lnTo>
                    <a:pt x="1046" y="635"/>
                  </a:lnTo>
                  <a:lnTo>
                    <a:pt x="1040" y="661"/>
                  </a:lnTo>
                  <a:lnTo>
                    <a:pt x="1034" y="686"/>
                  </a:lnTo>
                  <a:lnTo>
                    <a:pt x="1025" y="710"/>
                  </a:lnTo>
                  <a:lnTo>
                    <a:pt x="1016" y="734"/>
                  </a:lnTo>
                  <a:lnTo>
                    <a:pt x="1004" y="758"/>
                  </a:lnTo>
                  <a:lnTo>
                    <a:pt x="993" y="780"/>
                  </a:lnTo>
                  <a:lnTo>
                    <a:pt x="981" y="802"/>
                  </a:lnTo>
                  <a:lnTo>
                    <a:pt x="967" y="824"/>
                  </a:lnTo>
                  <a:lnTo>
                    <a:pt x="952" y="844"/>
                  </a:lnTo>
                  <a:lnTo>
                    <a:pt x="936" y="865"/>
                  </a:lnTo>
                  <a:lnTo>
                    <a:pt x="919" y="883"/>
                  </a:lnTo>
                  <a:lnTo>
                    <a:pt x="903" y="902"/>
                  </a:lnTo>
                  <a:lnTo>
                    <a:pt x="884" y="920"/>
                  </a:lnTo>
                  <a:lnTo>
                    <a:pt x="865" y="935"/>
                  </a:lnTo>
                  <a:lnTo>
                    <a:pt x="844" y="952"/>
                  </a:lnTo>
                  <a:lnTo>
                    <a:pt x="824" y="967"/>
                  </a:lnTo>
                  <a:lnTo>
                    <a:pt x="803" y="980"/>
                  </a:lnTo>
                  <a:lnTo>
                    <a:pt x="781" y="993"/>
                  </a:lnTo>
                  <a:lnTo>
                    <a:pt x="758" y="1004"/>
                  </a:lnTo>
                  <a:lnTo>
                    <a:pt x="734" y="1016"/>
                  </a:lnTo>
                  <a:lnTo>
                    <a:pt x="710" y="1025"/>
                  </a:lnTo>
                  <a:lnTo>
                    <a:pt x="686" y="1033"/>
                  </a:lnTo>
                  <a:lnTo>
                    <a:pt x="660" y="1039"/>
                  </a:lnTo>
                  <a:lnTo>
                    <a:pt x="635" y="1046"/>
                  </a:lnTo>
                  <a:lnTo>
                    <a:pt x="609" y="1051"/>
                  </a:lnTo>
                  <a:lnTo>
                    <a:pt x="582" y="1054"/>
                  </a:lnTo>
                  <a:lnTo>
                    <a:pt x="556" y="1056"/>
                  </a:lnTo>
                  <a:lnTo>
                    <a:pt x="529" y="1056"/>
                  </a:lnTo>
                  <a:lnTo>
                    <a:pt x="501" y="1056"/>
                  </a:lnTo>
                  <a:lnTo>
                    <a:pt x="475" y="1054"/>
                  </a:lnTo>
                  <a:lnTo>
                    <a:pt x="448" y="1051"/>
                  </a:lnTo>
                  <a:lnTo>
                    <a:pt x="422" y="1046"/>
                  </a:lnTo>
                  <a:lnTo>
                    <a:pt x="397" y="1039"/>
                  </a:lnTo>
                  <a:lnTo>
                    <a:pt x="372" y="1033"/>
                  </a:lnTo>
                  <a:lnTo>
                    <a:pt x="347" y="1025"/>
                  </a:lnTo>
                  <a:lnTo>
                    <a:pt x="323" y="1016"/>
                  </a:lnTo>
                  <a:lnTo>
                    <a:pt x="299" y="1004"/>
                  </a:lnTo>
                  <a:lnTo>
                    <a:pt x="277" y="993"/>
                  </a:lnTo>
                  <a:lnTo>
                    <a:pt x="254" y="980"/>
                  </a:lnTo>
                  <a:lnTo>
                    <a:pt x="233" y="967"/>
                  </a:lnTo>
                  <a:lnTo>
                    <a:pt x="213" y="952"/>
                  </a:lnTo>
                  <a:lnTo>
                    <a:pt x="193" y="935"/>
                  </a:lnTo>
                  <a:lnTo>
                    <a:pt x="173" y="920"/>
                  </a:lnTo>
                  <a:lnTo>
                    <a:pt x="155" y="902"/>
                  </a:lnTo>
                  <a:lnTo>
                    <a:pt x="138" y="883"/>
                  </a:lnTo>
                  <a:lnTo>
                    <a:pt x="121" y="865"/>
                  </a:lnTo>
                  <a:lnTo>
                    <a:pt x="105" y="844"/>
                  </a:lnTo>
                  <a:lnTo>
                    <a:pt x="91" y="824"/>
                  </a:lnTo>
                  <a:lnTo>
                    <a:pt x="76" y="802"/>
                  </a:lnTo>
                  <a:lnTo>
                    <a:pt x="64" y="780"/>
                  </a:lnTo>
                  <a:lnTo>
                    <a:pt x="52" y="758"/>
                  </a:lnTo>
                  <a:lnTo>
                    <a:pt x="42" y="734"/>
                  </a:lnTo>
                  <a:lnTo>
                    <a:pt x="33" y="710"/>
                  </a:lnTo>
                  <a:lnTo>
                    <a:pt x="24" y="686"/>
                  </a:lnTo>
                  <a:lnTo>
                    <a:pt x="17" y="661"/>
                  </a:lnTo>
                  <a:lnTo>
                    <a:pt x="11" y="635"/>
                  </a:lnTo>
                  <a:lnTo>
                    <a:pt x="7" y="609"/>
                  </a:lnTo>
                  <a:lnTo>
                    <a:pt x="3" y="583"/>
                  </a:lnTo>
                  <a:lnTo>
                    <a:pt x="1" y="556"/>
                  </a:lnTo>
                  <a:lnTo>
                    <a:pt x="0" y="529"/>
                  </a:lnTo>
                  <a:lnTo>
                    <a:pt x="1" y="502"/>
                  </a:lnTo>
                  <a:lnTo>
                    <a:pt x="3" y="475"/>
                  </a:lnTo>
                  <a:lnTo>
                    <a:pt x="7" y="448"/>
                  </a:lnTo>
                  <a:lnTo>
                    <a:pt x="11" y="421"/>
                  </a:lnTo>
                  <a:lnTo>
                    <a:pt x="17" y="397"/>
                  </a:lnTo>
                  <a:lnTo>
                    <a:pt x="24" y="372"/>
                  </a:lnTo>
                  <a:lnTo>
                    <a:pt x="33" y="347"/>
                  </a:lnTo>
                  <a:lnTo>
                    <a:pt x="42" y="323"/>
                  </a:lnTo>
                  <a:lnTo>
                    <a:pt x="52" y="299"/>
                  </a:lnTo>
                  <a:lnTo>
                    <a:pt x="64" y="277"/>
                  </a:lnTo>
                  <a:lnTo>
                    <a:pt x="76" y="254"/>
                  </a:lnTo>
                  <a:lnTo>
                    <a:pt x="91" y="233"/>
                  </a:lnTo>
                  <a:lnTo>
                    <a:pt x="105" y="212"/>
                  </a:lnTo>
                  <a:lnTo>
                    <a:pt x="121" y="193"/>
                  </a:lnTo>
                  <a:lnTo>
                    <a:pt x="138" y="173"/>
                  </a:lnTo>
                  <a:lnTo>
                    <a:pt x="155" y="154"/>
                  </a:lnTo>
                  <a:lnTo>
                    <a:pt x="173" y="137"/>
                  </a:lnTo>
                  <a:lnTo>
                    <a:pt x="193" y="121"/>
                  </a:lnTo>
                  <a:lnTo>
                    <a:pt x="213" y="105"/>
                  </a:lnTo>
                  <a:lnTo>
                    <a:pt x="233" y="90"/>
                  </a:lnTo>
                  <a:lnTo>
                    <a:pt x="254" y="76"/>
                  </a:lnTo>
                  <a:lnTo>
                    <a:pt x="277" y="64"/>
                  </a:lnTo>
                  <a:lnTo>
                    <a:pt x="299" y="52"/>
                  </a:lnTo>
                  <a:lnTo>
                    <a:pt x="323" y="42"/>
                  </a:lnTo>
                  <a:lnTo>
                    <a:pt x="347" y="32"/>
                  </a:lnTo>
                  <a:lnTo>
                    <a:pt x="372" y="24"/>
                  </a:lnTo>
                  <a:lnTo>
                    <a:pt x="397" y="17"/>
                  </a:lnTo>
                  <a:lnTo>
                    <a:pt x="422" y="11"/>
                  </a:lnTo>
                  <a:lnTo>
                    <a:pt x="448" y="6"/>
                  </a:lnTo>
                  <a:lnTo>
                    <a:pt x="475" y="2"/>
                  </a:lnTo>
                  <a:lnTo>
                    <a:pt x="501" y="0"/>
                  </a:lnTo>
                  <a:lnTo>
                    <a:pt x="529" y="0"/>
                  </a:lnTo>
                  <a:lnTo>
                    <a:pt x="556" y="0"/>
                  </a:lnTo>
                  <a:lnTo>
                    <a:pt x="582" y="2"/>
                  </a:lnTo>
                  <a:lnTo>
                    <a:pt x="609" y="6"/>
                  </a:lnTo>
                  <a:lnTo>
                    <a:pt x="635" y="11"/>
                  </a:lnTo>
                  <a:lnTo>
                    <a:pt x="660" y="17"/>
                  </a:lnTo>
                  <a:lnTo>
                    <a:pt x="686" y="24"/>
                  </a:lnTo>
                  <a:lnTo>
                    <a:pt x="710" y="32"/>
                  </a:lnTo>
                  <a:lnTo>
                    <a:pt x="734" y="42"/>
                  </a:lnTo>
                  <a:lnTo>
                    <a:pt x="758" y="52"/>
                  </a:lnTo>
                  <a:lnTo>
                    <a:pt x="781" y="64"/>
                  </a:lnTo>
                  <a:lnTo>
                    <a:pt x="803" y="76"/>
                  </a:lnTo>
                  <a:lnTo>
                    <a:pt x="824" y="90"/>
                  </a:lnTo>
                  <a:lnTo>
                    <a:pt x="844" y="105"/>
                  </a:lnTo>
                  <a:lnTo>
                    <a:pt x="865" y="121"/>
                  </a:lnTo>
                  <a:lnTo>
                    <a:pt x="884" y="137"/>
                  </a:lnTo>
                  <a:lnTo>
                    <a:pt x="903" y="154"/>
                  </a:lnTo>
                  <a:lnTo>
                    <a:pt x="919" y="173"/>
                  </a:lnTo>
                  <a:lnTo>
                    <a:pt x="936" y="193"/>
                  </a:lnTo>
                  <a:lnTo>
                    <a:pt x="952" y="212"/>
                  </a:lnTo>
                  <a:lnTo>
                    <a:pt x="967" y="233"/>
                  </a:lnTo>
                  <a:lnTo>
                    <a:pt x="981" y="254"/>
                  </a:lnTo>
                  <a:lnTo>
                    <a:pt x="993" y="277"/>
                  </a:lnTo>
                  <a:lnTo>
                    <a:pt x="1004" y="299"/>
                  </a:lnTo>
                  <a:lnTo>
                    <a:pt x="1016" y="323"/>
                  </a:lnTo>
                  <a:lnTo>
                    <a:pt x="1025" y="347"/>
                  </a:lnTo>
                  <a:lnTo>
                    <a:pt x="1034" y="372"/>
                  </a:lnTo>
                  <a:lnTo>
                    <a:pt x="1040" y="397"/>
                  </a:lnTo>
                  <a:lnTo>
                    <a:pt x="1046" y="421"/>
                  </a:lnTo>
                  <a:lnTo>
                    <a:pt x="1051" y="448"/>
                  </a:lnTo>
                  <a:lnTo>
                    <a:pt x="1054" y="475"/>
                  </a:lnTo>
                  <a:lnTo>
                    <a:pt x="1057" y="502"/>
                  </a:lnTo>
                  <a:lnTo>
                    <a:pt x="1057" y="529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62" name="Freeform 130"/>
            <p:cNvSpPr>
              <a:spLocks/>
            </p:cNvSpPr>
            <p:nvPr/>
          </p:nvSpPr>
          <p:spPr bwMode="auto">
            <a:xfrm>
              <a:off x="3197" y="2449"/>
              <a:ext cx="425" cy="383"/>
            </a:xfrm>
            <a:custGeom>
              <a:avLst/>
              <a:gdLst/>
              <a:ahLst/>
              <a:cxnLst>
                <a:cxn ang="0">
                  <a:pos x="1630" y="199"/>
                </a:cxn>
                <a:cxn ang="0">
                  <a:pos x="1595" y="248"/>
                </a:cxn>
                <a:cxn ang="0">
                  <a:pos x="1542" y="338"/>
                </a:cxn>
                <a:cxn ang="0">
                  <a:pos x="1464" y="481"/>
                </a:cxn>
                <a:cxn ang="0">
                  <a:pos x="1380" y="637"/>
                </a:cxn>
                <a:cxn ang="0">
                  <a:pos x="1311" y="753"/>
                </a:cxn>
                <a:cxn ang="0">
                  <a:pos x="1263" y="826"/>
                </a:cxn>
                <a:cxn ang="0">
                  <a:pos x="1212" y="893"/>
                </a:cxn>
                <a:cxn ang="0">
                  <a:pos x="1160" y="953"/>
                </a:cxn>
                <a:cxn ang="0">
                  <a:pos x="1105" y="1003"/>
                </a:cxn>
                <a:cxn ang="0">
                  <a:pos x="1048" y="1041"/>
                </a:cxn>
                <a:cxn ang="0">
                  <a:pos x="989" y="1066"/>
                </a:cxn>
                <a:cxn ang="0">
                  <a:pos x="926" y="1075"/>
                </a:cxn>
                <a:cxn ang="0">
                  <a:pos x="862" y="1070"/>
                </a:cxn>
                <a:cxn ang="0">
                  <a:pos x="799" y="1059"/>
                </a:cxn>
                <a:cxn ang="0">
                  <a:pos x="740" y="1045"/>
                </a:cxn>
                <a:cxn ang="0">
                  <a:pos x="684" y="1029"/>
                </a:cxn>
                <a:cxn ang="0">
                  <a:pos x="605" y="999"/>
                </a:cxn>
                <a:cxn ang="0">
                  <a:pos x="511" y="958"/>
                </a:cxn>
                <a:cxn ang="0">
                  <a:pos x="433" y="916"/>
                </a:cxn>
                <a:cxn ang="0">
                  <a:pos x="372" y="879"/>
                </a:cxn>
                <a:cxn ang="0">
                  <a:pos x="316" y="839"/>
                </a:cxn>
                <a:cxn ang="0">
                  <a:pos x="0" y="1582"/>
                </a:cxn>
                <a:cxn ang="0">
                  <a:pos x="91" y="1618"/>
                </a:cxn>
                <a:cxn ang="0">
                  <a:pos x="310" y="1704"/>
                </a:cxn>
                <a:cxn ang="0">
                  <a:pos x="583" y="1805"/>
                </a:cxn>
                <a:cxn ang="0">
                  <a:pos x="716" y="1850"/>
                </a:cxn>
                <a:cxn ang="0">
                  <a:pos x="833" y="1887"/>
                </a:cxn>
                <a:cxn ang="0">
                  <a:pos x="888" y="1900"/>
                </a:cxn>
                <a:cxn ang="0">
                  <a:pos x="944" y="1911"/>
                </a:cxn>
                <a:cxn ang="0">
                  <a:pos x="1001" y="1916"/>
                </a:cxn>
                <a:cxn ang="0">
                  <a:pos x="1060" y="1916"/>
                </a:cxn>
                <a:cxn ang="0">
                  <a:pos x="1122" y="1911"/>
                </a:cxn>
                <a:cxn ang="0">
                  <a:pos x="1185" y="1898"/>
                </a:cxn>
                <a:cxn ang="0">
                  <a:pos x="1250" y="1877"/>
                </a:cxn>
                <a:cxn ang="0">
                  <a:pos x="1315" y="1848"/>
                </a:cxn>
                <a:cxn ang="0">
                  <a:pos x="1383" y="1811"/>
                </a:cxn>
                <a:cxn ang="0">
                  <a:pos x="1452" y="1762"/>
                </a:cxn>
                <a:cxn ang="0">
                  <a:pos x="1521" y="1704"/>
                </a:cxn>
                <a:cxn ang="0">
                  <a:pos x="1593" y="1633"/>
                </a:cxn>
                <a:cxn ang="0">
                  <a:pos x="1666" y="1550"/>
                </a:cxn>
                <a:cxn ang="0">
                  <a:pos x="1739" y="1453"/>
                </a:cxn>
                <a:cxn ang="0">
                  <a:pos x="1814" y="1342"/>
                </a:cxn>
                <a:cxn ang="0">
                  <a:pos x="1890" y="1217"/>
                </a:cxn>
                <a:cxn ang="0">
                  <a:pos x="1959" y="1082"/>
                </a:cxn>
                <a:cxn ang="0">
                  <a:pos x="2017" y="944"/>
                </a:cxn>
                <a:cxn ang="0">
                  <a:pos x="2061" y="808"/>
                </a:cxn>
                <a:cxn ang="0">
                  <a:pos x="2095" y="675"/>
                </a:cxn>
                <a:cxn ang="0">
                  <a:pos x="2116" y="547"/>
                </a:cxn>
                <a:cxn ang="0">
                  <a:pos x="2125" y="426"/>
                </a:cxn>
                <a:cxn ang="0">
                  <a:pos x="2123" y="316"/>
                </a:cxn>
                <a:cxn ang="0">
                  <a:pos x="2110" y="218"/>
                </a:cxn>
                <a:cxn ang="0">
                  <a:pos x="2087" y="136"/>
                </a:cxn>
                <a:cxn ang="0">
                  <a:pos x="2053" y="70"/>
                </a:cxn>
                <a:cxn ang="0">
                  <a:pos x="2009" y="26"/>
                </a:cxn>
                <a:cxn ang="0">
                  <a:pos x="1955" y="2"/>
                </a:cxn>
                <a:cxn ang="0">
                  <a:pos x="1892" y="4"/>
                </a:cxn>
                <a:cxn ang="0">
                  <a:pos x="1819" y="32"/>
                </a:cxn>
                <a:cxn ang="0">
                  <a:pos x="1737" y="90"/>
                </a:cxn>
                <a:cxn ang="0">
                  <a:pos x="1645" y="181"/>
                </a:cxn>
              </a:cxnLst>
              <a:rect l="0" t="0" r="r" b="b"/>
              <a:pathLst>
                <a:path w="2126" h="1917">
                  <a:moveTo>
                    <a:pt x="1645" y="181"/>
                  </a:moveTo>
                  <a:lnTo>
                    <a:pt x="1630" y="199"/>
                  </a:lnTo>
                  <a:lnTo>
                    <a:pt x="1613" y="222"/>
                  </a:lnTo>
                  <a:lnTo>
                    <a:pt x="1595" y="248"/>
                  </a:lnTo>
                  <a:lnTo>
                    <a:pt x="1578" y="275"/>
                  </a:lnTo>
                  <a:lnTo>
                    <a:pt x="1542" y="338"/>
                  </a:lnTo>
                  <a:lnTo>
                    <a:pt x="1504" y="408"/>
                  </a:lnTo>
                  <a:lnTo>
                    <a:pt x="1464" y="481"/>
                  </a:lnTo>
                  <a:lnTo>
                    <a:pt x="1424" y="558"/>
                  </a:lnTo>
                  <a:lnTo>
                    <a:pt x="1380" y="637"/>
                  </a:lnTo>
                  <a:lnTo>
                    <a:pt x="1335" y="714"/>
                  </a:lnTo>
                  <a:lnTo>
                    <a:pt x="1311" y="753"/>
                  </a:lnTo>
                  <a:lnTo>
                    <a:pt x="1287" y="790"/>
                  </a:lnTo>
                  <a:lnTo>
                    <a:pt x="1263" y="826"/>
                  </a:lnTo>
                  <a:lnTo>
                    <a:pt x="1238" y="860"/>
                  </a:lnTo>
                  <a:lnTo>
                    <a:pt x="1212" y="893"/>
                  </a:lnTo>
                  <a:lnTo>
                    <a:pt x="1186" y="924"/>
                  </a:lnTo>
                  <a:lnTo>
                    <a:pt x="1160" y="953"/>
                  </a:lnTo>
                  <a:lnTo>
                    <a:pt x="1133" y="979"/>
                  </a:lnTo>
                  <a:lnTo>
                    <a:pt x="1105" y="1003"/>
                  </a:lnTo>
                  <a:lnTo>
                    <a:pt x="1077" y="1023"/>
                  </a:lnTo>
                  <a:lnTo>
                    <a:pt x="1048" y="1041"/>
                  </a:lnTo>
                  <a:lnTo>
                    <a:pt x="1019" y="1056"/>
                  </a:lnTo>
                  <a:lnTo>
                    <a:pt x="989" y="1066"/>
                  </a:lnTo>
                  <a:lnTo>
                    <a:pt x="957" y="1073"/>
                  </a:lnTo>
                  <a:lnTo>
                    <a:pt x="926" y="1075"/>
                  </a:lnTo>
                  <a:lnTo>
                    <a:pt x="894" y="1074"/>
                  </a:lnTo>
                  <a:lnTo>
                    <a:pt x="862" y="1070"/>
                  </a:lnTo>
                  <a:lnTo>
                    <a:pt x="830" y="1065"/>
                  </a:lnTo>
                  <a:lnTo>
                    <a:pt x="799" y="1059"/>
                  </a:lnTo>
                  <a:lnTo>
                    <a:pt x="769" y="1052"/>
                  </a:lnTo>
                  <a:lnTo>
                    <a:pt x="740" y="1045"/>
                  </a:lnTo>
                  <a:lnTo>
                    <a:pt x="711" y="1037"/>
                  </a:lnTo>
                  <a:lnTo>
                    <a:pt x="684" y="1029"/>
                  </a:lnTo>
                  <a:lnTo>
                    <a:pt x="656" y="1019"/>
                  </a:lnTo>
                  <a:lnTo>
                    <a:pt x="605" y="999"/>
                  </a:lnTo>
                  <a:lnTo>
                    <a:pt x="556" y="980"/>
                  </a:lnTo>
                  <a:lnTo>
                    <a:pt x="511" y="958"/>
                  </a:lnTo>
                  <a:lnTo>
                    <a:pt x="469" y="937"/>
                  </a:lnTo>
                  <a:lnTo>
                    <a:pt x="433" y="916"/>
                  </a:lnTo>
                  <a:lnTo>
                    <a:pt x="400" y="896"/>
                  </a:lnTo>
                  <a:lnTo>
                    <a:pt x="372" y="879"/>
                  </a:lnTo>
                  <a:lnTo>
                    <a:pt x="349" y="863"/>
                  </a:lnTo>
                  <a:lnTo>
                    <a:pt x="316" y="839"/>
                  </a:lnTo>
                  <a:lnTo>
                    <a:pt x="305" y="831"/>
                  </a:lnTo>
                  <a:lnTo>
                    <a:pt x="0" y="1582"/>
                  </a:lnTo>
                  <a:lnTo>
                    <a:pt x="24" y="1591"/>
                  </a:lnTo>
                  <a:lnTo>
                    <a:pt x="91" y="1618"/>
                  </a:lnTo>
                  <a:lnTo>
                    <a:pt x="188" y="1657"/>
                  </a:lnTo>
                  <a:lnTo>
                    <a:pt x="310" y="1704"/>
                  </a:lnTo>
                  <a:lnTo>
                    <a:pt x="444" y="1755"/>
                  </a:lnTo>
                  <a:lnTo>
                    <a:pt x="583" y="1805"/>
                  </a:lnTo>
                  <a:lnTo>
                    <a:pt x="650" y="1829"/>
                  </a:lnTo>
                  <a:lnTo>
                    <a:pt x="716" y="1850"/>
                  </a:lnTo>
                  <a:lnTo>
                    <a:pt x="776" y="1870"/>
                  </a:lnTo>
                  <a:lnTo>
                    <a:pt x="833" y="1887"/>
                  </a:lnTo>
                  <a:lnTo>
                    <a:pt x="860" y="1894"/>
                  </a:lnTo>
                  <a:lnTo>
                    <a:pt x="888" y="1900"/>
                  </a:lnTo>
                  <a:lnTo>
                    <a:pt x="915" y="1906"/>
                  </a:lnTo>
                  <a:lnTo>
                    <a:pt x="944" y="1911"/>
                  </a:lnTo>
                  <a:lnTo>
                    <a:pt x="972" y="1914"/>
                  </a:lnTo>
                  <a:lnTo>
                    <a:pt x="1001" y="1916"/>
                  </a:lnTo>
                  <a:lnTo>
                    <a:pt x="1031" y="1917"/>
                  </a:lnTo>
                  <a:lnTo>
                    <a:pt x="1060" y="1916"/>
                  </a:lnTo>
                  <a:lnTo>
                    <a:pt x="1092" y="1914"/>
                  </a:lnTo>
                  <a:lnTo>
                    <a:pt x="1122" y="1911"/>
                  </a:lnTo>
                  <a:lnTo>
                    <a:pt x="1153" y="1906"/>
                  </a:lnTo>
                  <a:lnTo>
                    <a:pt x="1185" y="1898"/>
                  </a:lnTo>
                  <a:lnTo>
                    <a:pt x="1218" y="1889"/>
                  </a:lnTo>
                  <a:lnTo>
                    <a:pt x="1250" y="1877"/>
                  </a:lnTo>
                  <a:lnTo>
                    <a:pt x="1282" y="1864"/>
                  </a:lnTo>
                  <a:lnTo>
                    <a:pt x="1315" y="1848"/>
                  </a:lnTo>
                  <a:lnTo>
                    <a:pt x="1349" y="1831"/>
                  </a:lnTo>
                  <a:lnTo>
                    <a:pt x="1383" y="1811"/>
                  </a:lnTo>
                  <a:lnTo>
                    <a:pt x="1417" y="1788"/>
                  </a:lnTo>
                  <a:lnTo>
                    <a:pt x="1452" y="1762"/>
                  </a:lnTo>
                  <a:lnTo>
                    <a:pt x="1487" y="1734"/>
                  </a:lnTo>
                  <a:lnTo>
                    <a:pt x="1521" y="1704"/>
                  </a:lnTo>
                  <a:lnTo>
                    <a:pt x="1557" y="1669"/>
                  </a:lnTo>
                  <a:lnTo>
                    <a:pt x="1593" y="1633"/>
                  </a:lnTo>
                  <a:lnTo>
                    <a:pt x="1630" y="1592"/>
                  </a:lnTo>
                  <a:lnTo>
                    <a:pt x="1666" y="1550"/>
                  </a:lnTo>
                  <a:lnTo>
                    <a:pt x="1702" y="1503"/>
                  </a:lnTo>
                  <a:lnTo>
                    <a:pt x="1739" y="1453"/>
                  </a:lnTo>
                  <a:lnTo>
                    <a:pt x="1776" y="1399"/>
                  </a:lnTo>
                  <a:lnTo>
                    <a:pt x="1814" y="1342"/>
                  </a:lnTo>
                  <a:lnTo>
                    <a:pt x="1851" y="1281"/>
                  </a:lnTo>
                  <a:lnTo>
                    <a:pt x="1890" y="1217"/>
                  </a:lnTo>
                  <a:lnTo>
                    <a:pt x="1926" y="1149"/>
                  </a:lnTo>
                  <a:lnTo>
                    <a:pt x="1959" y="1082"/>
                  </a:lnTo>
                  <a:lnTo>
                    <a:pt x="1990" y="1013"/>
                  </a:lnTo>
                  <a:lnTo>
                    <a:pt x="2017" y="944"/>
                  </a:lnTo>
                  <a:lnTo>
                    <a:pt x="2041" y="876"/>
                  </a:lnTo>
                  <a:lnTo>
                    <a:pt x="2061" y="808"/>
                  </a:lnTo>
                  <a:lnTo>
                    <a:pt x="2079" y="740"/>
                  </a:lnTo>
                  <a:lnTo>
                    <a:pt x="2095" y="675"/>
                  </a:lnTo>
                  <a:lnTo>
                    <a:pt x="2106" y="609"/>
                  </a:lnTo>
                  <a:lnTo>
                    <a:pt x="2116" y="547"/>
                  </a:lnTo>
                  <a:lnTo>
                    <a:pt x="2122" y="486"/>
                  </a:lnTo>
                  <a:lnTo>
                    <a:pt x="2125" y="426"/>
                  </a:lnTo>
                  <a:lnTo>
                    <a:pt x="2126" y="370"/>
                  </a:lnTo>
                  <a:lnTo>
                    <a:pt x="2123" y="316"/>
                  </a:lnTo>
                  <a:lnTo>
                    <a:pt x="2119" y="266"/>
                  </a:lnTo>
                  <a:lnTo>
                    <a:pt x="2110" y="218"/>
                  </a:lnTo>
                  <a:lnTo>
                    <a:pt x="2100" y="176"/>
                  </a:lnTo>
                  <a:lnTo>
                    <a:pt x="2087" y="136"/>
                  </a:lnTo>
                  <a:lnTo>
                    <a:pt x="2072" y="101"/>
                  </a:lnTo>
                  <a:lnTo>
                    <a:pt x="2053" y="70"/>
                  </a:lnTo>
                  <a:lnTo>
                    <a:pt x="2032" y="45"/>
                  </a:lnTo>
                  <a:lnTo>
                    <a:pt x="2009" y="26"/>
                  </a:lnTo>
                  <a:lnTo>
                    <a:pt x="1983" y="11"/>
                  </a:lnTo>
                  <a:lnTo>
                    <a:pt x="1955" y="2"/>
                  </a:lnTo>
                  <a:lnTo>
                    <a:pt x="1924" y="0"/>
                  </a:lnTo>
                  <a:lnTo>
                    <a:pt x="1892" y="4"/>
                  </a:lnTo>
                  <a:lnTo>
                    <a:pt x="1856" y="14"/>
                  </a:lnTo>
                  <a:lnTo>
                    <a:pt x="1819" y="32"/>
                  </a:lnTo>
                  <a:lnTo>
                    <a:pt x="1778" y="58"/>
                  </a:lnTo>
                  <a:lnTo>
                    <a:pt x="1737" y="90"/>
                  </a:lnTo>
                  <a:lnTo>
                    <a:pt x="1692" y="131"/>
                  </a:lnTo>
                  <a:lnTo>
                    <a:pt x="1645" y="181"/>
                  </a:lnTo>
                  <a:close/>
                </a:path>
              </a:pathLst>
            </a:custGeom>
            <a:solidFill>
              <a:srgbClr val="FFB23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63" name="Freeform 131"/>
            <p:cNvSpPr>
              <a:spLocks/>
            </p:cNvSpPr>
            <p:nvPr/>
          </p:nvSpPr>
          <p:spPr bwMode="auto">
            <a:xfrm>
              <a:off x="2752" y="2468"/>
              <a:ext cx="337" cy="143"/>
            </a:xfrm>
            <a:custGeom>
              <a:avLst/>
              <a:gdLst/>
              <a:ahLst/>
              <a:cxnLst>
                <a:cxn ang="0">
                  <a:pos x="1685" y="564"/>
                </a:cxn>
                <a:cxn ang="0">
                  <a:pos x="60" y="0"/>
                </a:cxn>
                <a:cxn ang="0">
                  <a:pos x="0" y="138"/>
                </a:cxn>
                <a:cxn ang="0">
                  <a:pos x="1658" y="714"/>
                </a:cxn>
                <a:cxn ang="0">
                  <a:pos x="1685" y="564"/>
                </a:cxn>
              </a:cxnLst>
              <a:rect l="0" t="0" r="r" b="b"/>
              <a:pathLst>
                <a:path w="1685" h="714">
                  <a:moveTo>
                    <a:pt x="1685" y="564"/>
                  </a:moveTo>
                  <a:lnTo>
                    <a:pt x="60" y="0"/>
                  </a:lnTo>
                  <a:lnTo>
                    <a:pt x="0" y="138"/>
                  </a:lnTo>
                  <a:lnTo>
                    <a:pt x="1658" y="714"/>
                  </a:lnTo>
                  <a:lnTo>
                    <a:pt x="1685" y="564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64" name="Freeform 132"/>
            <p:cNvSpPr>
              <a:spLocks/>
            </p:cNvSpPr>
            <p:nvPr/>
          </p:nvSpPr>
          <p:spPr bwMode="auto">
            <a:xfrm>
              <a:off x="2671" y="2496"/>
              <a:ext cx="413" cy="310"/>
            </a:xfrm>
            <a:custGeom>
              <a:avLst/>
              <a:gdLst/>
              <a:ahLst/>
              <a:cxnLst>
                <a:cxn ang="0">
                  <a:pos x="407" y="0"/>
                </a:cxn>
                <a:cxn ang="0">
                  <a:pos x="0" y="937"/>
                </a:cxn>
                <a:cxn ang="0">
                  <a:pos x="1894" y="1550"/>
                </a:cxn>
                <a:cxn ang="0">
                  <a:pos x="2065" y="576"/>
                </a:cxn>
                <a:cxn ang="0">
                  <a:pos x="407" y="0"/>
                </a:cxn>
              </a:cxnLst>
              <a:rect l="0" t="0" r="r" b="b"/>
              <a:pathLst>
                <a:path w="2065" h="1550">
                  <a:moveTo>
                    <a:pt x="407" y="0"/>
                  </a:moveTo>
                  <a:lnTo>
                    <a:pt x="0" y="937"/>
                  </a:lnTo>
                  <a:lnTo>
                    <a:pt x="1894" y="1550"/>
                  </a:lnTo>
                  <a:lnTo>
                    <a:pt x="2065" y="576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rgbClr val="197F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65" name="Freeform 133"/>
            <p:cNvSpPr>
              <a:spLocks/>
            </p:cNvSpPr>
            <p:nvPr/>
          </p:nvSpPr>
          <p:spPr bwMode="auto">
            <a:xfrm>
              <a:off x="2732" y="2544"/>
              <a:ext cx="85" cy="105"/>
            </a:xfrm>
            <a:custGeom>
              <a:avLst/>
              <a:gdLst/>
              <a:ahLst/>
              <a:cxnLst>
                <a:cxn ang="0">
                  <a:pos x="211" y="0"/>
                </a:cxn>
                <a:cxn ang="0">
                  <a:pos x="0" y="435"/>
                </a:cxn>
                <a:cxn ang="0">
                  <a:pos x="260" y="522"/>
                </a:cxn>
                <a:cxn ang="0">
                  <a:pos x="422" y="88"/>
                </a:cxn>
                <a:cxn ang="0">
                  <a:pos x="211" y="0"/>
                </a:cxn>
              </a:cxnLst>
              <a:rect l="0" t="0" r="r" b="b"/>
              <a:pathLst>
                <a:path w="422" h="522">
                  <a:moveTo>
                    <a:pt x="211" y="0"/>
                  </a:moveTo>
                  <a:lnTo>
                    <a:pt x="0" y="435"/>
                  </a:lnTo>
                  <a:lnTo>
                    <a:pt x="260" y="522"/>
                  </a:lnTo>
                  <a:lnTo>
                    <a:pt x="422" y="88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66" name="Freeform 134"/>
            <p:cNvSpPr>
              <a:spLocks/>
            </p:cNvSpPr>
            <p:nvPr/>
          </p:nvSpPr>
          <p:spPr bwMode="auto">
            <a:xfrm>
              <a:off x="3038" y="2569"/>
              <a:ext cx="318" cy="220"/>
            </a:xfrm>
            <a:custGeom>
              <a:avLst/>
              <a:gdLst/>
              <a:ahLst/>
              <a:cxnLst>
                <a:cxn ang="0">
                  <a:pos x="100" y="1100"/>
                </a:cxn>
                <a:cxn ang="0">
                  <a:pos x="0" y="942"/>
                </a:cxn>
                <a:cxn ang="0">
                  <a:pos x="1491" y="0"/>
                </a:cxn>
                <a:cxn ang="0">
                  <a:pos x="1590" y="157"/>
                </a:cxn>
                <a:cxn ang="0">
                  <a:pos x="100" y="1100"/>
                </a:cxn>
              </a:cxnLst>
              <a:rect l="0" t="0" r="r" b="b"/>
              <a:pathLst>
                <a:path w="1590" h="1100">
                  <a:moveTo>
                    <a:pt x="100" y="1100"/>
                  </a:moveTo>
                  <a:lnTo>
                    <a:pt x="0" y="942"/>
                  </a:lnTo>
                  <a:lnTo>
                    <a:pt x="1491" y="0"/>
                  </a:lnTo>
                  <a:lnTo>
                    <a:pt x="1590" y="157"/>
                  </a:lnTo>
                  <a:lnTo>
                    <a:pt x="100" y="1100"/>
                  </a:lnTo>
                  <a:close/>
                </a:path>
              </a:pathLst>
            </a:cu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67" name="Freeform 135"/>
            <p:cNvSpPr>
              <a:spLocks/>
            </p:cNvSpPr>
            <p:nvPr/>
          </p:nvSpPr>
          <p:spPr bwMode="auto">
            <a:xfrm>
              <a:off x="2998" y="2757"/>
              <a:ext cx="60" cy="53"/>
            </a:xfrm>
            <a:custGeom>
              <a:avLst/>
              <a:gdLst/>
              <a:ahLst/>
              <a:cxnLst>
                <a:cxn ang="0">
                  <a:pos x="299" y="158"/>
                </a:cxn>
                <a:cxn ang="0">
                  <a:pos x="199" y="0"/>
                </a:cxn>
                <a:cxn ang="0">
                  <a:pos x="0" y="174"/>
                </a:cxn>
                <a:cxn ang="0">
                  <a:pos x="56" y="263"/>
                </a:cxn>
                <a:cxn ang="0">
                  <a:pos x="299" y="158"/>
                </a:cxn>
              </a:cxnLst>
              <a:rect l="0" t="0" r="r" b="b"/>
              <a:pathLst>
                <a:path w="299" h="263">
                  <a:moveTo>
                    <a:pt x="299" y="158"/>
                  </a:moveTo>
                  <a:lnTo>
                    <a:pt x="199" y="0"/>
                  </a:lnTo>
                  <a:lnTo>
                    <a:pt x="0" y="174"/>
                  </a:lnTo>
                  <a:lnTo>
                    <a:pt x="56" y="263"/>
                  </a:lnTo>
                  <a:lnTo>
                    <a:pt x="299" y="158"/>
                  </a:lnTo>
                  <a:close/>
                </a:path>
              </a:pathLst>
            </a:custGeom>
            <a:solidFill>
              <a:srgbClr val="E5B2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68" name="Freeform 136"/>
            <p:cNvSpPr>
              <a:spLocks/>
            </p:cNvSpPr>
            <p:nvPr/>
          </p:nvSpPr>
          <p:spPr bwMode="auto">
            <a:xfrm>
              <a:off x="2966" y="2792"/>
              <a:ext cx="43" cy="33"/>
            </a:xfrm>
            <a:custGeom>
              <a:avLst/>
              <a:gdLst/>
              <a:ahLst/>
              <a:cxnLst>
                <a:cxn ang="0">
                  <a:pos x="216" y="89"/>
                </a:cxn>
                <a:cxn ang="0">
                  <a:pos x="160" y="0"/>
                </a:cxn>
                <a:cxn ang="0">
                  <a:pos x="0" y="164"/>
                </a:cxn>
                <a:cxn ang="0">
                  <a:pos x="216" y="89"/>
                </a:cxn>
              </a:cxnLst>
              <a:rect l="0" t="0" r="r" b="b"/>
              <a:pathLst>
                <a:path w="216" h="164">
                  <a:moveTo>
                    <a:pt x="216" y="89"/>
                  </a:moveTo>
                  <a:lnTo>
                    <a:pt x="160" y="0"/>
                  </a:lnTo>
                  <a:lnTo>
                    <a:pt x="0" y="164"/>
                  </a:lnTo>
                  <a:lnTo>
                    <a:pt x="216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69" name="Freeform 137"/>
            <p:cNvSpPr>
              <a:spLocks/>
            </p:cNvSpPr>
            <p:nvPr/>
          </p:nvSpPr>
          <p:spPr bwMode="auto">
            <a:xfrm>
              <a:off x="3079" y="2566"/>
              <a:ext cx="211" cy="211"/>
            </a:xfrm>
            <a:custGeom>
              <a:avLst/>
              <a:gdLst/>
              <a:ahLst/>
              <a:cxnLst>
                <a:cxn ang="0">
                  <a:pos x="1053" y="583"/>
                </a:cxn>
                <a:cxn ang="0">
                  <a:pos x="1040" y="661"/>
                </a:cxn>
                <a:cxn ang="0">
                  <a:pos x="1015" y="735"/>
                </a:cxn>
                <a:cxn ang="0">
                  <a:pos x="979" y="803"/>
                </a:cxn>
                <a:cxn ang="0">
                  <a:pos x="936" y="865"/>
                </a:cxn>
                <a:cxn ang="0">
                  <a:pos x="882" y="920"/>
                </a:cxn>
                <a:cxn ang="0">
                  <a:pos x="823" y="967"/>
                </a:cxn>
                <a:cxn ang="0">
                  <a:pos x="757" y="1005"/>
                </a:cxn>
                <a:cxn ang="0">
                  <a:pos x="685" y="1033"/>
                </a:cxn>
                <a:cxn ang="0">
                  <a:pos x="608" y="1051"/>
                </a:cxn>
                <a:cxn ang="0">
                  <a:pos x="528" y="1057"/>
                </a:cxn>
                <a:cxn ang="0">
                  <a:pos x="447" y="1051"/>
                </a:cxn>
                <a:cxn ang="0">
                  <a:pos x="370" y="1033"/>
                </a:cxn>
                <a:cxn ang="0">
                  <a:pos x="299" y="1005"/>
                </a:cxn>
                <a:cxn ang="0">
                  <a:pos x="232" y="967"/>
                </a:cxn>
                <a:cxn ang="0">
                  <a:pos x="173" y="920"/>
                </a:cxn>
                <a:cxn ang="0">
                  <a:pos x="120" y="865"/>
                </a:cxn>
                <a:cxn ang="0">
                  <a:pos x="76" y="803"/>
                </a:cxn>
                <a:cxn ang="0">
                  <a:pos x="41" y="735"/>
                </a:cxn>
                <a:cxn ang="0">
                  <a:pos x="16" y="661"/>
                </a:cxn>
                <a:cxn ang="0">
                  <a:pos x="2" y="583"/>
                </a:cxn>
                <a:cxn ang="0">
                  <a:pos x="0" y="502"/>
                </a:cxn>
                <a:cxn ang="0">
                  <a:pos x="10" y="423"/>
                </a:cxn>
                <a:cxn ang="0">
                  <a:pos x="31" y="347"/>
                </a:cxn>
                <a:cxn ang="0">
                  <a:pos x="63" y="277"/>
                </a:cxn>
                <a:cxn ang="0">
                  <a:pos x="104" y="213"/>
                </a:cxn>
                <a:cxn ang="0">
                  <a:pos x="154" y="155"/>
                </a:cxn>
                <a:cxn ang="0">
                  <a:pos x="211" y="106"/>
                </a:cxn>
                <a:cxn ang="0">
                  <a:pos x="276" y="64"/>
                </a:cxn>
                <a:cxn ang="0">
                  <a:pos x="345" y="33"/>
                </a:cxn>
                <a:cxn ang="0">
                  <a:pos x="421" y="11"/>
                </a:cxn>
                <a:cxn ang="0">
                  <a:pos x="501" y="1"/>
                </a:cxn>
                <a:cxn ang="0">
                  <a:pos x="582" y="4"/>
                </a:cxn>
                <a:cxn ang="0">
                  <a:pos x="660" y="17"/>
                </a:cxn>
                <a:cxn ang="0">
                  <a:pos x="734" y="42"/>
                </a:cxn>
                <a:cxn ang="0">
                  <a:pos x="801" y="77"/>
                </a:cxn>
                <a:cxn ang="0">
                  <a:pos x="864" y="121"/>
                </a:cxn>
                <a:cxn ang="0">
                  <a:pos x="919" y="174"/>
                </a:cxn>
                <a:cxn ang="0">
                  <a:pos x="966" y="233"/>
                </a:cxn>
                <a:cxn ang="0">
                  <a:pos x="1004" y="300"/>
                </a:cxn>
                <a:cxn ang="0">
                  <a:pos x="1032" y="372"/>
                </a:cxn>
                <a:cxn ang="0">
                  <a:pos x="1050" y="449"/>
                </a:cxn>
                <a:cxn ang="0">
                  <a:pos x="1056" y="529"/>
                </a:cxn>
              </a:cxnLst>
              <a:rect l="0" t="0" r="r" b="b"/>
              <a:pathLst>
                <a:path w="1056" h="1057">
                  <a:moveTo>
                    <a:pt x="1056" y="529"/>
                  </a:moveTo>
                  <a:lnTo>
                    <a:pt x="1055" y="556"/>
                  </a:lnTo>
                  <a:lnTo>
                    <a:pt x="1053" y="583"/>
                  </a:lnTo>
                  <a:lnTo>
                    <a:pt x="1050" y="609"/>
                  </a:lnTo>
                  <a:lnTo>
                    <a:pt x="1046" y="635"/>
                  </a:lnTo>
                  <a:lnTo>
                    <a:pt x="1040" y="661"/>
                  </a:lnTo>
                  <a:lnTo>
                    <a:pt x="1032" y="686"/>
                  </a:lnTo>
                  <a:lnTo>
                    <a:pt x="1024" y="711"/>
                  </a:lnTo>
                  <a:lnTo>
                    <a:pt x="1015" y="735"/>
                  </a:lnTo>
                  <a:lnTo>
                    <a:pt x="1004" y="758"/>
                  </a:lnTo>
                  <a:lnTo>
                    <a:pt x="993" y="781"/>
                  </a:lnTo>
                  <a:lnTo>
                    <a:pt x="979" y="803"/>
                  </a:lnTo>
                  <a:lnTo>
                    <a:pt x="966" y="824"/>
                  </a:lnTo>
                  <a:lnTo>
                    <a:pt x="951" y="845"/>
                  </a:lnTo>
                  <a:lnTo>
                    <a:pt x="936" y="865"/>
                  </a:lnTo>
                  <a:lnTo>
                    <a:pt x="919" y="884"/>
                  </a:lnTo>
                  <a:lnTo>
                    <a:pt x="901" y="902"/>
                  </a:lnTo>
                  <a:lnTo>
                    <a:pt x="882" y="920"/>
                  </a:lnTo>
                  <a:lnTo>
                    <a:pt x="864" y="937"/>
                  </a:lnTo>
                  <a:lnTo>
                    <a:pt x="844" y="952"/>
                  </a:lnTo>
                  <a:lnTo>
                    <a:pt x="823" y="967"/>
                  </a:lnTo>
                  <a:lnTo>
                    <a:pt x="801" y="980"/>
                  </a:lnTo>
                  <a:lnTo>
                    <a:pt x="779" y="994"/>
                  </a:lnTo>
                  <a:lnTo>
                    <a:pt x="757" y="1005"/>
                  </a:lnTo>
                  <a:lnTo>
                    <a:pt x="734" y="1016"/>
                  </a:lnTo>
                  <a:lnTo>
                    <a:pt x="710" y="1025"/>
                  </a:lnTo>
                  <a:lnTo>
                    <a:pt x="685" y="1033"/>
                  </a:lnTo>
                  <a:lnTo>
                    <a:pt x="660" y="1041"/>
                  </a:lnTo>
                  <a:lnTo>
                    <a:pt x="634" y="1046"/>
                  </a:lnTo>
                  <a:lnTo>
                    <a:pt x="608" y="1051"/>
                  </a:lnTo>
                  <a:lnTo>
                    <a:pt x="582" y="1054"/>
                  </a:lnTo>
                  <a:lnTo>
                    <a:pt x="555" y="1056"/>
                  </a:lnTo>
                  <a:lnTo>
                    <a:pt x="528" y="1057"/>
                  </a:lnTo>
                  <a:lnTo>
                    <a:pt x="501" y="1056"/>
                  </a:lnTo>
                  <a:lnTo>
                    <a:pt x="473" y="1054"/>
                  </a:lnTo>
                  <a:lnTo>
                    <a:pt x="447" y="1051"/>
                  </a:lnTo>
                  <a:lnTo>
                    <a:pt x="421" y="1046"/>
                  </a:lnTo>
                  <a:lnTo>
                    <a:pt x="395" y="1041"/>
                  </a:lnTo>
                  <a:lnTo>
                    <a:pt x="370" y="1033"/>
                  </a:lnTo>
                  <a:lnTo>
                    <a:pt x="345" y="1025"/>
                  </a:lnTo>
                  <a:lnTo>
                    <a:pt x="322" y="1016"/>
                  </a:lnTo>
                  <a:lnTo>
                    <a:pt x="299" y="1005"/>
                  </a:lnTo>
                  <a:lnTo>
                    <a:pt x="276" y="994"/>
                  </a:lnTo>
                  <a:lnTo>
                    <a:pt x="254" y="980"/>
                  </a:lnTo>
                  <a:lnTo>
                    <a:pt x="232" y="967"/>
                  </a:lnTo>
                  <a:lnTo>
                    <a:pt x="211" y="952"/>
                  </a:lnTo>
                  <a:lnTo>
                    <a:pt x="191" y="937"/>
                  </a:lnTo>
                  <a:lnTo>
                    <a:pt x="173" y="920"/>
                  </a:lnTo>
                  <a:lnTo>
                    <a:pt x="154" y="902"/>
                  </a:lnTo>
                  <a:lnTo>
                    <a:pt x="136" y="884"/>
                  </a:lnTo>
                  <a:lnTo>
                    <a:pt x="120" y="865"/>
                  </a:lnTo>
                  <a:lnTo>
                    <a:pt x="104" y="845"/>
                  </a:lnTo>
                  <a:lnTo>
                    <a:pt x="90" y="824"/>
                  </a:lnTo>
                  <a:lnTo>
                    <a:pt x="76" y="803"/>
                  </a:lnTo>
                  <a:lnTo>
                    <a:pt x="63" y="781"/>
                  </a:lnTo>
                  <a:lnTo>
                    <a:pt x="52" y="758"/>
                  </a:lnTo>
                  <a:lnTo>
                    <a:pt x="41" y="735"/>
                  </a:lnTo>
                  <a:lnTo>
                    <a:pt x="31" y="711"/>
                  </a:lnTo>
                  <a:lnTo>
                    <a:pt x="23" y="686"/>
                  </a:lnTo>
                  <a:lnTo>
                    <a:pt x="16" y="661"/>
                  </a:lnTo>
                  <a:lnTo>
                    <a:pt x="10" y="635"/>
                  </a:lnTo>
                  <a:lnTo>
                    <a:pt x="5" y="609"/>
                  </a:lnTo>
                  <a:lnTo>
                    <a:pt x="2" y="583"/>
                  </a:lnTo>
                  <a:lnTo>
                    <a:pt x="0" y="556"/>
                  </a:lnTo>
                  <a:lnTo>
                    <a:pt x="0" y="529"/>
                  </a:lnTo>
                  <a:lnTo>
                    <a:pt x="0" y="502"/>
                  </a:lnTo>
                  <a:lnTo>
                    <a:pt x="2" y="475"/>
                  </a:lnTo>
                  <a:lnTo>
                    <a:pt x="5" y="449"/>
                  </a:lnTo>
                  <a:lnTo>
                    <a:pt x="10" y="423"/>
                  </a:lnTo>
                  <a:lnTo>
                    <a:pt x="16" y="397"/>
                  </a:lnTo>
                  <a:lnTo>
                    <a:pt x="23" y="372"/>
                  </a:lnTo>
                  <a:lnTo>
                    <a:pt x="31" y="347"/>
                  </a:lnTo>
                  <a:lnTo>
                    <a:pt x="41" y="323"/>
                  </a:lnTo>
                  <a:lnTo>
                    <a:pt x="52" y="300"/>
                  </a:lnTo>
                  <a:lnTo>
                    <a:pt x="63" y="277"/>
                  </a:lnTo>
                  <a:lnTo>
                    <a:pt x="76" y="255"/>
                  </a:lnTo>
                  <a:lnTo>
                    <a:pt x="90" y="233"/>
                  </a:lnTo>
                  <a:lnTo>
                    <a:pt x="104" y="213"/>
                  </a:lnTo>
                  <a:lnTo>
                    <a:pt x="120" y="193"/>
                  </a:lnTo>
                  <a:lnTo>
                    <a:pt x="136" y="174"/>
                  </a:lnTo>
                  <a:lnTo>
                    <a:pt x="154" y="155"/>
                  </a:lnTo>
                  <a:lnTo>
                    <a:pt x="173" y="138"/>
                  </a:lnTo>
                  <a:lnTo>
                    <a:pt x="191" y="121"/>
                  </a:lnTo>
                  <a:lnTo>
                    <a:pt x="211" y="106"/>
                  </a:lnTo>
                  <a:lnTo>
                    <a:pt x="232" y="91"/>
                  </a:lnTo>
                  <a:lnTo>
                    <a:pt x="254" y="77"/>
                  </a:lnTo>
                  <a:lnTo>
                    <a:pt x="276" y="64"/>
                  </a:lnTo>
                  <a:lnTo>
                    <a:pt x="299" y="52"/>
                  </a:lnTo>
                  <a:lnTo>
                    <a:pt x="322" y="42"/>
                  </a:lnTo>
                  <a:lnTo>
                    <a:pt x="345" y="33"/>
                  </a:lnTo>
                  <a:lnTo>
                    <a:pt x="370" y="24"/>
                  </a:lnTo>
                  <a:lnTo>
                    <a:pt x="395" y="17"/>
                  </a:lnTo>
                  <a:lnTo>
                    <a:pt x="421" y="11"/>
                  </a:lnTo>
                  <a:lnTo>
                    <a:pt x="447" y="7"/>
                  </a:lnTo>
                  <a:lnTo>
                    <a:pt x="473" y="4"/>
                  </a:lnTo>
                  <a:lnTo>
                    <a:pt x="501" y="1"/>
                  </a:lnTo>
                  <a:lnTo>
                    <a:pt x="528" y="0"/>
                  </a:lnTo>
                  <a:lnTo>
                    <a:pt x="555" y="1"/>
                  </a:lnTo>
                  <a:lnTo>
                    <a:pt x="582" y="4"/>
                  </a:lnTo>
                  <a:lnTo>
                    <a:pt x="608" y="7"/>
                  </a:lnTo>
                  <a:lnTo>
                    <a:pt x="634" y="11"/>
                  </a:lnTo>
                  <a:lnTo>
                    <a:pt x="660" y="17"/>
                  </a:lnTo>
                  <a:lnTo>
                    <a:pt x="685" y="24"/>
                  </a:lnTo>
                  <a:lnTo>
                    <a:pt x="710" y="33"/>
                  </a:lnTo>
                  <a:lnTo>
                    <a:pt x="734" y="42"/>
                  </a:lnTo>
                  <a:lnTo>
                    <a:pt x="757" y="52"/>
                  </a:lnTo>
                  <a:lnTo>
                    <a:pt x="779" y="64"/>
                  </a:lnTo>
                  <a:lnTo>
                    <a:pt x="801" y="77"/>
                  </a:lnTo>
                  <a:lnTo>
                    <a:pt x="823" y="91"/>
                  </a:lnTo>
                  <a:lnTo>
                    <a:pt x="844" y="106"/>
                  </a:lnTo>
                  <a:lnTo>
                    <a:pt x="864" y="121"/>
                  </a:lnTo>
                  <a:lnTo>
                    <a:pt x="882" y="138"/>
                  </a:lnTo>
                  <a:lnTo>
                    <a:pt x="901" y="155"/>
                  </a:lnTo>
                  <a:lnTo>
                    <a:pt x="919" y="174"/>
                  </a:lnTo>
                  <a:lnTo>
                    <a:pt x="936" y="193"/>
                  </a:lnTo>
                  <a:lnTo>
                    <a:pt x="951" y="213"/>
                  </a:lnTo>
                  <a:lnTo>
                    <a:pt x="966" y="233"/>
                  </a:lnTo>
                  <a:lnTo>
                    <a:pt x="979" y="255"/>
                  </a:lnTo>
                  <a:lnTo>
                    <a:pt x="993" y="277"/>
                  </a:lnTo>
                  <a:lnTo>
                    <a:pt x="1004" y="300"/>
                  </a:lnTo>
                  <a:lnTo>
                    <a:pt x="1015" y="323"/>
                  </a:lnTo>
                  <a:lnTo>
                    <a:pt x="1024" y="347"/>
                  </a:lnTo>
                  <a:lnTo>
                    <a:pt x="1032" y="372"/>
                  </a:lnTo>
                  <a:lnTo>
                    <a:pt x="1040" y="397"/>
                  </a:lnTo>
                  <a:lnTo>
                    <a:pt x="1046" y="423"/>
                  </a:lnTo>
                  <a:lnTo>
                    <a:pt x="1050" y="449"/>
                  </a:lnTo>
                  <a:lnTo>
                    <a:pt x="1053" y="475"/>
                  </a:lnTo>
                  <a:lnTo>
                    <a:pt x="1055" y="502"/>
                  </a:lnTo>
                  <a:lnTo>
                    <a:pt x="1056" y="529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70" name="Freeform 138"/>
            <p:cNvSpPr>
              <a:spLocks/>
            </p:cNvSpPr>
            <p:nvPr/>
          </p:nvSpPr>
          <p:spPr bwMode="auto">
            <a:xfrm>
              <a:off x="3259" y="2178"/>
              <a:ext cx="187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2"/>
                </a:cxn>
                <a:cxn ang="0">
                  <a:pos x="90" y="9"/>
                </a:cxn>
                <a:cxn ang="0">
                  <a:pos x="191" y="16"/>
                </a:cxn>
                <a:cxn ang="0">
                  <a:pos x="318" y="24"/>
                </a:cxn>
                <a:cxn ang="0">
                  <a:pos x="388" y="28"/>
                </a:cxn>
                <a:cxn ang="0">
                  <a:pos x="463" y="33"/>
                </a:cxn>
                <a:cxn ang="0">
                  <a:pos x="540" y="35"/>
                </a:cxn>
                <a:cxn ang="0">
                  <a:pos x="619" y="37"/>
                </a:cxn>
                <a:cxn ang="0">
                  <a:pos x="699" y="37"/>
                </a:cxn>
                <a:cxn ang="0">
                  <a:pos x="780" y="37"/>
                </a:cxn>
                <a:cxn ang="0">
                  <a:pos x="858" y="35"/>
                </a:cxn>
                <a:cxn ang="0">
                  <a:pos x="935" y="30"/>
                </a:cxn>
                <a:cxn ang="0">
                  <a:pos x="932" y="47"/>
                </a:cxn>
                <a:cxn ang="0">
                  <a:pos x="920" y="92"/>
                </a:cxn>
                <a:cxn ang="0">
                  <a:pos x="911" y="122"/>
                </a:cxn>
                <a:cxn ang="0">
                  <a:pos x="899" y="156"/>
                </a:cxn>
                <a:cxn ang="0">
                  <a:pos x="885" y="193"/>
                </a:cxn>
                <a:cxn ang="0">
                  <a:pos x="867" y="232"/>
                </a:cxn>
                <a:cxn ang="0">
                  <a:pos x="857" y="252"/>
                </a:cxn>
                <a:cxn ang="0">
                  <a:pos x="846" y="272"/>
                </a:cxn>
                <a:cxn ang="0">
                  <a:pos x="835" y="292"/>
                </a:cxn>
                <a:cxn ang="0">
                  <a:pos x="821" y="311"/>
                </a:cxn>
                <a:cxn ang="0">
                  <a:pos x="808" y="330"/>
                </a:cxn>
                <a:cxn ang="0">
                  <a:pos x="793" y="350"/>
                </a:cxn>
                <a:cxn ang="0">
                  <a:pos x="779" y="367"/>
                </a:cxn>
                <a:cxn ang="0">
                  <a:pos x="762" y="385"/>
                </a:cxn>
                <a:cxn ang="0">
                  <a:pos x="744" y="402"/>
                </a:cxn>
                <a:cxn ang="0">
                  <a:pos x="725" y="418"/>
                </a:cxn>
                <a:cxn ang="0">
                  <a:pos x="706" y="433"/>
                </a:cxn>
                <a:cxn ang="0">
                  <a:pos x="685" y="447"/>
                </a:cxn>
                <a:cxn ang="0">
                  <a:pos x="663" y="458"/>
                </a:cxn>
                <a:cxn ang="0">
                  <a:pos x="640" y="469"/>
                </a:cxn>
                <a:cxn ang="0">
                  <a:pos x="616" y="479"/>
                </a:cxn>
                <a:cxn ang="0">
                  <a:pos x="591" y="486"/>
                </a:cxn>
                <a:cxn ang="0">
                  <a:pos x="564" y="490"/>
                </a:cxn>
                <a:cxn ang="0">
                  <a:pos x="538" y="491"/>
                </a:cxn>
                <a:cxn ang="0">
                  <a:pos x="512" y="490"/>
                </a:cxn>
                <a:cxn ang="0">
                  <a:pos x="486" y="485"/>
                </a:cxn>
                <a:cxn ang="0">
                  <a:pos x="459" y="477"/>
                </a:cxn>
                <a:cxn ang="0">
                  <a:pos x="433" y="466"/>
                </a:cxn>
                <a:cxn ang="0">
                  <a:pos x="407" y="454"/>
                </a:cxn>
                <a:cxn ang="0">
                  <a:pos x="381" y="439"/>
                </a:cxn>
                <a:cxn ang="0">
                  <a:pos x="356" y="423"/>
                </a:cxn>
                <a:cxn ang="0">
                  <a:pos x="331" y="404"/>
                </a:cxn>
                <a:cxn ang="0">
                  <a:pos x="306" y="384"/>
                </a:cxn>
                <a:cxn ang="0">
                  <a:pos x="282" y="362"/>
                </a:cxn>
                <a:cxn ang="0">
                  <a:pos x="258" y="340"/>
                </a:cxn>
                <a:cxn ang="0">
                  <a:pos x="235" y="317"/>
                </a:cxn>
                <a:cxn ang="0">
                  <a:pos x="213" y="293"/>
                </a:cxn>
                <a:cxn ang="0">
                  <a:pos x="192" y="269"/>
                </a:cxn>
                <a:cxn ang="0">
                  <a:pos x="171" y="245"/>
                </a:cxn>
                <a:cxn ang="0">
                  <a:pos x="151" y="220"/>
                </a:cxn>
                <a:cxn ang="0">
                  <a:pos x="132" y="196"/>
                </a:cxn>
                <a:cxn ang="0">
                  <a:pos x="115" y="172"/>
                </a:cxn>
                <a:cxn ang="0">
                  <a:pos x="81" y="126"/>
                </a:cxn>
                <a:cxn ang="0">
                  <a:pos x="54" y="86"/>
                </a:cxn>
                <a:cxn ang="0">
                  <a:pos x="15" y="23"/>
                </a:cxn>
                <a:cxn ang="0">
                  <a:pos x="0" y="0"/>
                </a:cxn>
              </a:cxnLst>
              <a:rect l="0" t="0" r="r" b="b"/>
              <a:pathLst>
                <a:path w="935" h="491">
                  <a:moveTo>
                    <a:pt x="0" y="0"/>
                  </a:moveTo>
                  <a:lnTo>
                    <a:pt x="24" y="2"/>
                  </a:lnTo>
                  <a:lnTo>
                    <a:pt x="90" y="9"/>
                  </a:lnTo>
                  <a:lnTo>
                    <a:pt x="191" y="16"/>
                  </a:lnTo>
                  <a:lnTo>
                    <a:pt x="318" y="24"/>
                  </a:lnTo>
                  <a:lnTo>
                    <a:pt x="388" y="28"/>
                  </a:lnTo>
                  <a:lnTo>
                    <a:pt x="463" y="33"/>
                  </a:lnTo>
                  <a:lnTo>
                    <a:pt x="540" y="35"/>
                  </a:lnTo>
                  <a:lnTo>
                    <a:pt x="619" y="37"/>
                  </a:lnTo>
                  <a:lnTo>
                    <a:pt x="699" y="37"/>
                  </a:lnTo>
                  <a:lnTo>
                    <a:pt x="780" y="37"/>
                  </a:lnTo>
                  <a:lnTo>
                    <a:pt x="858" y="35"/>
                  </a:lnTo>
                  <a:lnTo>
                    <a:pt x="935" y="30"/>
                  </a:lnTo>
                  <a:lnTo>
                    <a:pt x="932" y="47"/>
                  </a:lnTo>
                  <a:lnTo>
                    <a:pt x="920" y="92"/>
                  </a:lnTo>
                  <a:lnTo>
                    <a:pt x="911" y="122"/>
                  </a:lnTo>
                  <a:lnTo>
                    <a:pt x="899" y="156"/>
                  </a:lnTo>
                  <a:lnTo>
                    <a:pt x="885" y="193"/>
                  </a:lnTo>
                  <a:lnTo>
                    <a:pt x="867" y="232"/>
                  </a:lnTo>
                  <a:lnTo>
                    <a:pt x="857" y="252"/>
                  </a:lnTo>
                  <a:lnTo>
                    <a:pt x="846" y="272"/>
                  </a:lnTo>
                  <a:lnTo>
                    <a:pt x="835" y="292"/>
                  </a:lnTo>
                  <a:lnTo>
                    <a:pt x="821" y="311"/>
                  </a:lnTo>
                  <a:lnTo>
                    <a:pt x="808" y="330"/>
                  </a:lnTo>
                  <a:lnTo>
                    <a:pt x="793" y="350"/>
                  </a:lnTo>
                  <a:lnTo>
                    <a:pt x="779" y="367"/>
                  </a:lnTo>
                  <a:lnTo>
                    <a:pt x="762" y="385"/>
                  </a:lnTo>
                  <a:lnTo>
                    <a:pt x="744" y="402"/>
                  </a:lnTo>
                  <a:lnTo>
                    <a:pt x="725" y="418"/>
                  </a:lnTo>
                  <a:lnTo>
                    <a:pt x="706" y="433"/>
                  </a:lnTo>
                  <a:lnTo>
                    <a:pt x="685" y="447"/>
                  </a:lnTo>
                  <a:lnTo>
                    <a:pt x="663" y="458"/>
                  </a:lnTo>
                  <a:lnTo>
                    <a:pt x="640" y="469"/>
                  </a:lnTo>
                  <a:lnTo>
                    <a:pt x="616" y="479"/>
                  </a:lnTo>
                  <a:lnTo>
                    <a:pt x="591" y="486"/>
                  </a:lnTo>
                  <a:lnTo>
                    <a:pt x="564" y="490"/>
                  </a:lnTo>
                  <a:lnTo>
                    <a:pt x="538" y="491"/>
                  </a:lnTo>
                  <a:lnTo>
                    <a:pt x="512" y="490"/>
                  </a:lnTo>
                  <a:lnTo>
                    <a:pt x="486" y="485"/>
                  </a:lnTo>
                  <a:lnTo>
                    <a:pt x="459" y="477"/>
                  </a:lnTo>
                  <a:lnTo>
                    <a:pt x="433" y="466"/>
                  </a:lnTo>
                  <a:lnTo>
                    <a:pt x="407" y="454"/>
                  </a:lnTo>
                  <a:lnTo>
                    <a:pt x="381" y="439"/>
                  </a:lnTo>
                  <a:lnTo>
                    <a:pt x="356" y="423"/>
                  </a:lnTo>
                  <a:lnTo>
                    <a:pt x="331" y="404"/>
                  </a:lnTo>
                  <a:lnTo>
                    <a:pt x="306" y="384"/>
                  </a:lnTo>
                  <a:lnTo>
                    <a:pt x="282" y="362"/>
                  </a:lnTo>
                  <a:lnTo>
                    <a:pt x="258" y="340"/>
                  </a:lnTo>
                  <a:lnTo>
                    <a:pt x="235" y="317"/>
                  </a:lnTo>
                  <a:lnTo>
                    <a:pt x="213" y="293"/>
                  </a:lnTo>
                  <a:lnTo>
                    <a:pt x="192" y="269"/>
                  </a:lnTo>
                  <a:lnTo>
                    <a:pt x="171" y="245"/>
                  </a:lnTo>
                  <a:lnTo>
                    <a:pt x="151" y="220"/>
                  </a:lnTo>
                  <a:lnTo>
                    <a:pt x="132" y="196"/>
                  </a:lnTo>
                  <a:lnTo>
                    <a:pt x="115" y="172"/>
                  </a:lnTo>
                  <a:lnTo>
                    <a:pt x="81" y="126"/>
                  </a:lnTo>
                  <a:lnTo>
                    <a:pt x="54" y="86"/>
                  </a:lnTo>
                  <a:lnTo>
                    <a:pt x="15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C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71" name="Freeform 139"/>
            <p:cNvSpPr>
              <a:spLocks/>
            </p:cNvSpPr>
            <p:nvPr/>
          </p:nvSpPr>
          <p:spPr bwMode="auto">
            <a:xfrm>
              <a:off x="4728" y="1736"/>
              <a:ext cx="234" cy="568"/>
            </a:xfrm>
            <a:custGeom>
              <a:avLst/>
              <a:gdLst/>
              <a:ahLst/>
              <a:cxnLst>
                <a:cxn ang="0">
                  <a:pos x="160" y="129"/>
                </a:cxn>
                <a:cxn ang="0">
                  <a:pos x="206" y="78"/>
                </a:cxn>
                <a:cxn ang="0">
                  <a:pos x="246" y="48"/>
                </a:cxn>
                <a:cxn ang="0">
                  <a:pos x="295" y="23"/>
                </a:cxn>
                <a:cxn ang="0">
                  <a:pos x="355" y="5"/>
                </a:cxn>
                <a:cxn ang="0">
                  <a:pos x="426" y="0"/>
                </a:cxn>
                <a:cxn ang="0">
                  <a:pos x="509" y="11"/>
                </a:cxn>
                <a:cxn ang="0">
                  <a:pos x="602" y="42"/>
                </a:cxn>
                <a:cxn ang="0">
                  <a:pos x="707" y="95"/>
                </a:cxn>
                <a:cxn ang="0">
                  <a:pos x="806" y="169"/>
                </a:cxn>
                <a:cxn ang="0">
                  <a:pos x="899" y="261"/>
                </a:cxn>
                <a:cxn ang="0">
                  <a:pos x="982" y="367"/>
                </a:cxn>
                <a:cxn ang="0">
                  <a:pos x="1053" y="488"/>
                </a:cxn>
                <a:cxn ang="0">
                  <a:pos x="1109" y="619"/>
                </a:cxn>
                <a:cxn ang="0">
                  <a:pos x="1149" y="760"/>
                </a:cxn>
                <a:cxn ang="0">
                  <a:pos x="1166" y="907"/>
                </a:cxn>
                <a:cxn ang="0">
                  <a:pos x="1162" y="1060"/>
                </a:cxn>
                <a:cxn ang="0">
                  <a:pos x="1132" y="1215"/>
                </a:cxn>
                <a:cxn ang="0">
                  <a:pos x="1075" y="1370"/>
                </a:cxn>
                <a:cxn ang="0">
                  <a:pos x="1004" y="1530"/>
                </a:cxn>
                <a:cxn ang="0">
                  <a:pos x="941" y="1697"/>
                </a:cxn>
                <a:cxn ang="0">
                  <a:pos x="887" y="1867"/>
                </a:cxn>
                <a:cxn ang="0">
                  <a:pos x="845" y="2030"/>
                </a:cxn>
                <a:cxn ang="0">
                  <a:pos x="819" y="2184"/>
                </a:cxn>
                <a:cxn ang="0">
                  <a:pos x="810" y="2323"/>
                </a:cxn>
                <a:cxn ang="0">
                  <a:pos x="820" y="2439"/>
                </a:cxn>
                <a:cxn ang="0">
                  <a:pos x="853" y="2528"/>
                </a:cxn>
                <a:cxn ang="0">
                  <a:pos x="913" y="2583"/>
                </a:cxn>
                <a:cxn ang="0">
                  <a:pos x="1000" y="2599"/>
                </a:cxn>
                <a:cxn ang="0">
                  <a:pos x="1063" y="2599"/>
                </a:cxn>
                <a:cxn ang="0">
                  <a:pos x="985" y="2684"/>
                </a:cxn>
                <a:cxn ang="0">
                  <a:pos x="905" y="2750"/>
                </a:cxn>
                <a:cxn ang="0">
                  <a:pos x="849" y="2787"/>
                </a:cxn>
                <a:cxn ang="0">
                  <a:pos x="788" y="2817"/>
                </a:cxn>
                <a:cxn ang="0">
                  <a:pos x="723" y="2836"/>
                </a:cxn>
                <a:cxn ang="0">
                  <a:pos x="657" y="2841"/>
                </a:cxn>
                <a:cxn ang="0">
                  <a:pos x="589" y="2828"/>
                </a:cxn>
                <a:cxn ang="0">
                  <a:pos x="457" y="2784"/>
                </a:cxn>
                <a:cxn ang="0">
                  <a:pos x="368" y="2747"/>
                </a:cxn>
                <a:cxn ang="0">
                  <a:pos x="279" y="2700"/>
                </a:cxn>
                <a:cxn ang="0">
                  <a:pos x="192" y="2641"/>
                </a:cxn>
                <a:cxn ang="0">
                  <a:pos x="116" y="2566"/>
                </a:cxn>
                <a:cxn ang="0">
                  <a:pos x="56" y="2474"/>
                </a:cxn>
                <a:cxn ang="0">
                  <a:pos x="16" y="2361"/>
                </a:cxn>
                <a:cxn ang="0">
                  <a:pos x="0" y="2225"/>
                </a:cxn>
                <a:cxn ang="0">
                  <a:pos x="17" y="2063"/>
                </a:cxn>
                <a:cxn ang="0">
                  <a:pos x="70" y="1872"/>
                </a:cxn>
                <a:cxn ang="0">
                  <a:pos x="217" y="1449"/>
                </a:cxn>
                <a:cxn ang="0">
                  <a:pos x="307" y="1165"/>
                </a:cxn>
                <a:cxn ang="0">
                  <a:pos x="362" y="959"/>
                </a:cxn>
                <a:cxn ang="0">
                  <a:pos x="400" y="766"/>
                </a:cxn>
                <a:cxn ang="0">
                  <a:pos x="417" y="592"/>
                </a:cxn>
                <a:cxn ang="0">
                  <a:pos x="409" y="441"/>
                </a:cxn>
                <a:cxn ang="0">
                  <a:pos x="369" y="317"/>
                </a:cxn>
                <a:cxn ang="0">
                  <a:pos x="295" y="229"/>
                </a:cxn>
                <a:cxn ang="0">
                  <a:pos x="182" y="179"/>
                </a:cxn>
              </a:cxnLst>
              <a:rect l="0" t="0" r="r" b="b"/>
              <a:pathLst>
                <a:path w="1169" h="2841">
                  <a:moveTo>
                    <a:pt x="134" y="171"/>
                  </a:moveTo>
                  <a:lnTo>
                    <a:pt x="140" y="159"/>
                  </a:lnTo>
                  <a:lnTo>
                    <a:pt x="160" y="129"/>
                  </a:lnTo>
                  <a:lnTo>
                    <a:pt x="176" y="109"/>
                  </a:lnTo>
                  <a:lnTo>
                    <a:pt x="196" y="88"/>
                  </a:lnTo>
                  <a:lnTo>
                    <a:pt x="206" y="78"/>
                  </a:lnTo>
                  <a:lnTo>
                    <a:pt x="218" y="67"/>
                  </a:lnTo>
                  <a:lnTo>
                    <a:pt x="232" y="57"/>
                  </a:lnTo>
                  <a:lnTo>
                    <a:pt x="246" y="48"/>
                  </a:lnTo>
                  <a:lnTo>
                    <a:pt x="261" y="38"/>
                  </a:lnTo>
                  <a:lnTo>
                    <a:pt x="278" y="30"/>
                  </a:lnTo>
                  <a:lnTo>
                    <a:pt x="295" y="23"/>
                  </a:lnTo>
                  <a:lnTo>
                    <a:pt x="314" y="15"/>
                  </a:lnTo>
                  <a:lnTo>
                    <a:pt x="334" y="9"/>
                  </a:lnTo>
                  <a:lnTo>
                    <a:pt x="355" y="5"/>
                  </a:lnTo>
                  <a:lnTo>
                    <a:pt x="378" y="2"/>
                  </a:lnTo>
                  <a:lnTo>
                    <a:pt x="402" y="0"/>
                  </a:lnTo>
                  <a:lnTo>
                    <a:pt x="426" y="0"/>
                  </a:lnTo>
                  <a:lnTo>
                    <a:pt x="453" y="2"/>
                  </a:lnTo>
                  <a:lnTo>
                    <a:pt x="480" y="6"/>
                  </a:lnTo>
                  <a:lnTo>
                    <a:pt x="509" y="11"/>
                  </a:lnTo>
                  <a:lnTo>
                    <a:pt x="538" y="20"/>
                  </a:lnTo>
                  <a:lnTo>
                    <a:pt x="570" y="30"/>
                  </a:lnTo>
                  <a:lnTo>
                    <a:pt x="602" y="42"/>
                  </a:lnTo>
                  <a:lnTo>
                    <a:pt x="637" y="58"/>
                  </a:lnTo>
                  <a:lnTo>
                    <a:pt x="672" y="76"/>
                  </a:lnTo>
                  <a:lnTo>
                    <a:pt x="707" y="95"/>
                  </a:lnTo>
                  <a:lnTo>
                    <a:pt x="740" y="118"/>
                  </a:lnTo>
                  <a:lnTo>
                    <a:pt x="773" y="142"/>
                  </a:lnTo>
                  <a:lnTo>
                    <a:pt x="806" y="169"/>
                  </a:lnTo>
                  <a:lnTo>
                    <a:pt x="838" y="197"/>
                  </a:lnTo>
                  <a:lnTo>
                    <a:pt x="869" y="229"/>
                  </a:lnTo>
                  <a:lnTo>
                    <a:pt x="899" y="261"/>
                  </a:lnTo>
                  <a:lnTo>
                    <a:pt x="928" y="294"/>
                  </a:lnTo>
                  <a:lnTo>
                    <a:pt x="956" y="331"/>
                  </a:lnTo>
                  <a:lnTo>
                    <a:pt x="982" y="367"/>
                  </a:lnTo>
                  <a:lnTo>
                    <a:pt x="1007" y="406"/>
                  </a:lnTo>
                  <a:lnTo>
                    <a:pt x="1031" y="446"/>
                  </a:lnTo>
                  <a:lnTo>
                    <a:pt x="1053" y="488"/>
                  </a:lnTo>
                  <a:lnTo>
                    <a:pt x="1074" y="530"/>
                  </a:lnTo>
                  <a:lnTo>
                    <a:pt x="1093" y="574"/>
                  </a:lnTo>
                  <a:lnTo>
                    <a:pt x="1109" y="619"/>
                  </a:lnTo>
                  <a:lnTo>
                    <a:pt x="1125" y="666"/>
                  </a:lnTo>
                  <a:lnTo>
                    <a:pt x="1137" y="712"/>
                  </a:lnTo>
                  <a:lnTo>
                    <a:pt x="1149" y="760"/>
                  </a:lnTo>
                  <a:lnTo>
                    <a:pt x="1157" y="808"/>
                  </a:lnTo>
                  <a:lnTo>
                    <a:pt x="1163" y="858"/>
                  </a:lnTo>
                  <a:lnTo>
                    <a:pt x="1166" y="907"/>
                  </a:lnTo>
                  <a:lnTo>
                    <a:pt x="1169" y="958"/>
                  </a:lnTo>
                  <a:lnTo>
                    <a:pt x="1166" y="1009"/>
                  </a:lnTo>
                  <a:lnTo>
                    <a:pt x="1162" y="1060"/>
                  </a:lnTo>
                  <a:lnTo>
                    <a:pt x="1155" y="1111"/>
                  </a:lnTo>
                  <a:lnTo>
                    <a:pt x="1146" y="1163"/>
                  </a:lnTo>
                  <a:lnTo>
                    <a:pt x="1132" y="1215"/>
                  </a:lnTo>
                  <a:lnTo>
                    <a:pt x="1117" y="1267"/>
                  </a:lnTo>
                  <a:lnTo>
                    <a:pt x="1097" y="1319"/>
                  </a:lnTo>
                  <a:lnTo>
                    <a:pt x="1075" y="1370"/>
                  </a:lnTo>
                  <a:lnTo>
                    <a:pt x="1051" y="1423"/>
                  </a:lnTo>
                  <a:lnTo>
                    <a:pt x="1027" y="1476"/>
                  </a:lnTo>
                  <a:lnTo>
                    <a:pt x="1004" y="1530"/>
                  </a:lnTo>
                  <a:lnTo>
                    <a:pt x="982" y="1586"/>
                  </a:lnTo>
                  <a:lnTo>
                    <a:pt x="961" y="1641"/>
                  </a:lnTo>
                  <a:lnTo>
                    <a:pt x="941" y="1697"/>
                  </a:lnTo>
                  <a:lnTo>
                    <a:pt x="922" y="1755"/>
                  </a:lnTo>
                  <a:lnTo>
                    <a:pt x="903" y="1811"/>
                  </a:lnTo>
                  <a:lnTo>
                    <a:pt x="887" y="1867"/>
                  </a:lnTo>
                  <a:lnTo>
                    <a:pt x="872" y="1922"/>
                  </a:lnTo>
                  <a:lnTo>
                    <a:pt x="857" y="1977"/>
                  </a:lnTo>
                  <a:lnTo>
                    <a:pt x="845" y="2030"/>
                  </a:lnTo>
                  <a:lnTo>
                    <a:pt x="835" y="2083"/>
                  </a:lnTo>
                  <a:lnTo>
                    <a:pt x="825" y="2135"/>
                  </a:lnTo>
                  <a:lnTo>
                    <a:pt x="819" y="2184"/>
                  </a:lnTo>
                  <a:lnTo>
                    <a:pt x="814" y="2233"/>
                  </a:lnTo>
                  <a:lnTo>
                    <a:pt x="811" y="2279"/>
                  </a:lnTo>
                  <a:lnTo>
                    <a:pt x="810" y="2323"/>
                  </a:lnTo>
                  <a:lnTo>
                    <a:pt x="811" y="2364"/>
                  </a:lnTo>
                  <a:lnTo>
                    <a:pt x="814" y="2403"/>
                  </a:lnTo>
                  <a:lnTo>
                    <a:pt x="820" y="2439"/>
                  </a:lnTo>
                  <a:lnTo>
                    <a:pt x="828" y="2471"/>
                  </a:lnTo>
                  <a:lnTo>
                    <a:pt x="840" y="2502"/>
                  </a:lnTo>
                  <a:lnTo>
                    <a:pt x="853" y="2528"/>
                  </a:lnTo>
                  <a:lnTo>
                    <a:pt x="870" y="2551"/>
                  </a:lnTo>
                  <a:lnTo>
                    <a:pt x="890" y="2568"/>
                  </a:lnTo>
                  <a:lnTo>
                    <a:pt x="913" y="2583"/>
                  </a:lnTo>
                  <a:lnTo>
                    <a:pt x="939" y="2593"/>
                  </a:lnTo>
                  <a:lnTo>
                    <a:pt x="968" y="2598"/>
                  </a:lnTo>
                  <a:lnTo>
                    <a:pt x="1000" y="2599"/>
                  </a:lnTo>
                  <a:lnTo>
                    <a:pt x="1035" y="2595"/>
                  </a:lnTo>
                  <a:lnTo>
                    <a:pt x="1075" y="2585"/>
                  </a:lnTo>
                  <a:lnTo>
                    <a:pt x="1063" y="2599"/>
                  </a:lnTo>
                  <a:lnTo>
                    <a:pt x="1033" y="2635"/>
                  </a:lnTo>
                  <a:lnTo>
                    <a:pt x="1010" y="2658"/>
                  </a:lnTo>
                  <a:lnTo>
                    <a:pt x="985" y="2684"/>
                  </a:lnTo>
                  <a:lnTo>
                    <a:pt x="955" y="2711"/>
                  </a:lnTo>
                  <a:lnTo>
                    <a:pt x="923" y="2737"/>
                  </a:lnTo>
                  <a:lnTo>
                    <a:pt x="905" y="2750"/>
                  </a:lnTo>
                  <a:lnTo>
                    <a:pt x="888" y="2763"/>
                  </a:lnTo>
                  <a:lnTo>
                    <a:pt x="869" y="2775"/>
                  </a:lnTo>
                  <a:lnTo>
                    <a:pt x="849" y="2787"/>
                  </a:lnTo>
                  <a:lnTo>
                    <a:pt x="829" y="2798"/>
                  </a:lnTo>
                  <a:lnTo>
                    <a:pt x="808" y="2807"/>
                  </a:lnTo>
                  <a:lnTo>
                    <a:pt x="788" y="2817"/>
                  </a:lnTo>
                  <a:lnTo>
                    <a:pt x="767" y="2824"/>
                  </a:lnTo>
                  <a:lnTo>
                    <a:pt x="745" y="2831"/>
                  </a:lnTo>
                  <a:lnTo>
                    <a:pt x="723" y="2836"/>
                  </a:lnTo>
                  <a:lnTo>
                    <a:pt x="701" y="2840"/>
                  </a:lnTo>
                  <a:lnTo>
                    <a:pt x="679" y="2841"/>
                  </a:lnTo>
                  <a:lnTo>
                    <a:pt x="657" y="2841"/>
                  </a:lnTo>
                  <a:lnTo>
                    <a:pt x="634" y="2839"/>
                  </a:lnTo>
                  <a:lnTo>
                    <a:pt x="611" y="2835"/>
                  </a:lnTo>
                  <a:lnTo>
                    <a:pt x="589" y="2828"/>
                  </a:lnTo>
                  <a:lnTo>
                    <a:pt x="540" y="2813"/>
                  </a:lnTo>
                  <a:lnTo>
                    <a:pt x="486" y="2794"/>
                  </a:lnTo>
                  <a:lnTo>
                    <a:pt x="457" y="2784"/>
                  </a:lnTo>
                  <a:lnTo>
                    <a:pt x="428" y="2772"/>
                  </a:lnTo>
                  <a:lnTo>
                    <a:pt x="398" y="2761"/>
                  </a:lnTo>
                  <a:lnTo>
                    <a:pt x="368" y="2747"/>
                  </a:lnTo>
                  <a:lnTo>
                    <a:pt x="338" y="2734"/>
                  </a:lnTo>
                  <a:lnTo>
                    <a:pt x="308" y="2718"/>
                  </a:lnTo>
                  <a:lnTo>
                    <a:pt x="279" y="2700"/>
                  </a:lnTo>
                  <a:lnTo>
                    <a:pt x="249" y="2683"/>
                  </a:lnTo>
                  <a:lnTo>
                    <a:pt x="221" y="2663"/>
                  </a:lnTo>
                  <a:lnTo>
                    <a:pt x="192" y="2641"/>
                  </a:lnTo>
                  <a:lnTo>
                    <a:pt x="166" y="2618"/>
                  </a:lnTo>
                  <a:lnTo>
                    <a:pt x="140" y="2593"/>
                  </a:lnTo>
                  <a:lnTo>
                    <a:pt x="116" y="2566"/>
                  </a:lnTo>
                  <a:lnTo>
                    <a:pt x="95" y="2538"/>
                  </a:lnTo>
                  <a:lnTo>
                    <a:pt x="74" y="2507"/>
                  </a:lnTo>
                  <a:lnTo>
                    <a:pt x="56" y="2474"/>
                  </a:lnTo>
                  <a:lnTo>
                    <a:pt x="39" y="2438"/>
                  </a:lnTo>
                  <a:lnTo>
                    <a:pt x="26" y="2401"/>
                  </a:lnTo>
                  <a:lnTo>
                    <a:pt x="16" y="2361"/>
                  </a:lnTo>
                  <a:lnTo>
                    <a:pt x="7" y="2318"/>
                  </a:lnTo>
                  <a:lnTo>
                    <a:pt x="2" y="2273"/>
                  </a:lnTo>
                  <a:lnTo>
                    <a:pt x="0" y="2225"/>
                  </a:lnTo>
                  <a:lnTo>
                    <a:pt x="2" y="2174"/>
                  </a:lnTo>
                  <a:lnTo>
                    <a:pt x="7" y="2120"/>
                  </a:lnTo>
                  <a:lnTo>
                    <a:pt x="17" y="2063"/>
                  </a:lnTo>
                  <a:lnTo>
                    <a:pt x="30" y="2002"/>
                  </a:lnTo>
                  <a:lnTo>
                    <a:pt x="48" y="1939"/>
                  </a:lnTo>
                  <a:lnTo>
                    <a:pt x="70" y="1872"/>
                  </a:lnTo>
                  <a:lnTo>
                    <a:pt x="119" y="1734"/>
                  </a:lnTo>
                  <a:lnTo>
                    <a:pt x="169" y="1592"/>
                  </a:lnTo>
                  <a:lnTo>
                    <a:pt x="217" y="1449"/>
                  </a:lnTo>
                  <a:lnTo>
                    <a:pt x="264" y="1305"/>
                  </a:lnTo>
                  <a:lnTo>
                    <a:pt x="286" y="1235"/>
                  </a:lnTo>
                  <a:lnTo>
                    <a:pt x="307" y="1165"/>
                  </a:lnTo>
                  <a:lnTo>
                    <a:pt x="327" y="1095"/>
                  </a:lnTo>
                  <a:lnTo>
                    <a:pt x="345" y="1027"/>
                  </a:lnTo>
                  <a:lnTo>
                    <a:pt x="362" y="959"/>
                  </a:lnTo>
                  <a:lnTo>
                    <a:pt x="377" y="893"/>
                  </a:lnTo>
                  <a:lnTo>
                    <a:pt x="389" y="829"/>
                  </a:lnTo>
                  <a:lnTo>
                    <a:pt x="400" y="766"/>
                  </a:lnTo>
                  <a:lnTo>
                    <a:pt x="408" y="706"/>
                  </a:lnTo>
                  <a:lnTo>
                    <a:pt x="414" y="648"/>
                  </a:lnTo>
                  <a:lnTo>
                    <a:pt x="417" y="592"/>
                  </a:lnTo>
                  <a:lnTo>
                    <a:pt x="417" y="539"/>
                  </a:lnTo>
                  <a:lnTo>
                    <a:pt x="414" y="488"/>
                  </a:lnTo>
                  <a:lnTo>
                    <a:pt x="409" y="441"/>
                  </a:lnTo>
                  <a:lnTo>
                    <a:pt x="400" y="396"/>
                  </a:lnTo>
                  <a:lnTo>
                    <a:pt x="386" y="354"/>
                  </a:lnTo>
                  <a:lnTo>
                    <a:pt x="369" y="317"/>
                  </a:lnTo>
                  <a:lnTo>
                    <a:pt x="350" y="284"/>
                  </a:lnTo>
                  <a:lnTo>
                    <a:pt x="325" y="254"/>
                  </a:lnTo>
                  <a:lnTo>
                    <a:pt x="295" y="229"/>
                  </a:lnTo>
                  <a:lnTo>
                    <a:pt x="262" y="207"/>
                  </a:lnTo>
                  <a:lnTo>
                    <a:pt x="225" y="190"/>
                  </a:lnTo>
                  <a:lnTo>
                    <a:pt x="182" y="179"/>
                  </a:lnTo>
                  <a:lnTo>
                    <a:pt x="134" y="1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72" name="Freeform 140"/>
            <p:cNvSpPr>
              <a:spLocks/>
            </p:cNvSpPr>
            <p:nvPr/>
          </p:nvSpPr>
          <p:spPr bwMode="auto">
            <a:xfrm>
              <a:off x="4719" y="1744"/>
              <a:ext cx="146" cy="245"/>
            </a:xfrm>
            <a:custGeom>
              <a:avLst/>
              <a:gdLst/>
              <a:ahLst/>
              <a:cxnLst>
                <a:cxn ang="0">
                  <a:pos x="5" y="107"/>
                </a:cxn>
                <a:cxn ang="0">
                  <a:pos x="34" y="70"/>
                </a:cxn>
                <a:cxn ang="0">
                  <a:pos x="56" y="47"/>
                </a:cxn>
                <a:cxn ang="0">
                  <a:pos x="75" y="32"/>
                </a:cxn>
                <a:cxn ang="0">
                  <a:pos x="96" y="20"/>
                </a:cxn>
                <a:cxn ang="0">
                  <a:pos x="120" y="10"/>
                </a:cxn>
                <a:cxn ang="0">
                  <a:pos x="147" y="2"/>
                </a:cxn>
                <a:cxn ang="0">
                  <a:pos x="176" y="0"/>
                </a:cxn>
                <a:cxn ang="0">
                  <a:pos x="208" y="3"/>
                </a:cxn>
                <a:cxn ang="0">
                  <a:pos x="243" y="12"/>
                </a:cxn>
                <a:cxn ang="0">
                  <a:pos x="280" y="28"/>
                </a:cxn>
                <a:cxn ang="0">
                  <a:pos x="320" y="52"/>
                </a:cxn>
                <a:cxn ang="0">
                  <a:pos x="382" y="102"/>
                </a:cxn>
                <a:cxn ang="0">
                  <a:pos x="461" y="175"/>
                </a:cxn>
                <a:cxn ang="0">
                  <a:pos x="531" y="252"/>
                </a:cxn>
                <a:cxn ang="0">
                  <a:pos x="579" y="313"/>
                </a:cxn>
                <a:cxn ang="0">
                  <a:pos x="607" y="355"/>
                </a:cxn>
                <a:cxn ang="0">
                  <a:pos x="633" y="398"/>
                </a:cxn>
                <a:cxn ang="0">
                  <a:pos x="656" y="440"/>
                </a:cxn>
                <a:cxn ang="0">
                  <a:pos x="676" y="485"/>
                </a:cxn>
                <a:cxn ang="0">
                  <a:pos x="693" y="529"/>
                </a:cxn>
                <a:cxn ang="0">
                  <a:pos x="707" y="573"/>
                </a:cxn>
                <a:cxn ang="0">
                  <a:pos x="718" y="619"/>
                </a:cxn>
                <a:cxn ang="0">
                  <a:pos x="726" y="664"/>
                </a:cxn>
                <a:cxn ang="0">
                  <a:pos x="729" y="710"/>
                </a:cxn>
                <a:cxn ang="0">
                  <a:pos x="730" y="755"/>
                </a:cxn>
                <a:cxn ang="0">
                  <a:pos x="727" y="803"/>
                </a:cxn>
                <a:cxn ang="0">
                  <a:pos x="721" y="851"/>
                </a:cxn>
                <a:cxn ang="0">
                  <a:pos x="713" y="900"/>
                </a:cxn>
                <a:cxn ang="0">
                  <a:pos x="703" y="949"/>
                </a:cxn>
                <a:cxn ang="0">
                  <a:pos x="689" y="996"/>
                </a:cxn>
                <a:cxn ang="0">
                  <a:pos x="673" y="1041"/>
                </a:cxn>
                <a:cxn ang="0">
                  <a:pos x="655" y="1082"/>
                </a:cxn>
                <a:cxn ang="0">
                  <a:pos x="634" y="1120"/>
                </a:cxn>
                <a:cxn ang="0">
                  <a:pos x="610" y="1153"/>
                </a:cxn>
                <a:cxn ang="0">
                  <a:pos x="583" y="1181"/>
                </a:cxn>
                <a:cxn ang="0">
                  <a:pos x="554" y="1203"/>
                </a:cxn>
                <a:cxn ang="0">
                  <a:pos x="522" y="1217"/>
                </a:cxn>
                <a:cxn ang="0">
                  <a:pos x="487" y="1225"/>
                </a:cxn>
                <a:cxn ang="0">
                  <a:pos x="450" y="1223"/>
                </a:cxn>
                <a:cxn ang="0">
                  <a:pos x="410" y="1212"/>
                </a:cxn>
                <a:cxn ang="0">
                  <a:pos x="0" y="117"/>
                </a:cxn>
              </a:cxnLst>
              <a:rect l="0" t="0" r="r" b="b"/>
              <a:pathLst>
                <a:path w="730" h="1225">
                  <a:moveTo>
                    <a:pt x="0" y="117"/>
                  </a:moveTo>
                  <a:lnTo>
                    <a:pt x="5" y="107"/>
                  </a:lnTo>
                  <a:lnTo>
                    <a:pt x="22" y="85"/>
                  </a:lnTo>
                  <a:lnTo>
                    <a:pt x="34" y="70"/>
                  </a:lnTo>
                  <a:lnTo>
                    <a:pt x="48" y="54"/>
                  </a:lnTo>
                  <a:lnTo>
                    <a:pt x="56" y="47"/>
                  </a:lnTo>
                  <a:lnTo>
                    <a:pt x="66" y="40"/>
                  </a:lnTo>
                  <a:lnTo>
                    <a:pt x="75" y="32"/>
                  </a:lnTo>
                  <a:lnTo>
                    <a:pt x="86" y="25"/>
                  </a:lnTo>
                  <a:lnTo>
                    <a:pt x="96" y="20"/>
                  </a:lnTo>
                  <a:lnTo>
                    <a:pt x="107" y="14"/>
                  </a:lnTo>
                  <a:lnTo>
                    <a:pt x="120" y="10"/>
                  </a:lnTo>
                  <a:lnTo>
                    <a:pt x="133" y="5"/>
                  </a:lnTo>
                  <a:lnTo>
                    <a:pt x="147" y="2"/>
                  </a:lnTo>
                  <a:lnTo>
                    <a:pt x="162" y="0"/>
                  </a:lnTo>
                  <a:lnTo>
                    <a:pt x="176" y="0"/>
                  </a:lnTo>
                  <a:lnTo>
                    <a:pt x="192" y="0"/>
                  </a:lnTo>
                  <a:lnTo>
                    <a:pt x="208" y="3"/>
                  </a:lnTo>
                  <a:lnTo>
                    <a:pt x="225" y="6"/>
                  </a:lnTo>
                  <a:lnTo>
                    <a:pt x="243" y="12"/>
                  </a:lnTo>
                  <a:lnTo>
                    <a:pt x="260" y="19"/>
                  </a:lnTo>
                  <a:lnTo>
                    <a:pt x="280" y="28"/>
                  </a:lnTo>
                  <a:lnTo>
                    <a:pt x="299" y="40"/>
                  </a:lnTo>
                  <a:lnTo>
                    <a:pt x="320" y="52"/>
                  </a:lnTo>
                  <a:lnTo>
                    <a:pt x="340" y="68"/>
                  </a:lnTo>
                  <a:lnTo>
                    <a:pt x="382" y="102"/>
                  </a:lnTo>
                  <a:lnTo>
                    <a:pt x="423" y="138"/>
                  </a:lnTo>
                  <a:lnTo>
                    <a:pt x="461" y="175"/>
                  </a:lnTo>
                  <a:lnTo>
                    <a:pt x="497" y="213"/>
                  </a:lnTo>
                  <a:lnTo>
                    <a:pt x="531" y="252"/>
                  </a:lnTo>
                  <a:lnTo>
                    <a:pt x="563" y="293"/>
                  </a:lnTo>
                  <a:lnTo>
                    <a:pt x="579" y="313"/>
                  </a:lnTo>
                  <a:lnTo>
                    <a:pt x="593" y="334"/>
                  </a:lnTo>
                  <a:lnTo>
                    <a:pt x="607" y="355"/>
                  </a:lnTo>
                  <a:lnTo>
                    <a:pt x="620" y="376"/>
                  </a:lnTo>
                  <a:lnTo>
                    <a:pt x="633" y="398"/>
                  </a:lnTo>
                  <a:lnTo>
                    <a:pt x="644" y="419"/>
                  </a:lnTo>
                  <a:lnTo>
                    <a:pt x="656" y="440"/>
                  </a:lnTo>
                  <a:lnTo>
                    <a:pt x="666" y="462"/>
                  </a:lnTo>
                  <a:lnTo>
                    <a:pt x="676" y="485"/>
                  </a:lnTo>
                  <a:lnTo>
                    <a:pt x="685" y="507"/>
                  </a:lnTo>
                  <a:lnTo>
                    <a:pt x="693" y="529"/>
                  </a:lnTo>
                  <a:lnTo>
                    <a:pt x="701" y="552"/>
                  </a:lnTo>
                  <a:lnTo>
                    <a:pt x="707" y="573"/>
                  </a:lnTo>
                  <a:lnTo>
                    <a:pt x="713" y="596"/>
                  </a:lnTo>
                  <a:lnTo>
                    <a:pt x="718" y="619"/>
                  </a:lnTo>
                  <a:lnTo>
                    <a:pt x="722" y="641"/>
                  </a:lnTo>
                  <a:lnTo>
                    <a:pt x="726" y="664"/>
                  </a:lnTo>
                  <a:lnTo>
                    <a:pt x="728" y="687"/>
                  </a:lnTo>
                  <a:lnTo>
                    <a:pt x="729" y="710"/>
                  </a:lnTo>
                  <a:lnTo>
                    <a:pt x="730" y="733"/>
                  </a:lnTo>
                  <a:lnTo>
                    <a:pt x="730" y="755"/>
                  </a:lnTo>
                  <a:lnTo>
                    <a:pt x="729" y="779"/>
                  </a:lnTo>
                  <a:lnTo>
                    <a:pt x="727" y="803"/>
                  </a:lnTo>
                  <a:lnTo>
                    <a:pt x="724" y="827"/>
                  </a:lnTo>
                  <a:lnTo>
                    <a:pt x="721" y="851"/>
                  </a:lnTo>
                  <a:lnTo>
                    <a:pt x="717" y="876"/>
                  </a:lnTo>
                  <a:lnTo>
                    <a:pt x="713" y="900"/>
                  </a:lnTo>
                  <a:lnTo>
                    <a:pt x="708" y="924"/>
                  </a:lnTo>
                  <a:lnTo>
                    <a:pt x="703" y="949"/>
                  </a:lnTo>
                  <a:lnTo>
                    <a:pt x="696" y="972"/>
                  </a:lnTo>
                  <a:lnTo>
                    <a:pt x="689" y="996"/>
                  </a:lnTo>
                  <a:lnTo>
                    <a:pt x="682" y="1018"/>
                  </a:lnTo>
                  <a:lnTo>
                    <a:pt x="673" y="1041"/>
                  </a:lnTo>
                  <a:lnTo>
                    <a:pt x="664" y="1061"/>
                  </a:lnTo>
                  <a:lnTo>
                    <a:pt x="655" y="1082"/>
                  </a:lnTo>
                  <a:lnTo>
                    <a:pt x="644" y="1101"/>
                  </a:lnTo>
                  <a:lnTo>
                    <a:pt x="634" y="1120"/>
                  </a:lnTo>
                  <a:lnTo>
                    <a:pt x="621" y="1137"/>
                  </a:lnTo>
                  <a:lnTo>
                    <a:pt x="610" y="1153"/>
                  </a:lnTo>
                  <a:lnTo>
                    <a:pt x="596" y="1167"/>
                  </a:lnTo>
                  <a:lnTo>
                    <a:pt x="583" y="1181"/>
                  </a:lnTo>
                  <a:lnTo>
                    <a:pt x="568" y="1192"/>
                  </a:lnTo>
                  <a:lnTo>
                    <a:pt x="554" y="1203"/>
                  </a:lnTo>
                  <a:lnTo>
                    <a:pt x="538" y="1211"/>
                  </a:lnTo>
                  <a:lnTo>
                    <a:pt x="522" y="1217"/>
                  </a:lnTo>
                  <a:lnTo>
                    <a:pt x="505" y="1223"/>
                  </a:lnTo>
                  <a:lnTo>
                    <a:pt x="487" y="1225"/>
                  </a:lnTo>
                  <a:lnTo>
                    <a:pt x="468" y="1225"/>
                  </a:lnTo>
                  <a:lnTo>
                    <a:pt x="450" y="1223"/>
                  </a:lnTo>
                  <a:lnTo>
                    <a:pt x="430" y="1218"/>
                  </a:lnTo>
                  <a:lnTo>
                    <a:pt x="410" y="1212"/>
                  </a:lnTo>
                  <a:lnTo>
                    <a:pt x="389" y="1203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4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73" name="Freeform 141"/>
            <p:cNvSpPr>
              <a:spLocks/>
            </p:cNvSpPr>
            <p:nvPr/>
          </p:nvSpPr>
          <p:spPr bwMode="auto">
            <a:xfrm>
              <a:off x="4242" y="3313"/>
              <a:ext cx="174" cy="199"/>
            </a:xfrm>
            <a:custGeom>
              <a:avLst/>
              <a:gdLst/>
              <a:ahLst/>
              <a:cxnLst>
                <a:cxn ang="0">
                  <a:pos x="16" y="996"/>
                </a:cxn>
                <a:cxn ang="0">
                  <a:pos x="869" y="996"/>
                </a:cxn>
                <a:cxn ang="0">
                  <a:pos x="868" y="964"/>
                </a:cxn>
                <a:cxn ang="0">
                  <a:pos x="864" y="881"/>
                </a:cxn>
                <a:cxn ang="0">
                  <a:pos x="859" y="757"/>
                </a:cxn>
                <a:cxn ang="0">
                  <a:pos x="852" y="608"/>
                </a:cxn>
                <a:cxn ang="0">
                  <a:pos x="846" y="443"/>
                </a:cxn>
                <a:cxn ang="0">
                  <a:pos x="840" y="279"/>
                </a:cxn>
                <a:cxn ang="0">
                  <a:pos x="835" y="127"/>
                </a:cxn>
                <a:cxn ang="0">
                  <a:pos x="830" y="0"/>
                </a:cxn>
                <a:cxn ang="0">
                  <a:pos x="0" y="0"/>
                </a:cxn>
                <a:cxn ang="0">
                  <a:pos x="5" y="160"/>
                </a:cxn>
                <a:cxn ang="0">
                  <a:pos x="8" y="329"/>
                </a:cxn>
                <a:cxn ang="0">
                  <a:pos x="12" y="495"/>
                </a:cxn>
                <a:cxn ang="0">
                  <a:pos x="14" y="651"/>
                </a:cxn>
                <a:cxn ang="0">
                  <a:pos x="15" y="789"/>
                </a:cxn>
                <a:cxn ang="0">
                  <a:pos x="16" y="898"/>
                </a:cxn>
                <a:cxn ang="0">
                  <a:pos x="16" y="970"/>
                </a:cxn>
                <a:cxn ang="0">
                  <a:pos x="16" y="996"/>
                </a:cxn>
              </a:cxnLst>
              <a:rect l="0" t="0" r="r" b="b"/>
              <a:pathLst>
                <a:path w="869" h="996">
                  <a:moveTo>
                    <a:pt x="16" y="996"/>
                  </a:moveTo>
                  <a:lnTo>
                    <a:pt x="869" y="996"/>
                  </a:lnTo>
                  <a:lnTo>
                    <a:pt x="868" y="964"/>
                  </a:lnTo>
                  <a:lnTo>
                    <a:pt x="864" y="881"/>
                  </a:lnTo>
                  <a:lnTo>
                    <a:pt x="859" y="757"/>
                  </a:lnTo>
                  <a:lnTo>
                    <a:pt x="852" y="608"/>
                  </a:lnTo>
                  <a:lnTo>
                    <a:pt x="846" y="443"/>
                  </a:lnTo>
                  <a:lnTo>
                    <a:pt x="840" y="279"/>
                  </a:lnTo>
                  <a:lnTo>
                    <a:pt x="835" y="127"/>
                  </a:lnTo>
                  <a:lnTo>
                    <a:pt x="830" y="0"/>
                  </a:lnTo>
                  <a:lnTo>
                    <a:pt x="0" y="0"/>
                  </a:lnTo>
                  <a:lnTo>
                    <a:pt x="5" y="160"/>
                  </a:lnTo>
                  <a:lnTo>
                    <a:pt x="8" y="329"/>
                  </a:lnTo>
                  <a:lnTo>
                    <a:pt x="12" y="495"/>
                  </a:lnTo>
                  <a:lnTo>
                    <a:pt x="14" y="651"/>
                  </a:lnTo>
                  <a:lnTo>
                    <a:pt x="15" y="789"/>
                  </a:lnTo>
                  <a:lnTo>
                    <a:pt x="16" y="898"/>
                  </a:lnTo>
                  <a:lnTo>
                    <a:pt x="16" y="970"/>
                  </a:lnTo>
                  <a:lnTo>
                    <a:pt x="16" y="996"/>
                  </a:lnTo>
                  <a:close/>
                </a:path>
              </a:pathLst>
            </a:custGeom>
            <a:solidFill>
              <a:srgbClr val="FFF23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74" name="Freeform 142"/>
            <p:cNvSpPr>
              <a:spLocks/>
            </p:cNvSpPr>
            <p:nvPr/>
          </p:nvSpPr>
          <p:spPr bwMode="auto">
            <a:xfrm>
              <a:off x="4236" y="3105"/>
              <a:ext cx="225" cy="208"/>
            </a:xfrm>
            <a:custGeom>
              <a:avLst/>
              <a:gdLst/>
              <a:ahLst/>
              <a:cxnLst>
                <a:cxn ang="0">
                  <a:pos x="1122" y="203"/>
                </a:cxn>
                <a:cxn ang="0">
                  <a:pos x="248" y="0"/>
                </a:cxn>
                <a:cxn ang="0">
                  <a:pos x="235" y="20"/>
                </a:cxn>
                <a:cxn ang="0">
                  <a:pos x="204" y="74"/>
                </a:cxn>
                <a:cxn ang="0">
                  <a:pos x="183" y="111"/>
                </a:cxn>
                <a:cxn ang="0">
                  <a:pos x="160" y="154"/>
                </a:cxn>
                <a:cxn ang="0">
                  <a:pos x="135" y="202"/>
                </a:cxn>
                <a:cxn ang="0">
                  <a:pos x="110" y="254"/>
                </a:cxn>
                <a:cxn ang="0">
                  <a:pos x="86" y="309"/>
                </a:cxn>
                <a:cxn ang="0">
                  <a:pos x="63" y="365"/>
                </a:cxn>
                <a:cxn ang="0">
                  <a:pos x="52" y="394"/>
                </a:cxn>
                <a:cxn ang="0">
                  <a:pos x="43" y="422"/>
                </a:cxn>
                <a:cxn ang="0">
                  <a:pos x="33" y="451"/>
                </a:cxn>
                <a:cxn ang="0">
                  <a:pos x="25" y="479"/>
                </a:cxn>
                <a:cxn ang="0">
                  <a:pos x="18" y="509"/>
                </a:cxn>
                <a:cxn ang="0">
                  <a:pos x="11" y="537"/>
                </a:cxn>
                <a:cxn ang="0">
                  <a:pos x="6" y="564"/>
                </a:cxn>
                <a:cxn ang="0">
                  <a:pos x="3" y="591"/>
                </a:cxn>
                <a:cxn ang="0">
                  <a:pos x="1" y="617"/>
                </a:cxn>
                <a:cxn ang="0">
                  <a:pos x="0" y="643"/>
                </a:cxn>
                <a:cxn ang="0">
                  <a:pos x="1" y="667"/>
                </a:cxn>
                <a:cxn ang="0">
                  <a:pos x="4" y="691"/>
                </a:cxn>
                <a:cxn ang="0">
                  <a:pos x="8" y="718"/>
                </a:cxn>
                <a:cxn ang="0">
                  <a:pos x="11" y="751"/>
                </a:cxn>
                <a:cxn ang="0">
                  <a:pos x="14" y="788"/>
                </a:cxn>
                <a:cxn ang="0">
                  <a:pos x="19" y="831"/>
                </a:cxn>
                <a:cxn ang="0">
                  <a:pos x="21" y="877"/>
                </a:cxn>
                <a:cxn ang="0">
                  <a:pos x="24" y="927"/>
                </a:cxn>
                <a:cxn ang="0">
                  <a:pos x="26" y="980"/>
                </a:cxn>
                <a:cxn ang="0">
                  <a:pos x="29" y="1036"/>
                </a:cxn>
                <a:cxn ang="0">
                  <a:pos x="859" y="1036"/>
                </a:cxn>
                <a:cxn ang="0">
                  <a:pos x="858" y="1019"/>
                </a:cxn>
                <a:cxn ang="0">
                  <a:pos x="858" y="1004"/>
                </a:cxn>
                <a:cxn ang="0">
                  <a:pos x="858" y="990"/>
                </a:cxn>
                <a:cxn ang="0">
                  <a:pos x="857" y="977"/>
                </a:cxn>
                <a:cxn ang="0">
                  <a:pos x="857" y="964"/>
                </a:cxn>
                <a:cxn ang="0">
                  <a:pos x="857" y="953"/>
                </a:cxn>
                <a:cxn ang="0">
                  <a:pos x="857" y="943"/>
                </a:cxn>
                <a:cxn ang="0">
                  <a:pos x="857" y="934"/>
                </a:cxn>
                <a:cxn ang="0">
                  <a:pos x="857" y="902"/>
                </a:cxn>
                <a:cxn ang="0">
                  <a:pos x="859" y="864"/>
                </a:cxn>
                <a:cxn ang="0">
                  <a:pos x="863" y="824"/>
                </a:cxn>
                <a:cxn ang="0">
                  <a:pos x="867" y="780"/>
                </a:cxn>
                <a:cxn ang="0">
                  <a:pos x="873" y="733"/>
                </a:cxn>
                <a:cxn ang="0">
                  <a:pos x="882" y="685"/>
                </a:cxn>
                <a:cxn ang="0">
                  <a:pos x="893" y="635"/>
                </a:cxn>
                <a:cxn ang="0">
                  <a:pos x="905" y="583"/>
                </a:cxn>
                <a:cxn ang="0">
                  <a:pos x="913" y="559"/>
                </a:cxn>
                <a:cxn ang="0">
                  <a:pos x="921" y="532"/>
                </a:cxn>
                <a:cxn ang="0">
                  <a:pos x="930" y="506"/>
                </a:cxn>
                <a:cxn ang="0">
                  <a:pos x="940" y="480"/>
                </a:cxn>
                <a:cxn ang="0">
                  <a:pos x="950" y="456"/>
                </a:cxn>
                <a:cxn ang="0">
                  <a:pos x="961" y="430"/>
                </a:cxn>
                <a:cxn ang="0">
                  <a:pos x="973" y="405"/>
                </a:cxn>
                <a:cxn ang="0">
                  <a:pos x="986" y="380"/>
                </a:cxn>
                <a:cxn ang="0">
                  <a:pos x="1000" y="356"/>
                </a:cxn>
                <a:cxn ang="0">
                  <a:pos x="1015" y="332"/>
                </a:cxn>
                <a:cxn ang="0">
                  <a:pos x="1029" y="309"/>
                </a:cxn>
                <a:cxn ang="0">
                  <a:pos x="1046" y="286"/>
                </a:cxn>
                <a:cxn ang="0">
                  <a:pos x="1063" y="264"/>
                </a:cxn>
                <a:cxn ang="0">
                  <a:pos x="1082" y="243"/>
                </a:cxn>
                <a:cxn ang="0">
                  <a:pos x="1101" y="222"/>
                </a:cxn>
                <a:cxn ang="0">
                  <a:pos x="1122" y="203"/>
                </a:cxn>
              </a:cxnLst>
              <a:rect l="0" t="0" r="r" b="b"/>
              <a:pathLst>
                <a:path w="1122" h="1036">
                  <a:moveTo>
                    <a:pt x="1122" y="203"/>
                  </a:moveTo>
                  <a:lnTo>
                    <a:pt x="248" y="0"/>
                  </a:lnTo>
                  <a:lnTo>
                    <a:pt x="235" y="20"/>
                  </a:lnTo>
                  <a:lnTo>
                    <a:pt x="204" y="74"/>
                  </a:lnTo>
                  <a:lnTo>
                    <a:pt x="183" y="111"/>
                  </a:lnTo>
                  <a:lnTo>
                    <a:pt x="160" y="154"/>
                  </a:lnTo>
                  <a:lnTo>
                    <a:pt x="135" y="202"/>
                  </a:lnTo>
                  <a:lnTo>
                    <a:pt x="110" y="254"/>
                  </a:lnTo>
                  <a:lnTo>
                    <a:pt x="86" y="309"/>
                  </a:lnTo>
                  <a:lnTo>
                    <a:pt x="63" y="365"/>
                  </a:lnTo>
                  <a:lnTo>
                    <a:pt x="52" y="394"/>
                  </a:lnTo>
                  <a:lnTo>
                    <a:pt x="43" y="422"/>
                  </a:lnTo>
                  <a:lnTo>
                    <a:pt x="33" y="451"/>
                  </a:lnTo>
                  <a:lnTo>
                    <a:pt x="25" y="479"/>
                  </a:lnTo>
                  <a:lnTo>
                    <a:pt x="18" y="509"/>
                  </a:lnTo>
                  <a:lnTo>
                    <a:pt x="11" y="537"/>
                  </a:lnTo>
                  <a:lnTo>
                    <a:pt x="6" y="564"/>
                  </a:lnTo>
                  <a:lnTo>
                    <a:pt x="3" y="591"/>
                  </a:lnTo>
                  <a:lnTo>
                    <a:pt x="1" y="617"/>
                  </a:lnTo>
                  <a:lnTo>
                    <a:pt x="0" y="643"/>
                  </a:lnTo>
                  <a:lnTo>
                    <a:pt x="1" y="667"/>
                  </a:lnTo>
                  <a:lnTo>
                    <a:pt x="4" y="691"/>
                  </a:lnTo>
                  <a:lnTo>
                    <a:pt x="8" y="718"/>
                  </a:lnTo>
                  <a:lnTo>
                    <a:pt x="11" y="751"/>
                  </a:lnTo>
                  <a:lnTo>
                    <a:pt x="14" y="788"/>
                  </a:lnTo>
                  <a:lnTo>
                    <a:pt x="19" y="831"/>
                  </a:lnTo>
                  <a:lnTo>
                    <a:pt x="21" y="877"/>
                  </a:lnTo>
                  <a:lnTo>
                    <a:pt x="24" y="927"/>
                  </a:lnTo>
                  <a:lnTo>
                    <a:pt x="26" y="980"/>
                  </a:lnTo>
                  <a:lnTo>
                    <a:pt x="29" y="1036"/>
                  </a:lnTo>
                  <a:lnTo>
                    <a:pt x="859" y="1036"/>
                  </a:lnTo>
                  <a:lnTo>
                    <a:pt x="858" y="1019"/>
                  </a:lnTo>
                  <a:lnTo>
                    <a:pt x="858" y="1004"/>
                  </a:lnTo>
                  <a:lnTo>
                    <a:pt x="858" y="990"/>
                  </a:lnTo>
                  <a:lnTo>
                    <a:pt x="857" y="977"/>
                  </a:lnTo>
                  <a:lnTo>
                    <a:pt x="857" y="964"/>
                  </a:lnTo>
                  <a:lnTo>
                    <a:pt x="857" y="953"/>
                  </a:lnTo>
                  <a:lnTo>
                    <a:pt x="857" y="943"/>
                  </a:lnTo>
                  <a:lnTo>
                    <a:pt x="857" y="934"/>
                  </a:lnTo>
                  <a:lnTo>
                    <a:pt x="857" y="902"/>
                  </a:lnTo>
                  <a:lnTo>
                    <a:pt x="859" y="864"/>
                  </a:lnTo>
                  <a:lnTo>
                    <a:pt x="863" y="824"/>
                  </a:lnTo>
                  <a:lnTo>
                    <a:pt x="867" y="780"/>
                  </a:lnTo>
                  <a:lnTo>
                    <a:pt x="873" y="733"/>
                  </a:lnTo>
                  <a:lnTo>
                    <a:pt x="882" y="685"/>
                  </a:lnTo>
                  <a:lnTo>
                    <a:pt x="893" y="635"/>
                  </a:lnTo>
                  <a:lnTo>
                    <a:pt x="905" y="583"/>
                  </a:lnTo>
                  <a:lnTo>
                    <a:pt x="913" y="559"/>
                  </a:lnTo>
                  <a:lnTo>
                    <a:pt x="921" y="532"/>
                  </a:lnTo>
                  <a:lnTo>
                    <a:pt x="930" y="506"/>
                  </a:lnTo>
                  <a:lnTo>
                    <a:pt x="940" y="480"/>
                  </a:lnTo>
                  <a:lnTo>
                    <a:pt x="950" y="456"/>
                  </a:lnTo>
                  <a:lnTo>
                    <a:pt x="961" y="430"/>
                  </a:lnTo>
                  <a:lnTo>
                    <a:pt x="973" y="405"/>
                  </a:lnTo>
                  <a:lnTo>
                    <a:pt x="986" y="380"/>
                  </a:lnTo>
                  <a:lnTo>
                    <a:pt x="1000" y="356"/>
                  </a:lnTo>
                  <a:lnTo>
                    <a:pt x="1015" y="332"/>
                  </a:lnTo>
                  <a:lnTo>
                    <a:pt x="1029" y="309"/>
                  </a:lnTo>
                  <a:lnTo>
                    <a:pt x="1046" y="286"/>
                  </a:lnTo>
                  <a:lnTo>
                    <a:pt x="1063" y="264"/>
                  </a:lnTo>
                  <a:lnTo>
                    <a:pt x="1082" y="243"/>
                  </a:lnTo>
                  <a:lnTo>
                    <a:pt x="1101" y="222"/>
                  </a:lnTo>
                  <a:lnTo>
                    <a:pt x="1122" y="203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75" name="Freeform 143"/>
            <p:cNvSpPr>
              <a:spLocks/>
            </p:cNvSpPr>
            <p:nvPr/>
          </p:nvSpPr>
          <p:spPr bwMode="auto">
            <a:xfrm>
              <a:off x="4085" y="3451"/>
              <a:ext cx="365" cy="165"/>
            </a:xfrm>
            <a:custGeom>
              <a:avLst/>
              <a:gdLst/>
              <a:ahLst/>
              <a:cxnLst>
                <a:cxn ang="0">
                  <a:pos x="790" y="0"/>
                </a:cxn>
                <a:cxn ang="0">
                  <a:pos x="861" y="6"/>
                </a:cxn>
                <a:cxn ang="0">
                  <a:pos x="930" y="16"/>
                </a:cxn>
                <a:cxn ang="0">
                  <a:pos x="1011" y="35"/>
                </a:cxn>
                <a:cxn ang="0">
                  <a:pos x="1074" y="57"/>
                </a:cxn>
                <a:cxn ang="0">
                  <a:pos x="1117" y="75"/>
                </a:cxn>
                <a:cxn ang="0">
                  <a:pos x="1159" y="96"/>
                </a:cxn>
                <a:cxn ang="0">
                  <a:pos x="1198" y="120"/>
                </a:cxn>
                <a:cxn ang="0">
                  <a:pos x="1237" y="150"/>
                </a:cxn>
                <a:cxn ang="0">
                  <a:pos x="1271" y="183"/>
                </a:cxn>
                <a:cxn ang="0">
                  <a:pos x="1635" y="128"/>
                </a:cxn>
                <a:cxn ang="0">
                  <a:pos x="1669" y="170"/>
                </a:cxn>
                <a:cxn ang="0">
                  <a:pos x="1702" y="218"/>
                </a:cxn>
                <a:cxn ang="0">
                  <a:pos x="1740" y="279"/>
                </a:cxn>
                <a:cxn ang="0">
                  <a:pos x="1776" y="347"/>
                </a:cxn>
                <a:cxn ang="0">
                  <a:pos x="1791" y="384"/>
                </a:cxn>
                <a:cxn ang="0">
                  <a:pos x="1805" y="421"/>
                </a:cxn>
                <a:cxn ang="0">
                  <a:pos x="1814" y="458"/>
                </a:cxn>
                <a:cxn ang="0">
                  <a:pos x="1821" y="495"/>
                </a:cxn>
                <a:cxn ang="0">
                  <a:pos x="1822" y="531"/>
                </a:cxn>
                <a:cxn ang="0">
                  <a:pos x="1817" y="567"/>
                </a:cxn>
                <a:cxn ang="0">
                  <a:pos x="1803" y="630"/>
                </a:cxn>
                <a:cxn ang="0">
                  <a:pos x="1782" y="683"/>
                </a:cxn>
                <a:cxn ang="0">
                  <a:pos x="1768" y="707"/>
                </a:cxn>
                <a:cxn ang="0">
                  <a:pos x="1753" y="728"/>
                </a:cxn>
                <a:cxn ang="0">
                  <a:pos x="1734" y="747"/>
                </a:cxn>
                <a:cxn ang="0">
                  <a:pos x="1712" y="763"/>
                </a:cxn>
                <a:cxn ang="0">
                  <a:pos x="1686" y="778"/>
                </a:cxn>
                <a:cxn ang="0">
                  <a:pos x="1656" y="789"/>
                </a:cxn>
                <a:cxn ang="0">
                  <a:pos x="1621" y="800"/>
                </a:cxn>
                <a:cxn ang="0">
                  <a:pos x="1581" y="808"/>
                </a:cxn>
                <a:cxn ang="0">
                  <a:pos x="1535" y="814"/>
                </a:cxn>
                <a:cxn ang="0">
                  <a:pos x="1483" y="819"/>
                </a:cxn>
                <a:cxn ang="0">
                  <a:pos x="1361" y="823"/>
                </a:cxn>
                <a:cxn ang="0">
                  <a:pos x="1071" y="823"/>
                </a:cxn>
                <a:cxn ang="0">
                  <a:pos x="778" y="823"/>
                </a:cxn>
                <a:cxn ang="0">
                  <a:pos x="515" y="823"/>
                </a:cxn>
                <a:cxn ang="0">
                  <a:pos x="318" y="823"/>
                </a:cxn>
                <a:cxn ang="0">
                  <a:pos x="279" y="820"/>
                </a:cxn>
                <a:cxn ang="0">
                  <a:pos x="239" y="810"/>
                </a:cxn>
                <a:cxn ang="0">
                  <a:pos x="199" y="796"/>
                </a:cxn>
                <a:cxn ang="0">
                  <a:pos x="160" y="776"/>
                </a:cxn>
                <a:cxn ang="0">
                  <a:pos x="122" y="752"/>
                </a:cxn>
                <a:cxn ang="0">
                  <a:pos x="88" y="723"/>
                </a:cxn>
                <a:cxn ang="0">
                  <a:pos x="58" y="691"/>
                </a:cxn>
                <a:cxn ang="0">
                  <a:pos x="33" y="655"/>
                </a:cxn>
                <a:cxn ang="0">
                  <a:pos x="15" y="616"/>
                </a:cxn>
                <a:cxn ang="0">
                  <a:pos x="4" y="574"/>
                </a:cxn>
                <a:cxn ang="0">
                  <a:pos x="0" y="530"/>
                </a:cxn>
                <a:cxn ang="0">
                  <a:pos x="8" y="485"/>
                </a:cxn>
                <a:cxn ang="0">
                  <a:pos x="25" y="438"/>
                </a:cxn>
                <a:cxn ang="0">
                  <a:pos x="55" y="390"/>
                </a:cxn>
                <a:cxn ang="0">
                  <a:pos x="97" y="341"/>
                </a:cxn>
                <a:cxn ang="0">
                  <a:pos x="153" y="292"/>
                </a:cxn>
                <a:cxn ang="0">
                  <a:pos x="199" y="259"/>
                </a:cxn>
                <a:cxn ang="0">
                  <a:pos x="248" y="228"/>
                </a:cxn>
                <a:cxn ang="0">
                  <a:pos x="351" y="169"/>
                </a:cxn>
                <a:cxn ang="0">
                  <a:pos x="454" y="119"/>
                </a:cxn>
                <a:cxn ang="0">
                  <a:pos x="553" y="78"/>
                </a:cxn>
                <a:cxn ang="0">
                  <a:pos x="641" y="45"/>
                </a:cxn>
                <a:cxn ang="0">
                  <a:pos x="711" y="20"/>
                </a:cxn>
                <a:cxn ang="0">
                  <a:pos x="775" y="0"/>
                </a:cxn>
              </a:cxnLst>
              <a:rect l="0" t="0" r="r" b="b"/>
              <a:pathLst>
                <a:path w="1822" h="823">
                  <a:moveTo>
                    <a:pt x="775" y="0"/>
                  </a:moveTo>
                  <a:lnTo>
                    <a:pt x="790" y="0"/>
                  </a:lnTo>
                  <a:lnTo>
                    <a:pt x="832" y="3"/>
                  </a:lnTo>
                  <a:lnTo>
                    <a:pt x="861" y="6"/>
                  </a:lnTo>
                  <a:lnTo>
                    <a:pt x="893" y="10"/>
                  </a:lnTo>
                  <a:lnTo>
                    <a:pt x="930" y="16"/>
                  </a:lnTo>
                  <a:lnTo>
                    <a:pt x="969" y="25"/>
                  </a:lnTo>
                  <a:lnTo>
                    <a:pt x="1011" y="35"/>
                  </a:lnTo>
                  <a:lnTo>
                    <a:pt x="1053" y="49"/>
                  </a:lnTo>
                  <a:lnTo>
                    <a:pt x="1074" y="57"/>
                  </a:lnTo>
                  <a:lnTo>
                    <a:pt x="1095" y="65"/>
                  </a:lnTo>
                  <a:lnTo>
                    <a:pt x="1117" y="75"/>
                  </a:lnTo>
                  <a:lnTo>
                    <a:pt x="1138" y="84"/>
                  </a:lnTo>
                  <a:lnTo>
                    <a:pt x="1159" y="96"/>
                  </a:lnTo>
                  <a:lnTo>
                    <a:pt x="1178" y="108"/>
                  </a:lnTo>
                  <a:lnTo>
                    <a:pt x="1198" y="120"/>
                  </a:lnTo>
                  <a:lnTo>
                    <a:pt x="1218" y="134"/>
                  </a:lnTo>
                  <a:lnTo>
                    <a:pt x="1237" y="150"/>
                  </a:lnTo>
                  <a:lnTo>
                    <a:pt x="1254" y="165"/>
                  </a:lnTo>
                  <a:lnTo>
                    <a:pt x="1271" y="183"/>
                  </a:lnTo>
                  <a:lnTo>
                    <a:pt x="1288" y="201"/>
                  </a:lnTo>
                  <a:lnTo>
                    <a:pt x="1635" y="128"/>
                  </a:lnTo>
                  <a:lnTo>
                    <a:pt x="1645" y="139"/>
                  </a:lnTo>
                  <a:lnTo>
                    <a:pt x="1669" y="170"/>
                  </a:lnTo>
                  <a:lnTo>
                    <a:pt x="1684" y="192"/>
                  </a:lnTo>
                  <a:lnTo>
                    <a:pt x="1702" y="218"/>
                  </a:lnTo>
                  <a:lnTo>
                    <a:pt x="1721" y="247"/>
                  </a:lnTo>
                  <a:lnTo>
                    <a:pt x="1740" y="279"/>
                  </a:lnTo>
                  <a:lnTo>
                    <a:pt x="1758" y="312"/>
                  </a:lnTo>
                  <a:lnTo>
                    <a:pt x="1776" y="347"/>
                  </a:lnTo>
                  <a:lnTo>
                    <a:pt x="1784" y="365"/>
                  </a:lnTo>
                  <a:lnTo>
                    <a:pt x="1791" y="384"/>
                  </a:lnTo>
                  <a:lnTo>
                    <a:pt x="1799" y="402"/>
                  </a:lnTo>
                  <a:lnTo>
                    <a:pt x="1805" y="421"/>
                  </a:lnTo>
                  <a:lnTo>
                    <a:pt x="1810" y="440"/>
                  </a:lnTo>
                  <a:lnTo>
                    <a:pt x="1814" y="458"/>
                  </a:lnTo>
                  <a:lnTo>
                    <a:pt x="1817" y="476"/>
                  </a:lnTo>
                  <a:lnTo>
                    <a:pt x="1821" y="495"/>
                  </a:lnTo>
                  <a:lnTo>
                    <a:pt x="1822" y="514"/>
                  </a:lnTo>
                  <a:lnTo>
                    <a:pt x="1822" y="531"/>
                  </a:lnTo>
                  <a:lnTo>
                    <a:pt x="1821" y="549"/>
                  </a:lnTo>
                  <a:lnTo>
                    <a:pt x="1817" y="567"/>
                  </a:lnTo>
                  <a:lnTo>
                    <a:pt x="1810" y="599"/>
                  </a:lnTo>
                  <a:lnTo>
                    <a:pt x="1803" y="630"/>
                  </a:lnTo>
                  <a:lnTo>
                    <a:pt x="1793" y="658"/>
                  </a:lnTo>
                  <a:lnTo>
                    <a:pt x="1782" y="683"/>
                  </a:lnTo>
                  <a:lnTo>
                    <a:pt x="1776" y="696"/>
                  </a:lnTo>
                  <a:lnTo>
                    <a:pt x="1768" y="707"/>
                  </a:lnTo>
                  <a:lnTo>
                    <a:pt x="1761" y="718"/>
                  </a:lnTo>
                  <a:lnTo>
                    <a:pt x="1753" y="728"/>
                  </a:lnTo>
                  <a:lnTo>
                    <a:pt x="1745" y="737"/>
                  </a:lnTo>
                  <a:lnTo>
                    <a:pt x="1734" y="747"/>
                  </a:lnTo>
                  <a:lnTo>
                    <a:pt x="1724" y="755"/>
                  </a:lnTo>
                  <a:lnTo>
                    <a:pt x="1712" y="763"/>
                  </a:lnTo>
                  <a:lnTo>
                    <a:pt x="1700" y="771"/>
                  </a:lnTo>
                  <a:lnTo>
                    <a:pt x="1686" y="778"/>
                  </a:lnTo>
                  <a:lnTo>
                    <a:pt x="1672" y="784"/>
                  </a:lnTo>
                  <a:lnTo>
                    <a:pt x="1656" y="789"/>
                  </a:lnTo>
                  <a:lnTo>
                    <a:pt x="1639" y="795"/>
                  </a:lnTo>
                  <a:lnTo>
                    <a:pt x="1621" y="800"/>
                  </a:lnTo>
                  <a:lnTo>
                    <a:pt x="1602" y="804"/>
                  </a:lnTo>
                  <a:lnTo>
                    <a:pt x="1581" y="808"/>
                  </a:lnTo>
                  <a:lnTo>
                    <a:pt x="1559" y="811"/>
                  </a:lnTo>
                  <a:lnTo>
                    <a:pt x="1535" y="814"/>
                  </a:lnTo>
                  <a:lnTo>
                    <a:pt x="1510" y="816"/>
                  </a:lnTo>
                  <a:lnTo>
                    <a:pt x="1483" y="819"/>
                  </a:lnTo>
                  <a:lnTo>
                    <a:pt x="1425" y="822"/>
                  </a:lnTo>
                  <a:lnTo>
                    <a:pt x="1361" y="823"/>
                  </a:lnTo>
                  <a:lnTo>
                    <a:pt x="1219" y="823"/>
                  </a:lnTo>
                  <a:lnTo>
                    <a:pt x="1071" y="823"/>
                  </a:lnTo>
                  <a:lnTo>
                    <a:pt x="922" y="823"/>
                  </a:lnTo>
                  <a:lnTo>
                    <a:pt x="778" y="823"/>
                  </a:lnTo>
                  <a:lnTo>
                    <a:pt x="639" y="823"/>
                  </a:lnTo>
                  <a:lnTo>
                    <a:pt x="515" y="823"/>
                  </a:lnTo>
                  <a:lnTo>
                    <a:pt x="405" y="823"/>
                  </a:lnTo>
                  <a:lnTo>
                    <a:pt x="318" y="823"/>
                  </a:lnTo>
                  <a:lnTo>
                    <a:pt x="299" y="822"/>
                  </a:lnTo>
                  <a:lnTo>
                    <a:pt x="279" y="820"/>
                  </a:lnTo>
                  <a:lnTo>
                    <a:pt x="260" y="815"/>
                  </a:lnTo>
                  <a:lnTo>
                    <a:pt x="239" y="810"/>
                  </a:lnTo>
                  <a:lnTo>
                    <a:pt x="219" y="804"/>
                  </a:lnTo>
                  <a:lnTo>
                    <a:pt x="199" y="796"/>
                  </a:lnTo>
                  <a:lnTo>
                    <a:pt x="179" y="786"/>
                  </a:lnTo>
                  <a:lnTo>
                    <a:pt x="160" y="776"/>
                  </a:lnTo>
                  <a:lnTo>
                    <a:pt x="141" y="764"/>
                  </a:lnTo>
                  <a:lnTo>
                    <a:pt x="122" y="752"/>
                  </a:lnTo>
                  <a:lnTo>
                    <a:pt x="105" y="738"/>
                  </a:lnTo>
                  <a:lnTo>
                    <a:pt x="88" y="723"/>
                  </a:lnTo>
                  <a:lnTo>
                    <a:pt x="72" y="707"/>
                  </a:lnTo>
                  <a:lnTo>
                    <a:pt x="58" y="691"/>
                  </a:lnTo>
                  <a:lnTo>
                    <a:pt x="45" y="673"/>
                  </a:lnTo>
                  <a:lnTo>
                    <a:pt x="33" y="655"/>
                  </a:lnTo>
                  <a:lnTo>
                    <a:pt x="23" y="635"/>
                  </a:lnTo>
                  <a:lnTo>
                    <a:pt x="15" y="616"/>
                  </a:lnTo>
                  <a:lnTo>
                    <a:pt x="8" y="596"/>
                  </a:lnTo>
                  <a:lnTo>
                    <a:pt x="4" y="574"/>
                  </a:lnTo>
                  <a:lnTo>
                    <a:pt x="2" y="553"/>
                  </a:lnTo>
                  <a:lnTo>
                    <a:pt x="0" y="530"/>
                  </a:lnTo>
                  <a:lnTo>
                    <a:pt x="4" y="507"/>
                  </a:lnTo>
                  <a:lnTo>
                    <a:pt x="8" y="485"/>
                  </a:lnTo>
                  <a:lnTo>
                    <a:pt x="15" y="462"/>
                  </a:lnTo>
                  <a:lnTo>
                    <a:pt x="25" y="438"/>
                  </a:lnTo>
                  <a:lnTo>
                    <a:pt x="39" y="414"/>
                  </a:lnTo>
                  <a:lnTo>
                    <a:pt x="55" y="390"/>
                  </a:lnTo>
                  <a:lnTo>
                    <a:pt x="74" y="365"/>
                  </a:lnTo>
                  <a:lnTo>
                    <a:pt x="97" y="341"/>
                  </a:lnTo>
                  <a:lnTo>
                    <a:pt x="123" y="317"/>
                  </a:lnTo>
                  <a:lnTo>
                    <a:pt x="153" y="292"/>
                  </a:lnTo>
                  <a:lnTo>
                    <a:pt x="176" y="275"/>
                  </a:lnTo>
                  <a:lnTo>
                    <a:pt x="199" y="259"/>
                  </a:lnTo>
                  <a:lnTo>
                    <a:pt x="223" y="243"/>
                  </a:lnTo>
                  <a:lnTo>
                    <a:pt x="248" y="228"/>
                  </a:lnTo>
                  <a:lnTo>
                    <a:pt x="299" y="197"/>
                  </a:lnTo>
                  <a:lnTo>
                    <a:pt x="351" y="169"/>
                  </a:lnTo>
                  <a:lnTo>
                    <a:pt x="403" y="143"/>
                  </a:lnTo>
                  <a:lnTo>
                    <a:pt x="454" y="119"/>
                  </a:lnTo>
                  <a:lnTo>
                    <a:pt x="505" y="98"/>
                  </a:lnTo>
                  <a:lnTo>
                    <a:pt x="553" y="78"/>
                  </a:lnTo>
                  <a:lnTo>
                    <a:pt x="599" y="60"/>
                  </a:lnTo>
                  <a:lnTo>
                    <a:pt x="641" y="45"/>
                  </a:lnTo>
                  <a:lnTo>
                    <a:pt x="679" y="31"/>
                  </a:lnTo>
                  <a:lnTo>
                    <a:pt x="711" y="20"/>
                  </a:lnTo>
                  <a:lnTo>
                    <a:pt x="758" y="5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007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76" name="Freeform 144"/>
            <p:cNvSpPr>
              <a:spLocks/>
            </p:cNvSpPr>
            <p:nvPr/>
          </p:nvSpPr>
          <p:spPr bwMode="auto">
            <a:xfrm>
              <a:off x="4492" y="3313"/>
              <a:ext cx="173" cy="199"/>
            </a:xfrm>
            <a:custGeom>
              <a:avLst/>
              <a:gdLst/>
              <a:ahLst/>
              <a:cxnLst>
                <a:cxn ang="0">
                  <a:pos x="15" y="996"/>
                </a:cxn>
                <a:cxn ang="0">
                  <a:pos x="869" y="996"/>
                </a:cxn>
                <a:cxn ang="0">
                  <a:pos x="868" y="964"/>
                </a:cxn>
                <a:cxn ang="0">
                  <a:pos x="863" y="881"/>
                </a:cxn>
                <a:cxn ang="0">
                  <a:pos x="858" y="757"/>
                </a:cxn>
                <a:cxn ang="0">
                  <a:pos x="853" y="608"/>
                </a:cxn>
                <a:cxn ang="0">
                  <a:pos x="846" y="443"/>
                </a:cxn>
                <a:cxn ang="0">
                  <a:pos x="840" y="279"/>
                </a:cxn>
                <a:cxn ang="0">
                  <a:pos x="834" y="127"/>
                </a:cxn>
                <a:cxn ang="0">
                  <a:pos x="830" y="0"/>
                </a:cxn>
                <a:cxn ang="0">
                  <a:pos x="0" y="0"/>
                </a:cxn>
                <a:cxn ang="0">
                  <a:pos x="5" y="160"/>
                </a:cxn>
                <a:cxn ang="0">
                  <a:pos x="9" y="329"/>
                </a:cxn>
                <a:cxn ang="0">
                  <a:pos x="11" y="495"/>
                </a:cxn>
                <a:cxn ang="0">
                  <a:pos x="13" y="651"/>
                </a:cxn>
                <a:cxn ang="0">
                  <a:pos x="14" y="789"/>
                </a:cxn>
                <a:cxn ang="0">
                  <a:pos x="15" y="898"/>
                </a:cxn>
                <a:cxn ang="0">
                  <a:pos x="15" y="970"/>
                </a:cxn>
                <a:cxn ang="0">
                  <a:pos x="15" y="996"/>
                </a:cxn>
              </a:cxnLst>
              <a:rect l="0" t="0" r="r" b="b"/>
              <a:pathLst>
                <a:path w="869" h="996">
                  <a:moveTo>
                    <a:pt x="15" y="996"/>
                  </a:moveTo>
                  <a:lnTo>
                    <a:pt x="869" y="996"/>
                  </a:lnTo>
                  <a:lnTo>
                    <a:pt x="868" y="964"/>
                  </a:lnTo>
                  <a:lnTo>
                    <a:pt x="863" y="881"/>
                  </a:lnTo>
                  <a:lnTo>
                    <a:pt x="858" y="757"/>
                  </a:lnTo>
                  <a:lnTo>
                    <a:pt x="853" y="608"/>
                  </a:lnTo>
                  <a:lnTo>
                    <a:pt x="846" y="443"/>
                  </a:lnTo>
                  <a:lnTo>
                    <a:pt x="840" y="279"/>
                  </a:lnTo>
                  <a:lnTo>
                    <a:pt x="834" y="127"/>
                  </a:lnTo>
                  <a:lnTo>
                    <a:pt x="830" y="0"/>
                  </a:lnTo>
                  <a:lnTo>
                    <a:pt x="0" y="0"/>
                  </a:lnTo>
                  <a:lnTo>
                    <a:pt x="5" y="160"/>
                  </a:lnTo>
                  <a:lnTo>
                    <a:pt x="9" y="329"/>
                  </a:lnTo>
                  <a:lnTo>
                    <a:pt x="11" y="495"/>
                  </a:lnTo>
                  <a:lnTo>
                    <a:pt x="13" y="651"/>
                  </a:lnTo>
                  <a:lnTo>
                    <a:pt x="14" y="789"/>
                  </a:lnTo>
                  <a:lnTo>
                    <a:pt x="15" y="898"/>
                  </a:lnTo>
                  <a:lnTo>
                    <a:pt x="15" y="970"/>
                  </a:lnTo>
                  <a:lnTo>
                    <a:pt x="15" y="996"/>
                  </a:lnTo>
                  <a:close/>
                </a:path>
              </a:pathLst>
            </a:custGeom>
            <a:solidFill>
              <a:srgbClr val="FFF23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77" name="Freeform 145"/>
            <p:cNvSpPr>
              <a:spLocks/>
            </p:cNvSpPr>
            <p:nvPr/>
          </p:nvSpPr>
          <p:spPr bwMode="auto">
            <a:xfrm>
              <a:off x="4486" y="3105"/>
              <a:ext cx="224" cy="208"/>
            </a:xfrm>
            <a:custGeom>
              <a:avLst/>
              <a:gdLst/>
              <a:ahLst/>
              <a:cxnLst>
                <a:cxn ang="0">
                  <a:pos x="1121" y="203"/>
                </a:cxn>
                <a:cxn ang="0">
                  <a:pos x="247" y="0"/>
                </a:cxn>
                <a:cxn ang="0">
                  <a:pos x="236" y="20"/>
                </a:cxn>
                <a:cxn ang="0">
                  <a:pos x="204" y="74"/>
                </a:cxn>
                <a:cxn ang="0">
                  <a:pos x="183" y="111"/>
                </a:cxn>
                <a:cxn ang="0">
                  <a:pos x="160" y="154"/>
                </a:cxn>
                <a:cxn ang="0">
                  <a:pos x="135" y="202"/>
                </a:cxn>
                <a:cxn ang="0">
                  <a:pos x="110" y="254"/>
                </a:cxn>
                <a:cxn ang="0">
                  <a:pos x="86" y="309"/>
                </a:cxn>
                <a:cxn ang="0">
                  <a:pos x="63" y="365"/>
                </a:cxn>
                <a:cxn ang="0">
                  <a:pos x="53" y="394"/>
                </a:cxn>
                <a:cxn ang="0">
                  <a:pos x="42" y="422"/>
                </a:cxn>
                <a:cxn ang="0">
                  <a:pos x="33" y="451"/>
                </a:cxn>
                <a:cxn ang="0">
                  <a:pos x="25" y="479"/>
                </a:cxn>
                <a:cxn ang="0">
                  <a:pos x="17" y="509"/>
                </a:cxn>
                <a:cxn ang="0">
                  <a:pos x="11" y="537"/>
                </a:cxn>
                <a:cxn ang="0">
                  <a:pos x="6" y="564"/>
                </a:cxn>
                <a:cxn ang="0">
                  <a:pos x="3" y="591"/>
                </a:cxn>
                <a:cxn ang="0">
                  <a:pos x="1" y="617"/>
                </a:cxn>
                <a:cxn ang="0">
                  <a:pos x="0" y="643"/>
                </a:cxn>
                <a:cxn ang="0">
                  <a:pos x="1" y="667"/>
                </a:cxn>
                <a:cxn ang="0">
                  <a:pos x="4" y="691"/>
                </a:cxn>
                <a:cxn ang="0">
                  <a:pos x="8" y="718"/>
                </a:cxn>
                <a:cxn ang="0">
                  <a:pos x="11" y="751"/>
                </a:cxn>
                <a:cxn ang="0">
                  <a:pos x="15" y="788"/>
                </a:cxn>
                <a:cxn ang="0">
                  <a:pos x="18" y="831"/>
                </a:cxn>
                <a:cxn ang="0">
                  <a:pos x="21" y="877"/>
                </a:cxn>
                <a:cxn ang="0">
                  <a:pos x="24" y="927"/>
                </a:cxn>
                <a:cxn ang="0">
                  <a:pos x="27" y="980"/>
                </a:cxn>
                <a:cxn ang="0">
                  <a:pos x="29" y="1036"/>
                </a:cxn>
                <a:cxn ang="0">
                  <a:pos x="859" y="1036"/>
                </a:cxn>
                <a:cxn ang="0">
                  <a:pos x="859" y="1019"/>
                </a:cxn>
                <a:cxn ang="0">
                  <a:pos x="858" y="1004"/>
                </a:cxn>
                <a:cxn ang="0">
                  <a:pos x="858" y="990"/>
                </a:cxn>
                <a:cxn ang="0">
                  <a:pos x="858" y="977"/>
                </a:cxn>
                <a:cxn ang="0">
                  <a:pos x="857" y="964"/>
                </a:cxn>
                <a:cxn ang="0">
                  <a:pos x="857" y="953"/>
                </a:cxn>
                <a:cxn ang="0">
                  <a:pos x="857" y="943"/>
                </a:cxn>
                <a:cxn ang="0">
                  <a:pos x="857" y="934"/>
                </a:cxn>
                <a:cxn ang="0">
                  <a:pos x="858" y="902"/>
                </a:cxn>
                <a:cxn ang="0">
                  <a:pos x="859" y="864"/>
                </a:cxn>
                <a:cxn ang="0">
                  <a:pos x="862" y="824"/>
                </a:cxn>
                <a:cxn ang="0">
                  <a:pos x="867" y="780"/>
                </a:cxn>
                <a:cxn ang="0">
                  <a:pos x="874" y="733"/>
                </a:cxn>
                <a:cxn ang="0">
                  <a:pos x="882" y="685"/>
                </a:cxn>
                <a:cxn ang="0">
                  <a:pos x="892" y="635"/>
                </a:cxn>
                <a:cxn ang="0">
                  <a:pos x="905" y="583"/>
                </a:cxn>
                <a:cxn ang="0">
                  <a:pos x="913" y="559"/>
                </a:cxn>
                <a:cxn ang="0">
                  <a:pos x="921" y="532"/>
                </a:cxn>
                <a:cxn ang="0">
                  <a:pos x="930" y="506"/>
                </a:cxn>
                <a:cxn ang="0">
                  <a:pos x="939" y="480"/>
                </a:cxn>
                <a:cxn ang="0">
                  <a:pos x="950" y="456"/>
                </a:cxn>
                <a:cxn ang="0">
                  <a:pos x="961" y="430"/>
                </a:cxn>
                <a:cxn ang="0">
                  <a:pos x="973" y="405"/>
                </a:cxn>
                <a:cxn ang="0">
                  <a:pos x="986" y="380"/>
                </a:cxn>
                <a:cxn ang="0">
                  <a:pos x="1000" y="356"/>
                </a:cxn>
                <a:cxn ang="0">
                  <a:pos x="1014" y="332"/>
                </a:cxn>
                <a:cxn ang="0">
                  <a:pos x="1030" y="309"/>
                </a:cxn>
                <a:cxn ang="0">
                  <a:pos x="1045" y="286"/>
                </a:cxn>
                <a:cxn ang="0">
                  <a:pos x="1063" y="264"/>
                </a:cxn>
                <a:cxn ang="0">
                  <a:pos x="1082" y="243"/>
                </a:cxn>
                <a:cxn ang="0">
                  <a:pos x="1101" y="222"/>
                </a:cxn>
                <a:cxn ang="0">
                  <a:pos x="1121" y="203"/>
                </a:cxn>
              </a:cxnLst>
              <a:rect l="0" t="0" r="r" b="b"/>
              <a:pathLst>
                <a:path w="1121" h="1036">
                  <a:moveTo>
                    <a:pt x="1121" y="203"/>
                  </a:moveTo>
                  <a:lnTo>
                    <a:pt x="247" y="0"/>
                  </a:lnTo>
                  <a:lnTo>
                    <a:pt x="236" y="20"/>
                  </a:lnTo>
                  <a:lnTo>
                    <a:pt x="204" y="74"/>
                  </a:lnTo>
                  <a:lnTo>
                    <a:pt x="183" y="111"/>
                  </a:lnTo>
                  <a:lnTo>
                    <a:pt x="160" y="154"/>
                  </a:lnTo>
                  <a:lnTo>
                    <a:pt x="135" y="202"/>
                  </a:lnTo>
                  <a:lnTo>
                    <a:pt x="110" y="254"/>
                  </a:lnTo>
                  <a:lnTo>
                    <a:pt x="86" y="309"/>
                  </a:lnTo>
                  <a:lnTo>
                    <a:pt x="63" y="365"/>
                  </a:lnTo>
                  <a:lnTo>
                    <a:pt x="53" y="394"/>
                  </a:lnTo>
                  <a:lnTo>
                    <a:pt x="42" y="422"/>
                  </a:lnTo>
                  <a:lnTo>
                    <a:pt x="33" y="451"/>
                  </a:lnTo>
                  <a:lnTo>
                    <a:pt x="25" y="479"/>
                  </a:lnTo>
                  <a:lnTo>
                    <a:pt x="17" y="509"/>
                  </a:lnTo>
                  <a:lnTo>
                    <a:pt x="11" y="537"/>
                  </a:lnTo>
                  <a:lnTo>
                    <a:pt x="6" y="564"/>
                  </a:lnTo>
                  <a:lnTo>
                    <a:pt x="3" y="591"/>
                  </a:lnTo>
                  <a:lnTo>
                    <a:pt x="1" y="617"/>
                  </a:lnTo>
                  <a:lnTo>
                    <a:pt x="0" y="643"/>
                  </a:lnTo>
                  <a:lnTo>
                    <a:pt x="1" y="667"/>
                  </a:lnTo>
                  <a:lnTo>
                    <a:pt x="4" y="691"/>
                  </a:lnTo>
                  <a:lnTo>
                    <a:pt x="8" y="718"/>
                  </a:lnTo>
                  <a:lnTo>
                    <a:pt x="11" y="751"/>
                  </a:lnTo>
                  <a:lnTo>
                    <a:pt x="15" y="788"/>
                  </a:lnTo>
                  <a:lnTo>
                    <a:pt x="18" y="831"/>
                  </a:lnTo>
                  <a:lnTo>
                    <a:pt x="21" y="877"/>
                  </a:lnTo>
                  <a:lnTo>
                    <a:pt x="24" y="927"/>
                  </a:lnTo>
                  <a:lnTo>
                    <a:pt x="27" y="980"/>
                  </a:lnTo>
                  <a:lnTo>
                    <a:pt x="29" y="1036"/>
                  </a:lnTo>
                  <a:lnTo>
                    <a:pt x="859" y="1036"/>
                  </a:lnTo>
                  <a:lnTo>
                    <a:pt x="859" y="1019"/>
                  </a:lnTo>
                  <a:lnTo>
                    <a:pt x="858" y="1004"/>
                  </a:lnTo>
                  <a:lnTo>
                    <a:pt x="858" y="990"/>
                  </a:lnTo>
                  <a:lnTo>
                    <a:pt x="858" y="977"/>
                  </a:lnTo>
                  <a:lnTo>
                    <a:pt x="857" y="964"/>
                  </a:lnTo>
                  <a:lnTo>
                    <a:pt x="857" y="953"/>
                  </a:lnTo>
                  <a:lnTo>
                    <a:pt x="857" y="943"/>
                  </a:lnTo>
                  <a:lnTo>
                    <a:pt x="857" y="934"/>
                  </a:lnTo>
                  <a:lnTo>
                    <a:pt x="858" y="902"/>
                  </a:lnTo>
                  <a:lnTo>
                    <a:pt x="859" y="864"/>
                  </a:lnTo>
                  <a:lnTo>
                    <a:pt x="862" y="824"/>
                  </a:lnTo>
                  <a:lnTo>
                    <a:pt x="867" y="780"/>
                  </a:lnTo>
                  <a:lnTo>
                    <a:pt x="874" y="733"/>
                  </a:lnTo>
                  <a:lnTo>
                    <a:pt x="882" y="685"/>
                  </a:lnTo>
                  <a:lnTo>
                    <a:pt x="892" y="635"/>
                  </a:lnTo>
                  <a:lnTo>
                    <a:pt x="905" y="583"/>
                  </a:lnTo>
                  <a:lnTo>
                    <a:pt x="913" y="559"/>
                  </a:lnTo>
                  <a:lnTo>
                    <a:pt x="921" y="532"/>
                  </a:lnTo>
                  <a:lnTo>
                    <a:pt x="930" y="506"/>
                  </a:lnTo>
                  <a:lnTo>
                    <a:pt x="939" y="480"/>
                  </a:lnTo>
                  <a:lnTo>
                    <a:pt x="950" y="456"/>
                  </a:lnTo>
                  <a:lnTo>
                    <a:pt x="961" y="430"/>
                  </a:lnTo>
                  <a:lnTo>
                    <a:pt x="973" y="405"/>
                  </a:lnTo>
                  <a:lnTo>
                    <a:pt x="986" y="380"/>
                  </a:lnTo>
                  <a:lnTo>
                    <a:pt x="1000" y="356"/>
                  </a:lnTo>
                  <a:lnTo>
                    <a:pt x="1014" y="332"/>
                  </a:lnTo>
                  <a:lnTo>
                    <a:pt x="1030" y="309"/>
                  </a:lnTo>
                  <a:lnTo>
                    <a:pt x="1045" y="286"/>
                  </a:lnTo>
                  <a:lnTo>
                    <a:pt x="1063" y="264"/>
                  </a:lnTo>
                  <a:lnTo>
                    <a:pt x="1082" y="243"/>
                  </a:lnTo>
                  <a:lnTo>
                    <a:pt x="1101" y="222"/>
                  </a:lnTo>
                  <a:lnTo>
                    <a:pt x="1121" y="203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78" name="Freeform 146"/>
            <p:cNvSpPr>
              <a:spLocks/>
            </p:cNvSpPr>
            <p:nvPr/>
          </p:nvSpPr>
          <p:spPr bwMode="auto">
            <a:xfrm>
              <a:off x="4335" y="3451"/>
              <a:ext cx="364" cy="165"/>
            </a:xfrm>
            <a:custGeom>
              <a:avLst/>
              <a:gdLst/>
              <a:ahLst/>
              <a:cxnLst>
                <a:cxn ang="0">
                  <a:pos x="789" y="0"/>
                </a:cxn>
                <a:cxn ang="0">
                  <a:pos x="860" y="6"/>
                </a:cxn>
                <a:cxn ang="0">
                  <a:pos x="929" y="16"/>
                </a:cxn>
                <a:cxn ang="0">
                  <a:pos x="1010" y="35"/>
                </a:cxn>
                <a:cxn ang="0">
                  <a:pos x="1073" y="57"/>
                </a:cxn>
                <a:cxn ang="0">
                  <a:pos x="1116" y="75"/>
                </a:cxn>
                <a:cxn ang="0">
                  <a:pos x="1157" y="96"/>
                </a:cxn>
                <a:cxn ang="0">
                  <a:pos x="1198" y="120"/>
                </a:cxn>
                <a:cxn ang="0">
                  <a:pos x="1235" y="150"/>
                </a:cxn>
                <a:cxn ang="0">
                  <a:pos x="1270" y="183"/>
                </a:cxn>
                <a:cxn ang="0">
                  <a:pos x="1634" y="128"/>
                </a:cxn>
                <a:cxn ang="0">
                  <a:pos x="1667" y="170"/>
                </a:cxn>
                <a:cxn ang="0">
                  <a:pos x="1702" y="218"/>
                </a:cxn>
                <a:cxn ang="0">
                  <a:pos x="1739" y="279"/>
                </a:cxn>
                <a:cxn ang="0">
                  <a:pos x="1774" y="347"/>
                </a:cxn>
                <a:cxn ang="0">
                  <a:pos x="1790" y="384"/>
                </a:cxn>
                <a:cxn ang="0">
                  <a:pos x="1804" y="421"/>
                </a:cxn>
                <a:cxn ang="0">
                  <a:pos x="1813" y="458"/>
                </a:cxn>
                <a:cxn ang="0">
                  <a:pos x="1819" y="495"/>
                </a:cxn>
                <a:cxn ang="0">
                  <a:pos x="1820" y="531"/>
                </a:cxn>
                <a:cxn ang="0">
                  <a:pos x="1816" y="567"/>
                </a:cxn>
                <a:cxn ang="0">
                  <a:pos x="1802" y="630"/>
                </a:cxn>
                <a:cxn ang="0">
                  <a:pos x="1781" y="683"/>
                </a:cxn>
                <a:cxn ang="0">
                  <a:pos x="1768" y="707"/>
                </a:cxn>
                <a:cxn ang="0">
                  <a:pos x="1753" y="728"/>
                </a:cxn>
                <a:cxn ang="0">
                  <a:pos x="1734" y="747"/>
                </a:cxn>
                <a:cxn ang="0">
                  <a:pos x="1711" y="763"/>
                </a:cxn>
                <a:cxn ang="0">
                  <a:pos x="1685" y="778"/>
                </a:cxn>
                <a:cxn ang="0">
                  <a:pos x="1655" y="789"/>
                </a:cxn>
                <a:cxn ang="0">
                  <a:pos x="1620" y="800"/>
                </a:cxn>
                <a:cxn ang="0">
                  <a:pos x="1580" y="808"/>
                </a:cxn>
                <a:cxn ang="0">
                  <a:pos x="1534" y="814"/>
                </a:cxn>
                <a:cxn ang="0">
                  <a:pos x="1482" y="819"/>
                </a:cxn>
                <a:cxn ang="0">
                  <a:pos x="1359" y="823"/>
                </a:cxn>
                <a:cxn ang="0">
                  <a:pos x="1070" y="823"/>
                </a:cxn>
                <a:cxn ang="0">
                  <a:pos x="776" y="823"/>
                </a:cxn>
                <a:cxn ang="0">
                  <a:pos x="513" y="823"/>
                </a:cxn>
                <a:cxn ang="0">
                  <a:pos x="317" y="823"/>
                </a:cxn>
                <a:cxn ang="0">
                  <a:pos x="278" y="820"/>
                </a:cxn>
                <a:cxn ang="0">
                  <a:pos x="238" y="810"/>
                </a:cxn>
                <a:cxn ang="0">
                  <a:pos x="198" y="796"/>
                </a:cxn>
                <a:cxn ang="0">
                  <a:pos x="158" y="776"/>
                </a:cxn>
                <a:cxn ang="0">
                  <a:pos x="121" y="752"/>
                </a:cxn>
                <a:cxn ang="0">
                  <a:pos x="87" y="723"/>
                </a:cxn>
                <a:cxn ang="0">
                  <a:pos x="56" y="691"/>
                </a:cxn>
                <a:cxn ang="0">
                  <a:pos x="32" y="655"/>
                </a:cxn>
                <a:cxn ang="0">
                  <a:pos x="14" y="616"/>
                </a:cxn>
                <a:cxn ang="0">
                  <a:pos x="2" y="574"/>
                </a:cxn>
                <a:cxn ang="0">
                  <a:pos x="0" y="530"/>
                </a:cxn>
                <a:cxn ang="0">
                  <a:pos x="6" y="485"/>
                </a:cxn>
                <a:cxn ang="0">
                  <a:pos x="24" y="438"/>
                </a:cxn>
                <a:cxn ang="0">
                  <a:pos x="54" y="390"/>
                </a:cxn>
                <a:cxn ang="0">
                  <a:pos x="96" y="341"/>
                </a:cxn>
                <a:cxn ang="0">
                  <a:pos x="152" y="292"/>
                </a:cxn>
                <a:cxn ang="0">
                  <a:pos x="198" y="259"/>
                </a:cxn>
                <a:cxn ang="0">
                  <a:pos x="247" y="228"/>
                </a:cxn>
                <a:cxn ang="0">
                  <a:pos x="350" y="169"/>
                </a:cxn>
                <a:cxn ang="0">
                  <a:pos x="453" y="119"/>
                </a:cxn>
                <a:cxn ang="0">
                  <a:pos x="552" y="78"/>
                </a:cxn>
                <a:cxn ang="0">
                  <a:pos x="640" y="45"/>
                </a:cxn>
                <a:cxn ang="0">
                  <a:pos x="710" y="20"/>
                </a:cxn>
                <a:cxn ang="0">
                  <a:pos x="774" y="0"/>
                </a:cxn>
              </a:cxnLst>
              <a:rect l="0" t="0" r="r" b="b"/>
              <a:pathLst>
                <a:path w="1820" h="823">
                  <a:moveTo>
                    <a:pt x="774" y="0"/>
                  </a:moveTo>
                  <a:lnTo>
                    <a:pt x="789" y="0"/>
                  </a:lnTo>
                  <a:lnTo>
                    <a:pt x="831" y="3"/>
                  </a:lnTo>
                  <a:lnTo>
                    <a:pt x="860" y="6"/>
                  </a:lnTo>
                  <a:lnTo>
                    <a:pt x="893" y="10"/>
                  </a:lnTo>
                  <a:lnTo>
                    <a:pt x="929" y="16"/>
                  </a:lnTo>
                  <a:lnTo>
                    <a:pt x="968" y="25"/>
                  </a:lnTo>
                  <a:lnTo>
                    <a:pt x="1010" y="35"/>
                  </a:lnTo>
                  <a:lnTo>
                    <a:pt x="1051" y="49"/>
                  </a:lnTo>
                  <a:lnTo>
                    <a:pt x="1073" y="57"/>
                  </a:lnTo>
                  <a:lnTo>
                    <a:pt x="1094" y="65"/>
                  </a:lnTo>
                  <a:lnTo>
                    <a:pt x="1116" y="75"/>
                  </a:lnTo>
                  <a:lnTo>
                    <a:pt x="1137" y="84"/>
                  </a:lnTo>
                  <a:lnTo>
                    <a:pt x="1157" y="96"/>
                  </a:lnTo>
                  <a:lnTo>
                    <a:pt x="1177" y="108"/>
                  </a:lnTo>
                  <a:lnTo>
                    <a:pt x="1198" y="120"/>
                  </a:lnTo>
                  <a:lnTo>
                    <a:pt x="1217" y="134"/>
                  </a:lnTo>
                  <a:lnTo>
                    <a:pt x="1235" y="150"/>
                  </a:lnTo>
                  <a:lnTo>
                    <a:pt x="1253" y="165"/>
                  </a:lnTo>
                  <a:lnTo>
                    <a:pt x="1270" y="183"/>
                  </a:lnTo>
                  <a:lnTo>
                    <a:pt x="1286" y="201"/>
                  </a:lnTo>
                  <a:lnTo>
                    <a:pt x="1634" y="128"/>
                  </a:lnTo>
                  <a:lnTo>
                    <a:pt x="1643" y="139"/>
                  </a:lnTo>
                  <a:lnTo>
                    <a:pt x="1667" y="170"/>
                  </a:lnTo>
                  <a:lnTo>
                    <a:pt x="1683" y="192"/>
                  </a:lnTo>
                  <a:lnTo>
                    <a:pt x="1702" y="218"/>
                  </a:lnTo>
                  <a:lnTo>
                    <a:pt x="1719" y="247"/>
                  </a:lnTo>
                  <a:lnTo>
                    <a:pt x="1739" y="279"/>
                  </a:lnTo>
                  <a:lnTo>
                    <a:pt x="1757" y="312"/>
                  </a:lnTo>
                  <a:lnTo>
                    <a:pt x="1774" y="347"/>
                  </a:lnTo>
                  <a:lnTo>
                    <a:pt x="1783" y="365"/>
                  </a:lnTo>
                  <a:lnTo>
                    <a:pt x="1790" y="384"/>
                  </a:lnTo>
                  <a:lnTo>
                    <a:pt x="1797" y="402"/>
                  </a:lnTo>
                  <a:lnTo>
                    <a:pt x="1804" y="421"/>
                  </a:lnTo>
                  <a:lnTo>
                    <a:pt x="1809" y="440"/>
                  </a:lnTo>
                  <a:lnTo>
                    <a:pt x="1813" y="458"/>
                  </a:lnTo>
                  <a:lnTo>
                    <a:pt x="1816" y="476"/>
                  </a:lnTo>
                  <a:lnTo>
                    <a:pt x="1819" y="495"/>
                  </a:lnTo>
                  <a:lnTo>
                    <a:pt x="1820" y="514"/>
                  </a:lnTo>
                  <a:lnTo>
                    <a:pt x="1820" y="531"/>
                  </a:lnTo>
                  <a:lnTo>
                    <a:pt x="1819" y="549"/>
                  </a:lnTo>
                  <a:lnTo>
                    <a:pt x="1816" y="567"/>
                  </a:lnTo>
                  <a:lnTo>
                    <a:pt x="1810" y="599"/>
                  </a:lnTo>
                  <a:lnTo>
                    <a:pt x="1802" y="630"/>
                  </a:lnTo>
                  <a:lnTo>
                    <a:pt x="1792" y="658"/>
                  </a:lnTo>
                  <a:lnTo>
                    <a:pt x="1781" y="683"/>
                  </a:lnTo>
                  <a:lnTo>
                    <a:pt x="1774" y="696"/>
                  </a:lnTo>
                  <a:lnTo>
                    <a:pt x="1768" y="707"/>
                  </a:lnTo>
                  <a:lnTo>
                    <a:pt x="1760" y="718"/>
                  </a:lnTo>
                  <a:lnTo>
                    <a:pt x="1753" y="728"/>
                  </a:lnTo>
                  <a:lnTo>
                    <a:pt x="1743" y="737"/>
                  </a:lnTo>
                  <a:lnTo>
                    <a:pt x="1734" y="747"/>
                  </a:lnTo>
                  <a:lnTo>
                    <a:pt x="1722" y="755"/>
                  </a:lnTo>
                  <a:lnTo>
                    <a:pt x="1711" y="763"/>
                  </a:lnTo>
                  <a:lnTo>
                    <a:pt x="1698" y="771"/>
                  </a:lnTo>
                  <a:lnTo>
                    <a:pt x="1685" y="778"/>
                  </a:lnTo>
                  <a:lnTo>
                    <a:pt x="1670" y="784"/>
                  </a:lnTo>
                  <a:lnTo>
                    <a:pt x="1655" y="789"/>
                  </a:lnTo>
                  <a:lnTo>
                    <a:pt x="1638" y="795"/>
                  </a:lnTo>
                  <a:lnTo>
                    <a:pt x="1620" y="800"/>
                  </a:lnTo>
                  <a:lnTo>
                    <a:pt x="1601" y="804"/>
                  </a:lnTo>
                  <a:lnTo>
                    <a:pt x="1580" y="808"/>
                  </a:lnTo>
                  <a:lnTo>
                    <a:pt x="1558" y="811"/>
                  </a:lnTo>
                  <a:lnTo>
                    <a:pt x="1534" y="814"/>
                  </a:lnTo>
                  <a:lnTo>
                    <a:pt x="1509" y="816"/>
                  </a:lnTo>
                  <a:lnTo>
                    <a:pt x="1482" y="819"/>
                  </a:lnTo>
                  <a:lnTo>
                    <a:pt x="1424" y="822"/>
                  </a:lnTo>
                  <a:lnTo>
                    <a:pt x="1359" y="823"/>
                  </a:lnTo>
                  <a:lnTo>
                    <a:pt x="1218" y="823"/>
                  </a:lnTo>
                  <a:lnTo>
                    <a:pt x="1070" y="823"/>
                  </a:lnTo>
                  <a:lnTo>
                    <a:pt x="922" y="823"/>
                  </a:lnTo>
                  <a:lnTo>
                    <a:pt x="776" y="823"/>
                  </a:lnTo>
                  <a:lnTo>
                    <a:pt x="638" y="823"/>
                  </a:lnTo>
                  <a:lnTo>
                    <a:pt x="513" y="823"/>
                  </a:lnTo>
                  <a:lnTo>
                    <a:pt x="404" y="823"/>
                  </a:lnTo>
                  <a:lnTo>
                    <a:pt x="317" y="823"/>
                  </a:lnTo>
                  <a:lnTo>
                    <a:pt x="298" y="822"/>
                  </a:lnTo>
                  <a:lnTo>
                    <a:pt x="278" y="820"/>
                  </a:lnTo>
                  <a:lnTo>
                    <a:pt x="258" y="815"/>
                  </a:lnTo>
                  <a:lnTo>
                    <a:pt x="238" y="810"/>
                  </a:lnTo>
                  <a:lnTo>
                    <a:pt x="218" y="804"/>
                  </a:lnTo>
                  <a:lnTo>
                    <a:pt x="198" y="796"/>
                  </a:lnTo>
                  <a:lnTo>
                    <a:pt x="178" y="786"/>
                  </a:lnTo>
                  <a:lnTo>
                    <a:pt x="158" y="776"/>
                  </a:lnTo>
                  <a:lnTo>
                    <a:pt x="140" y="764"/>
                  </a:lnTo>
                  <a:lnTo>
                    <a:pt x="121" y="752"/>
                  </a:lnTo>
                  <a:lnTo>
                    <a:pt x="103" y="738"/>
                  </a:lnTo>
                  <a:lnTo>
                    <a:pt x="87" y="723"/>
                  </a:lnTo>
                  <a:lnTo>
                    <a:pt x="71" y="707"/>
                  </a:lnTo>
                  <a:lnTo>
                    <a:pt x="56" y="691"/>
                  </a:lnTo>
                  <a:lnTo>
                    <a:pt x="44" y="673"/>
                  </a:lnTo>
                  <a:lnTo>
                    <a:pt x="32" y="655"/>
                  </a:lnTo>
                  <a:lnTo>
                    <a:pt x="22" y="635"/>
                  </a:lnTo>
                  <a:lnTo>
                    <a:pt x="14" y="616"/>
                  </a:lnTo>
                  <a:lnTo>
                    <a:pt x="7" y="596"/>
                  </a:lnTo>
                  <a:lnTo>
                    <a:pt x="2" y="574"/>
                  </a:lnTo>
                  <a:lnTo>
                    <a:pt x="0" y="553"/>
                  </a:lnTo>
                  <a:lnTo>
                    <a:pt x="0" y="530"/>
                  </a:lnTo>
                  <a:lnTo>
                    <a:pt x="2" y="507"/>
                  </a:lnTo>
                  <a:lnTo>
                    <a:pt x="6" y="485"/>
                  </a:lnTo>
                  <a:lnTo>
                    <a:pt x="14" y="462"/>
                  </a:lnTo>
                  <a:lnTo>
                    <a:pt x="24" y="438"/>
                  </a:lnTo>
                  <a:lnTo>
                    <a:pt x="38" y="414"/>
                  </a:lnTo>
                  <a:lnTo>
                    <a:pt x="54" y="390"/>
                  </a:lnTo>
                  <a:lnTo>
                    <a:pt x="73" y="365"/>
                  </a:lnTo>
                  <a:lnTo>
                    <a:pt x="96" y="341"/>
                  </a:lnTo>
                  <a:lnTo>
                    <a:pt x="122" y="317"/>
                  </a:lnTo>
                  <a:lnTo>
                    <a:pt x="152" y="292"/>
                  </a:lnTo>
                  <a:lnTo>
                    <a:pt x="175" y="275"/>
                  </a:lnTo>
                  <a:lnTo>
                    <a:pt x="198" y="259"/>
                  </a:lnTo>
                  <a:lnTo>
                    <a:pt x="223" y="243"/>
                  </a:lnTo>
                  <a:lnTo>
                    <a:pt x="247" y="228"/>
                  </a:lnTo>
                  <a:lnTo>
                    <a:pt x="298" y="197"/>
                  </a:lnTo>
                  <a:lnTo>
                    <a:pt x="350" y="169"/>
                  </a:lnTo>
                  <a:lnTo>
                    <a:pt x="402" y="143"/>
                  </a:lnTo>
                  <a:lnTo>
                    <a:pt x="453" y="119"/>
                  </a:lnTo>
                  <a:lnTo>
                    <a:pt x="504" y="98"/>
                  </a:lnTo>
                  <a:lnTo>
                    <a:pt x="552" y="78"/>
                  </a:lnTo>
                  <a:lnTo>
                    <a:pt x="597" y="60"/>
                  </a:lnTo>
                  <a:lnTo>
                    <a:pt x="640" y="45"/>
                  </a:lnTo>
                  <a:lnTo>
                    <a:pt x="678" y="31"/>
                  </a:lnTo>
                  <a:lnTo>
                    <a:pt x="710" y="20"/>
                  </a:lnTo>
                  <a:lnTo>
                    <a:pt x="757" y="5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007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79" name="Freeform 147"/>
            <p:cNvSpPr>
              <a:spLocks/>
            </p:cNvSpPr>
            <p:nvPr/>
          </p:nvSpPr>
          <p:spPr bwMode="auto">
            <a:xfrm>
              <a:off x="4207" y="2810"/>
              <a:ext cx="522" cy="467"/>
            </a:xfrm>
            <a:custGeom>
              <a:avLst/>
              <a:gdLst/>
              <a:ahLst/>
              <a:cxnLst>
                <a:cxn ang="0">
                  <a:pos x="489" y="193"/>
                </a:cxn>
                <a:cxn ang="0">
                  <a:pos x="0" y="2191"/>
                </a:cxn>
                <a:cxn ang="0">
                  <a:pos x="1180" y="2332"/>
                </a:cxn>
                <a:cxn ang="0">
                  <a:pos x="1352" y="809"/>
                </a:cxn>
                <a:cxn ang="0">
                  <a:pos x="1306" y="2286"/>
                </a:cxn>
                <a:cxn ang="0">
                  <a:pos x="2609" y="2286"/>
                </a:cxn>
                <a:cxn ang="0">
                  <a:pos x="2608" y="2228"/>
                </a:cxn>
                <a:cxn ang="0">
                  <a:pos x="2606" y="2073"/>
                </a:cxn>
                <a:cxn ang="0">
                  <a:pos x="2603" y="1850"/>
                </a:cxn>
                <a:cxn ang="0">
                  <a:pos x="2600" y="1591"/>
                </a:cxn>
                <a:cxn ang="0">
                  <a:pos x="2597" y="1326"/>
                </a:cxn>
                <a:cxn ang="0">
                  <a:pos x="2596" y="1085"/>
                </a:cxn>
                <a:cxn ang="0">
                  <a:pos x="2597" y="982"/>
                </a:cxn>
                <a:cxn ang="0">
                  <a:pos x="2598" y="896"/>
                </a:cxn>
                <a:cxn ang="0">
                  <a:pos x="2600" y="832"/>
                </a:cxn>
                <a:cxn ang="0">
                  <a:pos x="2602" y="791"/>
                </a:cxn>
                <a:cxn ang="0">
                  <a:pos x="2605" y="762"/>
                </a:cxn>
                <a:cxn ang="0">
                  <a:pos x="2608" y="727"/>
                </a:cxn>
                <a:cxn ang="0">
                  <a:pos x="2610" y="685"/>
                </a:cxn>
                <a:cxn ang="0">
                  <a:pos x="2611" y="641"/>
                </a:cxn>
                <a:cxn ang="0">
                  <a:pos x="2611" y="592"/>
                </a:cxn>
                <a:cxn ang="0">
                  <a:pos x="2609" y="540"/>
                </a:cxn>
                <a:cxn ang="0">
                  <a:pos x="2607" y="513"/>
                </a:cxn>
                <a:cxn ang="0">
                  <a:pos x="2605" y="484"/>
                </a:cxn>
                <a:cxn ang="0">
                  <a:pos x="2602" y="456"/>
                </a:cxn>
                <a:cxn ang="0">
                  <a:pos x="2598" y="428"/>
                </a:cxn>
                <a:cxn ang="0">
                  <a:pos x="2593" y="400"/>
                </a:cxn>
                <a:cxn ang="0">
                  <a:pos x="2588" y="371"/>
                </a:cxn>
                <a:cxn ang="0">
                  <a:pos x="2582" y="342"/>
                </a:cxn>
                <a:cxn ang="0">
                  <a:pos x="2575" y="314"/>
                </a:cxn>
                <a:cxn ang="0">
                  <a:pos x="2567" y="285"/>
                </a:cxn>
                <a:cxn ang="0">
                  <a:pos x="2558" y="256"/>
                </a:cxn>
                <a:cxn ang="0">
                  <a:pos x="2549" y="228"/>
                </a:cxn>
                <a:cxn ang="0">
                  <a:pos x="2537" y="199"/>
                </a:cxn>
                <a:cxn ang="0">
                  <a:pos x="2526" y="172"/>
                </a:cxn>
                <a:cxn ang="0">
                  <a:pos x="2513" y="145"/>
                </a:cxn>
                <a:cxn ang="0">
                  <a:pos x="2499" y="119"/>
                </a:cxn>
                <a:cxn ang="0">
                  <a:pos x="2483" y="93"/>
                </a:cxn>
                <a:cxn ang="0">
                  <a:pos x="2466" y="68"/>
                </a:cxn>
                <a:cxn ang="0">
                  <a:pos x="2449" y="44"/>
                </a:cxn>
                <a:cxn ang="0">
                  <a:pos x="2429" y="22"/>
                </a:cxn>
                <a:cxn ang="0">
                  <a:pos x="2408" y="0"/>
                </a:cxn>
                <a:cxn ang="0">
                  <a:pos x="489" y="193"/>
                </a:cxn>
              </a:cxnLst>
              <a:rect l="0" t="0" r="r" b="b"/>
              <a:pathLst>
                <a:path w="2611" h="2332">
                  <a:moveTo>
                    <a:pt x="489" y="193"/>
                  </a:moveTo>
                  <a:lnTo>
                    <a:pt x="0" y="2191"/>
                  </a:lnTo>
                  <a:lnTo>
                    <a:pt x="1180" y="2332"/>
                  </a:lnTo>
                  <a:lnTo>
                    <a:pt x="1352" y="809"/>
                  </a:lnTo>
                  <a:lnTo>
                    <a:pt x="1306" y="2286"/>
                  </a:lnTo>
                  <a:lnTo>
                    <a:pt x="2609" y="2286"/>
                  </a:lnTo>
                  <a:lnTo>
                    <a:pt x="2608" y="2228"/>
                  </a:lnTo>
                  <a:lnTo>
                    <a:pt x="2606" y="2073"/>
                  </a:lnTo>
                  <a:lnTo>
                    <a:pt x="2603" y="1850"/>
                  </a:lnTo>
                  <a:lnTo>
                    <a:pt x="2600" y="1591"/>
                  </a:lnTo>
                  <a:lnTo>
                    <a:pt x="2597" y="1326"/>
                  </a:lnTo>
                  <a:lnTo>
                    <a:pt x="2596" y="1085"/>
                  </a:lnTo>
                  <a:lnTo>
                    <a:pt x="2597" y="982"/>
                  </a:lnTo>
                  <a:lnTo>
                    <a:pt x="2598" y="896"/>
                  </a:lnTo>
                  <a:lnTo>
                    <a:pt x="2600" y="832"/>
                  </a:lnTo>
                  <a:lnTo>
                    <a:pt x="2602" y="791"/>
                  </a:lnTo>
                  <a:lnTo>
                    <a:pt x="2605" y="762"/>
                  </a:lnTo>
                  <a:lnTo>
                    <a:pt x="2608" y="727"/>
                  </a:lnTo>
                  <a:lnTo>
                    <a:pt x="2610" y="685"/>
                  </a:lnTo>
                  <a:lnTo>
                    <a:pt x="2611" y="641"/>
                  </a:lnTo>
                  <a:lnTo>
                    <a:pt x="2611" y="592"/>
                  </a:lnTo>
                  <a:lnTo>
                    <a:pt x="2609" y="540"/>
                  </a:lnTo>
                  <a:lnTo>
                    <a:pt x="2607" y="513"/>
                  </a:lnTo>
                  <a:lnTo>
                    <a:pt x="2605" y="484"/>
                  </a:lnTo>
                  <a:lnTo>
                    <a:pt x="2602" y="456"/>
                  </a:lnTo>
                  <a:lnTo>
                    <a:pt x="2598" y="428"/>
                  </a:lnTo>
                  <a:lnTo>
                    <a:pt x="2593" y="400"/>
                  </a:lnTo>
                  <a:lnTo>
                    <a:pt x="2588" y="371"/>
                  </a:lnTo>
                  <a:lnTo>
                    <a:pt x="2582" y="342"/>
                  </a:lnTo>
                  <a:lnTo>
                    <a:pt x="2575" y="314"/>
                  </a:lnTo>
                  <a:lnTo>
                    <a:pt x="2567" y="285"/>
                  </a:lnTo>
                  <a:lnTo>
                    <a:pt x="2558" y="256"/>
                  </a:lnTo>
                  <a:lnTo>
                    <a:pt x="2549" y="228"/>
                  </a:lnTo>
                  <a:lnTo>
                    <a:pt x="2537" y="199"/>
                  </a:lnTo>
                  <a:lnTo>
                    <a:pt x="2526" y="172"/>
                  </a:lnTo>
                  <a:lnTo>
                    <a:pt x="2513" y="145"/>
                  </a:lnTo>
                  <a:lnTo>
                    <a:pt x="2499" y="119"/>
                  </a:lnTo>
                  <a:lnTo>
                    <a:pt x="2483" y="93"/>
                  </a:lnTo>
                  <a:lnTo>
                    <a:pt x="2466" y="68"/>
                  </a:lnTo>
                  <a:lnTo>
                    <a:pt x="2449" y="44"/>
                  </a:lnTo>
                  <a:lnTo>
                    <a:pt x="2429" y="22"/>
                  </a:lnTo>
                  <a:lnTo>
                    <a:pt x="2408" y="0"/>
                  </a:lnTo>
                  <a:lnTo>
                    <a:pt x="489" y="193"/>
                  </a:lnTo>
                  <a:close/>
                </a:path>
              </a:pathLst>
            </a:custGeom>
            <a:solidFill>
              <a:srgbClr val="007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80" name="Freeform 148"/>
            <p:cNvSpPr>
              <a:spLocks/>
            </p:cNvSpPr>
            <p:nvPr/>
          </p:nvSpPr>
          <p:spPr bwMode="auto">
            <a:xfrm>
              <a:off x="3997" y="2378"/>
              <a:ext cx="425" cy="384"/>
            </a:xfrm>
            <a:custGeom>
              <a:avLst/>
              <a:gdLst/>
              <a:ahLst/>
              <a:cxnLst>
                <a:cxn ang="0">
                  <a:pos x="1630" y="201"/>
                </a:cxn>
                <a:cxn ang="0">
                  <a:pos x="1596" y="249"/>
                </a:cxn>
                <a:cxn ang="0">
                  <a:pos x="1542" y="339"/>
                </a:cxn>
                <a:cxn ang="0">
                  <a:pos x="1464" y="482"/>
                </a:cxn>
                <a:cxn ang="0">
                  <a:pos x="1380" y="638"/>
                </a:cxn>
                <a:cxn ang="0">
                  <a:pos x="1311" y="753"/>
                </a:cxn>
                <a:cxn ang="0">
                  <a:pos x="1264" y="826"/>
                </a:cxn>
                <a:cxn ang="0">
                  <a:pos x="1213" y="894"/>
                </a:cxn>
                <a:cxn ang="0">
                  <a:pos x="1161" y="953"/>
                </a:cxn>
                <a:cxn ang="0">
                  <a:pos x="1105" y="1003"/>
                </a:cxn>
                <a:cxn ang="0">
                  <a:pos x="1048" y="1041"/>
                </a:cxn>
                <a:cxn ang="0">
                  <a:pos x="988" y="1067"/>
                </a:cxn>
                <a:cxn ang="0">
                  <a:pos x="926" y="1077"/>
                </a:cxn>
                <a:cxn ang="0">
                  <a:pos x="862" y="1071"/>
                </a:cxn>
                <a:cxn ang="0">
                  <a:pos x="799" y="1059"/>
                </a:cxn>
                <a:cxn ang="0">
                  <a:pos x="740" y="1046"/>
                </a:cxn>
                <a:cxn ang="0">
                  <a:pos x="683" y="1029"/>
                </a:cxn>
                <a:cxn ang="0">
                  <a:pos x="604" y="1001"/>
                </a:cxn>
                <a:cxn ang="0">
                  <a:pos x="511" y="959"/>
                </a:cxn>
                <a:cxn ang="0">
                  <a:pos x="433" y="918"/>
                </a:cxn>
                <a:cxn ang="0">
                  <a:pos x="372" y="879"/>
                </a:cxn>
                <a:cxn ang="0">
                  <a:pos x="316" y="840"/>
                </a:cxn>
                <a:cxn ang="0">
                  <a:pos x="0" y="1582"/>
                </a:cxn>
                <a:cxn ang="0">
                  <a:pos x="90" y="1619"/>
                </a:cxn>
                <a:cxn ang="0">
                  <a:pos x="310" y="1705"/>
                </a:cxn>
                <a:cxn ang="0">
                  <a:pos x="583" y="1806"/>
                </a:cxn>
                <a:cxn ang="0">
                  <a:pos x="715" y="1851"/>
                </a:cxn>
                <a:cxn ang="0">
                  <a:pos x="833" y="1887"/>
                </a:cxn>
                <a:cxn ang="0">
                  <a:pos x="888" y="1902"/>
                </a:cxn>
                <a:cxn ang="0">
                  <a:pos x="943" y="1911"/>
                </a:cxn>
                <a:cxn ang="0">
                  <a:pos x="1001" y="1917"/>
                </a:cxn>
                <a:cxn ang="0">
                  <a:pos x="1061" y="1917"/>
                </a:cxn>
                <a:cxn ang="0">
                  <a:pos x="1122" y="1911"/>
                </a:cxn>
                <a:cxn ang="0">
                  <a:pos x="1186" y="1899"/>
                </a:cxn>
                <a:cxn ang="0">
                  <a:pos x="1250" y="1879"/>
                </a:cxn>
                <a:cxn ang="0">
                  <a:pos x="1316" y="1850"/>
                </a:cxn>
                <a:cxn ang="0">
                  <a:pos x="1383" y="1811"/>
                </a:cxn>
                <a:cxn ang="0">
                  <a:pos x="1452" y="1763"/>
                </a:cxn>
                <a:cxn ang="0">
                  <a:pos x="1522" y="1704"/>
                </a:cxn>
                <a:cxn ang="0">
                  <a:pos x="1593" y="1633"/>
                </a:cxn>
                <a:cxn ang="0">
                  <a:pos x="1665" y="1550"/>
                </a:cxn>
                <a:cxn ang="0">
                  <a:pos x="1739" y="1453"/>
                </a:cxn>
                <a:cxn ang="0">
                  <a:pos x="1814" y="1343"/>
                </a:cxn>
                <a:cxn ang="0">
                  <a:pos x="1890" y="1217"/>
                </a:cxn>
                <a:cxn ang="0">
                  <a:pos x="1960" y="1082"/>
                </a:cxn>
                <a:cxn ang="0">
                  <a:pos x="2017" y="946"/>
                </a:cxn>
                <a:cxn ang="0">
                  <a:pos x="2062" y="809"/>
                </a:cxn>
                <a:cxn ang="0">
                  <a:pos x="2095" y="675"/>
                </a:cxn>
                <a:cxn ang="0">
                  <a:pos x="2116" y="547"/>
                </a:cxn>
                <a:cxn ang="0">
                  <a:pos x="2125" y="427"/>
                </a:cxn>
                <a:cxn ang="0">
                  <a:pos x="2123" y="316"/>
                </a:cxn>
                <a:cxn ang="0">
                  <a:pos x="2111" y="220"/>
                </a:cxn>
                <a:cxn ang="0">
                  <a:pos x="2088" y="136"/>
                </a:cxn>
                <a:cxn ang="0">
                  <a:pos x="2053" y="72"/>
                </a:cxn>
                <a:cxn ang="0">
                  <a:pos x="2010" y="26"/>
                </a:cxn>
                <a:cxn ang="0">
                  <a:pos x="1956" y="3"/>
                </a:cxn>
                <a:cxn ang="0">
                  <a:pos x="1892" y="4"/>
                </a:cxn>
                <a:cxn ang="0">
                  <a:pos x="1819" y="33"/>
                </a:cxn>
                <a:cxn ang="0">
                  <a:pos x="1737" y="92"/>
                </a:cxn>
                <a:cxn ang="0">
                  <a:pos x="1646" y="181"/>
                </a:cxn>
              </a:cxnLst>
              <a:rect l="0" t="0" r="r" b="b"/>
              <a:pathLst>
                <a:path w="2125" h="1917">
                  <a:moveTo>
                    <a:pt x="1646" y="181"/>
                  </a:moveTo>
                  <a:lnTo>
                    <a:pt x="1630" y="201"/>
                  </a:lnTo>
                  <a:lnTo>
                    <a:pt x="1613" y="224"/>
                  </a:lnTo>
                  <a:lnTo>
                    <a:pt x="1596" y="249"/>
                  </a:lnTo>
                  <a:lnTo>
                    <a:pt x="1578" y="277"/>
                  </a:lnTo>
                  <a:lnTo>
                    <a:pt x="1542" y="339"/>
                  </a:lnTo>
                  <a:lnTo>
                    <a:pt x="1504" y="408"/>
                  </a:lnTo>
                  <a:lnTo>
                    <a:pt x="1464" y="482"/>
                  </a:lnTo>
                  <a:lnTo>
                    <a:pt x="1423" y="560"/>
                  </a:lnTo>
                  <a:lnTo>
                    <a:pt x="1380" y="638"/>
                  </a:lnTo>
                  <a:lnTo>
                    <a:pt x="1335" y="716"/>
                  </a:lnTo>
                  <a:lnTo>
                    <a:pt x="1311" y="753"/>
                  </a:lnTo>
                  <a:lnTo>
                    <a:pt x="1288" y="791"/>
                  </a:lnTo>
                  <a:lnTo>
                    <a:pt x="1264" y="826"/>
                  </a:lnTo>
                  <a:lnTo>
                    <a:pt x="1239" y="860"/>
                  </a:lnTo>
                  <a:lnTo>
                    <a:pt x="1213" y="894"/>
                  </a:lnTo>
                  <a:lnTo>
                    <a:pt x="1187" y="925"/>
                  </a:lnTo>
                  <a:lnTo>
                    <a:pt x="1161" y="953"/>
                  </a:lnTo>
                  <a:lnTo>
                    <a:pt x="1134" y="980"/>
                  </a:lnTo>
                  <a:lnTo>
                    <a:pt x="1105" y="1003"/>
                  </a:lnTo>
                  <a:lnTo>
                    <a:pt x="1077" y="1024"/>
                  </a:lnTo>
                  <a:lnTo>
                    <a:pt x="1048" y="1041"/>
                  </a:lnTo>
                  <a:lnTo>
                    <a:pt x="1018" y="1056"/>
                  </a:lnTo>
                  <a:lnTo>
                    <a:pt x="988" y="1067"/>
                  </a:lnTo>
                  <a:lnTo>
                    <a:pt x="958" y="1074"/>
                  </a:lnTo>
                  <a:lnTo>
                    <a:pt x="926" y="1077"/>
                  </a:lnTo>
                  <a:lnTo>
                    <a:pt x="894" y="1075"/>
                  </a:lnTo>
                  <a:lnTo>
                    <a:pt x="862" y="1071"/>
                  </a:lnTo>
                  <a:lnTo>
                    <a:pt x="831" y="1065"/>
                  </a:lnTo>
                  <a:lnTo>
                    <a:pt x="799" y="1059"/>
                  </a:lnTo>
                  <a:lnTo>
                    <a:pt x="769" y="1053"/>
                  </a:lnTo>
                  <a:lnTo>
                    <a:pt x="740" y="1046"/>
                  </a:lnTo>
                  <a:lnTo>
                    <a:pt x="711" y="1037"/>
                  </a:lnTo>
                  <a:lnTo>
                    <a:pt x="683" y="1029"/>
                  </a:lnTo>
                  <a:lnTo>
                    <a:pt x="656" y="1020"/>
                  </a:lnTo>
                  <a:lnTo>
                    <a:pt x="604" y="1001"/>
                  </a:lnTo>
                  <a:lnTo>
                    <a:pt x="556" y="980"/>
                  </a:lnTo>
                  <a:lnTo>
                    <a:pt x="511" y="959"/>
                  </a:lnTo>
                  <a:lnTo>
                    <a:pt x="470" y="937"/>
                  </a:lnTo>
                  <a:lnTo>
                    <a:pt x="433" y="918"/>
                  </a:lnTo>
                  <a:lnTo>
                    <a:pt x="400" y="898"/>
                  </a:lnTo>
                  <a:lnTo>
                    <a:pt x="372" y="879"/>
                  </a:lnTo>
                  <a:lnTo>
                    <a:pt x="349" y="864"/>
                  </a:lnTo>
                  <a:lnTo>
                    <a:pt x="316" y="840"/>
                  </a:lnTo>
                  <a:lnTo>
                    <a:pt x="305" y="831"/>
                  </a:lnTo>
                  <a:lnTo>
                    <a:pt x="0" y="1582"/>
                  </a:lnTo>
                  <a:lnTo>
                    <a:pt x="24" y="1593"/>
                  </a:lnTo>
                  <a:lnTo>
                    <a:pt x="90" y="1619"/>
                  </a:lnTo>
                  <a:lnTo>
                    <a:pt x="189" y="1658"/>
                  </a:lnTo>
                  <a:lnTo>
                    <a:pt x="310" y="1705"/>
                  </a:lnTo>
                  <a:lnTo>
                    <a:pt x="445" y="1755"/>
                  </a:lnTo>
                  <a:lnTo>
                    <a:pt x="583" y="1806"/>
                  </a:lnTo>
                  <a:lnTo>
                    <a:pt x="651" y="1829"/>
                  </a:lnTo>
                  <a:lnTo>
                    <a:pt x="715" y="1851"/>
                  </a:lnTo>
                  <a:lnTo>
                    <a:pt x="777" y="1871"/>
                  </a:lnTo>
                  <a:lnTo>
                    <a:pt x="833" y="1887"/>
                  </a:lnTo>
                  <a:lnTo>
                    <a:pt x="860" y="1894"/>
                  </a:lnTo>
                  <a:lnTo>
                    <a:pt x="888" y="1902"/>
                  </a:lnTo>
                  <a:lnTo>
                    <a:pt x="915" y="1907"/>
                  </a:lnTo>
                  <a:lnTo>
                    <a:pt x="943" y="1911"/>
                  </a:lnTo>
                  <a:lnTo>
                    <a:pt x="972" y="1914"/>
                  </a:lnTo>
                  <a:lnTo>
                    <a:pt x="1001" y="1917"/>
                  </a:lnTo>
                  <a:lnTo>
                    <a:pt x="1032" y="1917"/>
                  </a:lnTo>
                  <a:lnTo>
                    <a:pt x="1061" y="1917"/>
                  </a:lnTo>
                  <a:lnTo>
                    <a:pt x="1092" y="1915"/>
                  </a:lnTo>
                  <a:lnTo>
                    <a:pt x="1122" y="1911"/>
                  </a:lnTo>
                  <a:lnTo>
                    <a:pt x="1153" y="1906"/>
                  </a:lnTo>
                  <a:lnTo>
                    <a:pt x="1186" y="1899"/>
                  </a:lnTo>
                  <a:lnTo>
                    <a:pt x="1218" y="1889"/>
                  </a:lnTo>
                  <a:lnTo>
                    <a:pt x="1250" y="1879"/>
                  </a:lnTo>
                  <a:lnTo>
                    <a:pt x="1282" y="1865"/>
                  </a:lnTo>
                  <a:lnTo>
                    <a:pt x="1316" y="1850"/>
                  </a:lnTo>
                  <a:lnTo>
                    <a:pt x="1349" y="1832"/>
                  </a:lnTo>
                  <a:lnTo>
                    <a:pt x="1383" y="1811"/>
                  </a:lnTo>
                  <a:lnTo>
                    <a:pt x="1418" y="1788"/>
                  </a:lnTo>
                  <a:lnTo>
                    <a:pt x="1452" y="1763"/>
                  </a:lnTo>
                  <a:lnTo>
                    <a:pt x="1486" y="1735"/>
                  </a:lnTo>
                  <a:lnTo>
                    <a:pt x="1522" y="1704"/>
                  </a:lnTo>
                  <a:lnTo>
                    <a:pt x="1557" y="1671"/>
                  </a:lnTo>
                  <a:lnTo>
                    <a:pt x="1593" y="1633"/>
                  </a:lnTo>
                  <a:lnTo>
                    <a:pt x="1629" y="1594"/>
                  </a:lnTo>
                  <a:lnTo>
                    <a:pt x="1665" y="1550"/>
                  </a:lnTo>
                  <a:lnTo>
                    <a:pt x="1703" y="1503"/>
                  </a:lnTo>
                  <a:lnTo>
                    <a:pt x="1739" y="1453"/>
                  </a:lnTo>
                  <a:lnTo>
                    <a:pt x="1777" y="1400"/>
                  </a:lnTo>
                  <a:lnTo>
                    <a:pt x="1814" y="1343"/>
                  </a:lnTo>
                  <a:lnTo>
                    <a:pt x="1852" y="1282"/>
                  </a:lnTo>
                  <a:lnTo>
                    <a:pt x="1890" y="1217"/>
                  </a:lnTo>
                  <a:lnTo>
                    <a:pt x="1926" y="1151"/>
                  </a:lnTo>
                  <a:lnTo>
                    <a:pt x="1960" y="1082"/>
                  </a:lnTo>
                  <a:lnTo>
                    <a:pt x="1990" y="1014"/>
                  </a:lnTo>
                  <a:lnTo>
                    <a:pt x="2017" y="946"/>
                  </a:lnTo>
                  <a:lnTo>
                    <a:pt x="2041" y="877"/>
                  </a:lnTo>
                  <a:lnTo>
                    <a:pt x="2062" y="809"/>
                  </a:lnTo>
                  <a:lnTo>
                    <a:pt x="2079" y="742"/>
                  </a:lnTo>
                  <a:lnTo>
                    <a:pt x="2095" y="675"/>
                  </a:lnTo>
                  <a:lnTo>
                    <a:pt x="2107" y="611"/>
                  </a:lnTo>
                  <a:lnTo>
                    <a:pt x="2116" y="547"/>
                  </a:lnTo>
                  <a:lnTo>
                    <a:pt x="2122" y="486"/>
                  </a:lnTo>
                  <a:lnTo>
                    <a:pt x="2125" y="427"/>
                  </a:lnTo>
                  <a:lnTo>
                    <a:pt x="2125" y="370"/>
                  </a:lnTo>
                  <a:lnTo>
                    <a:pt x="2123" y="316"/>
                  </a:lnTo>
                  <a:lnTo>
                    <a:pt x="2119" y="266"/>
                  </a:lnTo>
                  <a:lnTo>
                    <a:pt x="2111" y="220"/>
                  </a:lnTo>
                  <a:lnTo>
                    <a:pt x="2100" y="176"/>
                  </a:lnTo>
                  <a:lnTo>
                    <a:pt x="2088" y="136"/>
                  </a:lnTo>
                  <a:lnTo>
                    <a:pt x="2072" y="102"/>
                  </a:lnTo>
                  <a:lnTo>
                    <a:pt x="2053" y="72"/>
                  </a:lnTo>
                  <a:lnTo>
                    <a:pt x="2033" y="46"/>
                  </a:lnTo>
                  <a:lnTo>
                    <a:pt x="2010" y="26"/>
                  </a:lnTo>
                  <a:lnTo>
                    <a:pt x="1984" y="12"/>
                  </a:lnTo>
                  <a:lnTo>
                    <a:pt x="1956" y="3"/>
                  </a:lnTo>
                  <a:lnTo>
                    <a:pt x="1924" y="0"/>
                  </a:lnTo>
                  <a:lnTo>
                    <a:pt x="1892" y="4"/>
                  </a:lnTo>
                  <a:lnTo>
                    <a:pt x="1857" y="16"/>
                  </a:lnTo>
                  <a:lnTo>
                    <a:pt x="1819" y="33"/>
                  </a:lnTo>
                  <a:lnTo>
                    <a:pt x="1779" y="58"/>
                  </a:lnTo>
                  <a:lnTo>
                    <a:pt x="1737" y="92"/>
                  </a:lnTo>
                  <a:lnTo>
                    <a:pt x="1692" y="132"/>
                  </a:lnTo>
                  <a:lnTo>
                    <a:pt x="1646" y="181"/>
                  </a:lnTo>
                  <a:close/>
                </a:path>
              </a:pathLst>
            </a:custGeom>
            <a:solidFill>
              <a:srgbClr val="CC1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81" name="Freeform 149"/>
            <p:cNvSpPr>
              <a:spLocks/>
            </p:cNvSpPr>
            <p:nvPr/>
          </p:nvSpPr>
          <p:spPr bwMode="auto">
            <a:xfrm>
              <a:off x="4278" y="2345"/>
              <a:ext cx="455" cy="549"/>
            </a:xfrm>
            <a:custGeom>
              <a:avLst/>
              <a:gdLst/>
              <a:ahLst/>
              <a:cxnLst>
                <a:cxn ang="0">
                  <a:pos x="956" y="35"/>
                </a:cxn>
                <a:cxn ang="0">
                  <a:pos x="1041" y="57"/>
                </a:cxn>
                <a:cxn ang="0">
                  <a:pos x="1125" y="83"/>
                </a:cxn>
                <a:cxn ang="0">
                  <a:pos x="1209" y="111"/>
                </a:cxn>
                <a:cxn ang="0">
                  <a:pos x="1291" y="143"/>
                </a:cxn>
                <a:cxn ang="0">
                  <a:pos x="1373" y="180"/>
                </a:cxn>
                <a:cxn ang="0">
                  <a:pos x="1452" y="220"/>
                </a:cxn>
                <a:cxn ang="0">
                  <a:pos x="1528" y="265"/>
                </a:cxn>
                <a:cxn ang="0">
                  <a:pos x="1599" y="315"/>
                </a:cxn>
                <a:cxn ang="0">
                  <a:pos x="1668" y="369"/>
                </a:cxn>
                <a:cxn ang="0">
                  <a:pos x="1732" y="428"/>
                </a:cxn>
                <a:cxn ang="0">
                  <a:pos x="1790" y="494"/>
                </a:cxn>
                <a:cxn ang="0">
                  <a:pos x="1843" y="563"/>
                </a:cxn>
                <a:cxn ang="0">
                  <a:pos x="1889" y="640"/>
                </a:cxn>
                <a:cxn ang="0">
                  <a:pos x="1927" y="723"/>
                </a:cxn>
                <a:cxn ang="0">
                  <a:pos x="1958" y="811"/>
                </a:cxn>
                <a:cxn ang="0">
                  <a:pos x="1982" y="907"/>
                </a:cxn>
                <a:cxn ang="0">
                  <a:pos x="2003" y="1013"/>
                </a:cxn>
                <a:cxn ang="0">
                  <a:pos x="2030" y="1188"/>
                </a:cxn>
                <a:cxn ang="0">
                  <a:pos x="2078" y="1570"/>
                </a:cxn>
                <a:cxn ang="0">
                  <a:pos x="2124" y="1960"/>
                </a:cxn>
                <a:cxn ang="0">
                  <a:pos x="2149" y="2144"/>
                </a:cxn>
                <a:cxn ang="0">
                  <a:pos x="2168" y="2256"/>
                </a:cxn>
                <a:cxn ang="0">
                  <a:pos x="2187" y="2360"/>
                </a:cxn>
                <a:cxn ang="0">
                  <a:pos x="2209" y="2453"/>
                </a:cxn>
                <a:cxn ang="0">
                  <a:pos x="2234" y="2533"/>
                </a:cxn>
                <a:cxn ang="0">
                  <a:pos x="2261" y="2598"/>
                </a:cxn>
                <a:cxn ang="0">
                  <a:pos x="2211" y="2637"/>
                </a:cxn>
                <a:cxn ang="0">
                  <a:pos x="1912" y="2682"/>
                </a:cxn>
                <a:cxn ang="0">
                  <a:pos x="1693" y="2707"/>
                </a:cxn>
                <a:cxn ang="0">
                  <a:pos x="1530" y="2723"/>
                </a:cxn>
                <a:cxn ang="0">
                  <a:pos x="1354" y="2735"/>
                </a:cxn>
                <a:cxn ang="0">
                  <a:pos x="1171" y="2744"/>
                </a:cxn>
                <a:cxn ang="0">
                  <a:pos x="983" y="2746"/>
                </a:cxn>
                <a:cxn ang="0">
                  <a:pos x="793" y="2742"/>
                </a:cxn>
                <a:cxn ang="0">
                  <a:pos x="605" y="2729"/>
                </a:cxn>
                <a:cxn ang="0">
                  <a:pos x="420" y="2708"/>
                </a:cxn>
                <a:cxn ang="0">
                  <a:pos x="245" y="2676"/>
                </a:cxn>
                <a:cxn ang="0">
                  <a:pos x="78" y="2633"/>
                </a:cxn>
                <a:cxn ang="0">
                  <a:pos x="1" y="2549"/>
                </a:cxn>
                <a:cxn ang="0">
                  <a:pos x="10" y="2179"/>
                </a:cxn>
                <a:cxn ang="0">
                  <a:pos x="27" y="1773"/>
                </a:cxn>
                <a:cxn ang="0">
                  <a:pos x="42" y="1490"/>
                </a:cxn>
                <a:cxn ang="0">
                  <a:pos x="56" y="1288"/>
                </a:cxn>
                <a:cxn ang="0">
                  <a:pos x="68" y="1165"/>
                </a:cxn>
                <a:cxn ang="0">
                  <a:pos x="80" y="1054"/>
                </a:cxn>
                <a:cxn ang="0">
                  <a:pos x="95" y="960"/>
                </a:cxn>
                <a:cxn ang="0">
                  <a:pos x="131" y="757"/>
                </a:cxn>
                <a:cxn ang="0">
                  <a:pos x="173" y="542"/>
                </a:cxn>
                <a:cxn ang="0">
                  <a:pos x="195" y="456"/>
                </a:cxn>
                <a:cxn ang="0">
                  <a:pos x="221" y="374"/>
                </a:cxn>
                <a:cxn ang="0">
                  <a:pos x="253" y="296"/>
                </a:cxn>
                <a:cxn ang="0">
                  <a:pos x="292" y="223"/>
                </a:cxn>
                <a:cxn ang="0">
                  <a:pos x="339" y="159"/>
                </a:cxn>
                <a:cxn ang="0">
                  <a:pos x="395" y="103"/>
                </a:cxn>
                <a:cxn ang="0">
                  <a:pos x="462" y="58"/>
                </a:cxn>
                <a:cxn ang="0">
                  <a:pos x="539" y="25"/>
                </a:cxn>
                <a:cxn ang="0">
                  <a:pos x="629" y="5"/>
                </a:cxn>
                <a:cxn ang="0">
                  <a:pos x="732" y="0"/>
                </a:cxn>
                <a:cxn ang="0">
                  <a:pos x="850" y="12"/>
                </a:cxn>
              </a:cxnLst>
              <a:rect l="0" t="0" r="r" b="b"/>
              <a:pathLst>
                <a:path w="2276" h="2746">
                  <a:moveTo>
                    <a:pt x="915" y="25"/>
                  </a:moveTo>
                  <a:lnTo>
                    <a:pt x="956" y="35"/>
                  </a:lnTo>
                  <a:lnTo>
                    <a:pt x="998" y="45"/>
                  </a:lnTo>
                  <a:lnTo>
                    <a:pt x="1041" y="57"/>
                  </a:lnTo>
                  <a:lnTo>
                    <a:pt x="1082" y="69"/>
                  </a:lnTo>
                  <a:lnTo>
                    <a:pt x="1125" y="83"/>
                  </a:lnTo>
                  <a:lnTo>
                    <a:pt x="1167" y="96"/>
                  </a:lnTo>
                  <a:lnTo>
                    <a:pt x="1209" y="111"/>
                  </a:lnTo>
                  <a:lnTo>
                    <a:pt x="1251" y="126"/>
                  </a:lnTo>
                  <a:lnTo>
                    <a:pt x="1291" y="143"/>
                  </a:lnTo>
                  <a:lnTo>
                    <a:pt x="1332" y="161"/>
                  </a:lnTo>
                  <a:lnTo>
                    <a:pt x="1373" y="180"/>
                  </a:lnTo>
                  <a:lnTo>
                    <a:pt x="1412" y="199"/>
                  </a:lnTo>
                  <a:lnTo>
                    <a:pt x="1452" y="220"/>
                  </a:lnTo>
                  <a:lnTo>
                    <a:pt x="1490" y="242"/>
                  </a:lnTo>
                  <a:lnTo>
                    <a:pt x="1528" y="265"/>
                  </a:lnTo>
                  <a:lnTo>
                    <a:pt x="1564" y="289"/>
                  </a:lnTo>
                  <a:lnTo>
                    <a:pt x="1599" y="315"/>
                  </a:lnTo>
                  <a:lnTo>
                    <a:pt x="1635" y="341"/>
                  </a:lnTo>
                  <a:lnTo>
                    <a:pt x="1668" y="369"/>
                  </a:lnTo>
                  <a:lnTo>
                    <a:pt x="1700" y="398"/>
                  </a:lnTo>
                  <a:lnTo>
                    <a:pt x="1732" y="428"/>
                  </a:lnTo>
                  <a:lnTo>
                    <a:pt x="1762" y="460"/>
                  </a:lnTo>
                  <a:lnTo>
                    <a:pt x="1790" y="494"/>
                  </a:lnTo>
                  <a:lnTo>
                    <a:pt x="1817" y="528"/>
                  </a:lnTo>
                  <a:lnTo>
                    <a:pt x="1843" y="563"/>
                  </a:lnTo>
                  <a:lnTo>
                    <a:pt x="1867" y="601"/>
                  </a:lnTo>
                  <a:lnTo>
                    <a:pt x="1889" y="640"/>
                  </a:lnTo>
                  <a:lnTo>
                    <a:pt x="1910" y="681"/>
                  </a:lnTo>
                  <a:lnTo>
                    <a:pt x="1927" y="723"/>
                  </a:lnTo>
                  <a:lnTo>
                    <a:pt x="1944" y="766"/>
                  </a:lnTo>
                  <a:lnTo>
                    <a:pt x="1958" y="811"/>
                  </a:lnTo>
                  <a:lnTo>
                    <a:pt x="1971" y="858"/>
                  </a:lnTo>
                  <a:lnTo>
                    <a:pt x="1982" y="907"/>
                  </a:lnTo>
                  <a:lnTo>
                    <a:pt x="1993" y="959"/>
                  </a:lnTo>
                  <a:lnTo>
                    <a:pt x="2003" y="1013"/>
                  </a:lnTo>
                  <a:lnTo>
                    <a:pt x="2013" y="1069"/>
                  </a:lnTo>
                  <a:lnTo>
                    <a:pt x="2030" y="1188"/>
                  </a:lnTo>
                  <a:lnTo>
                    <a:pt x="2047" y="1311"/>
                  </a:lnTo>
                  <a:lnTo>
                    <a:pt x="2078" y="1570"/>
                  </a:lnTo>
                  <a:lnTo>
                    <a:pt x="2108" y="1834"/>
                  </a:lnTo>
                  <a:lnTo>
                    <a:pt x="2124" y="1960"/>
                  </a:lnTo>
                  <a:lnTo>
                    <a:pt x="2141" y="2084"/>
                  </a:lnTo>
                  <a:lnTo>
                    <a:pt x="2149" y="2144"/>
                  </a:lnTo>
                  <a:lnTo>
                    <a:pt x="2158" y="2201"/>
                  </a:lnTo>
                  <a:lnTo>
                    <a:pt x="2168" y="2256"/>
                  </a:lnTo>
                  <a:lnTo>
                    <a:pt x="2177" y="2309"/>
                  </a:lnTo>
                  <a:lnTo>
                    <a:pt x="2187" y="2360"/>
                  </a:lnTo>
                  <a:lnTo>
                    <a:pt x="2198" y="2408"/>
                  </a:lnTo>
                  <a:lnTo>
                    <a:pt x="2209" y="2453"/>
                  </a:lnTo>
                  <a:lnTo>
                    <a:pt x="2222" y="2494"/>
                  </a:lnTo>
                  <a:lnTo>
                    <a:pt x="2234" y="2533"/>
                  </a:lnTo>
                  <a:lnTo>
                    <a:pt x="2247" y="2568"/>
                  </a:lnTo>
                  <a:lnTo>
                    <a:pt x="2261" y="2598"/>
                  </a:lnTo>
                  <a:lnTo>
                    <a:pt x="2276" y="2625"/>
                  </a:lnTo>
                  <a:lnTo>
                    <a:pt x="2211" y="2637"/>
                  </a:lnTo>
                  <a:lnTo>
                    <a:pt x="2034" y="2665"/>
                  </a:lnTo>
                  <a:lnTo>
                    <a:pt x="1912" y="2682"/>
                  </a:lnTo>
                  <a:lnTo>
                    <a:pt x="1770" y="2699"/>
                  </a:lnTo>
                  <a:lnTo>
                    <a:pt x="1693" y="2707"/>
                  </a:lnTo>
                  <a:lnTo>
                    <a:pt x="1613" y="2716"/>
                  </a:lnTo>
                  <a:lnTo>
                    <a:pt x="1530" y="2723"/>
                  </a:lnTo>
                  <a:lnTo>
                    <a:pt x="1443" y="2729"/>
                  </a:lnTo>
                  <a:lnTo>
                    <a:pt x="1354" y="2735"/>
                  </a:lnTo>
                  <a:lnTo>
                    <a:pt x="1263" y="2740"/>
                  </a:lnTo>
                  <a:lnTo>
                    <a:pt x="1171" y="2744"/>
                  </a:lnTo>
                  <a:lnTo>
                    <a:pt x="1077" y="2746"/>
                  </a:lnTo>
                  <a:lnTo>
                    <a:pt x="983" y="2746"/>
                  </a:lnTo>
                  <a:lnTo>
                    <a:pt x="889" y="2745"/>
                  </a:lnTo>
                  <a:lnTo>
                    <a:pt x="793" y="2742"/>
                  </a:lnTo>
                  <a:lnTo>
                    <a:pt x="698" y="2737"/>
                  </a:lnTo>
                  <a:lnTo>
                    <a:pt x="605" y="2729"/>
                  </a:lnTo>
                  <a:lnTo>
                    <a:pt x="512" y="2720"/>
                  </a:lnTo>
                  <a:lnTo>
                    <a:pt x="420" y="2708"/>
                  </a:lnTo>
                  <a:lnTo>
                    <a:pt x="331" y="2694"/>
                  </a:lnTo>
                  <a:lnTo>
                    <a:pt x="245" y="2676"/>
                  </a:lnTo>
                  <a:lnTo>
                    <a:pt x="159" y="2655"/>
                  </a:lnTo>
                  <a:lnTo>
                    <a:pt x="78" y="2633"/>
                  </a:lnTo>
                  <a:lnTo>
                    <a:pt x="0" y="2605"/>
                  </a:lnTo>
                  <a:lnTo>
                    <a:pt x="1" y="2549"/>
                  </a:lnTo>
                  <a:lnTo>
                    <a:pt x="4" y="2398"/>
                  </a:lnTo>
                  <a:lnTo>
                    <a:pt x="10" y="2179"/>
                  </a:lnTo>
                  <a:lnTo>
                    <a:pt x="21" y="1915"/>
                  </a:lnTo>
                  <a:lnTo>
                    <a:pt x="27" y="1773"/>
                  </a:lnTo>
                  <a:lnTo>
                    <a:pt x="33" y="1631"/>
                  </a:lnTo>
                  <a:lnTo>
                    <a:pt x="42" y="1490"/>
                  </a:lnTo>
                  <a:lnTo>
                    <a:pt x="51" y="1354"/>
                  </a:lnTo>
                  <a:lnTo>
                    <a:pt x="56" y="1288"/>
                  </a:lnTo>
                  <a:lnTo>
                    <a:pt x="62" y="1225"/>
                  </a:lnTo>
                  <a:lnTo>
                    <a:pt x="68" y="1165"/>
                  </a:lnTo>
                  <a:lnTo>
                    <a:pt x="74" y="1107"/>
                  </a:lnTo>
                  <a:lnTo>
                    <a:pt x="80" y="1054"/>
                  </a:lnTo>
                  <a:lnTo>
                    <a:pt x="87" y="1004"/>
                  </a:lnTo>
                  <a:lnTo>
                    <a:pt x="95" y="960"/>
                  </a:lnTo>
                  <a:lnTo>
                    <a:pt x="102" y="919"/>
                  </a:lnTo>
                  <a:lnTo>
                    <a:pt x="131" y="757"/>
                  </a:lnTo>
                  <a:lnTo>
                    <a:pt x="163" y="585"/>
                  </a:lnTo>
                  <a:lnTo>
                    <a:pt x="173" y="542"/>
                  </a:lnTo>
                  <a:lnTo>
                    <a:pt x="183" y="499"/>
                  </a:lnTo>
                  <a:lnTo>
                    <a:pt x="195" y="456"/>
                  </a:lnTo>
                  <a:lnTo>
                    <a:pt x="207" y="415"/>
                  </a:lnTo>
                  <a:lnTo>
                    <a:pt x="221" y="374"/>
                  </a:lnTo>
                  <a:lnTo>
                    <a:pt x="236" y="335"/>
                  </a:lnTo>
                  <a:lnTo>
                    <a:pt x="253" y="296"/>
                  </a:lnTo>
                  <a:lnTo>
                    <a:pt x="272" y="259"/>
                  </a:lnTo>
                  <a:lnTo>
                    <a:pt x="292" y="223"/>
                  </a:lnTo>
                  <a:lnTo>
                    <a:pt x="314" y="190"/>
                  </a:lnTo>
                  <a:lnTo>
                    <a:pt x="339" y="159"/>
                  </a:lnTo>
                  <a:lnTo>
                    <a:pt x="366" y="130"/>
                  </a:lnTo>
                  <a:lnTo>
                    <a:pt x="395" y="103"/>
                  </a:lnTo>
                  <a:lnTo>
                    <a:pt x="427" y="79"/>
                  </a:lnTo>
                  <a:lnTo>
                    <a:pt x="462" y="58"/>
                  </a:lnTo>
                  <a:lnTo>
                    <a:pt x="498" y="39"/>
                  </a:lnTo>
                  <a:lnTo>
                    <a:pt x="539" y="25"/>
                  </a:lnTo>
                  <a:lnTo>
                    <a:pt x="583" y="12"/>
                  </a:lnTo>
                  <a:lnTo>
                    <a:pt x="629" y="5"/>
                  </a:lnTo>
                  <a:lnTo>
                    <a:pt x="678" y="1"/>
                  </a:lnTo>
                  <a:lnTo>
                    <a:pt x="732" y="0"/>
                  </a:lnTo>
                  <a:lnTo>
                    <a:pt x="789" y="4"/>
                  </a:lnTo>
                  <a:lnTo>
                    <a:pt x="850" y="12"/>
                  </a:lnTo>
                  <a:lnTo>
                    <a:pt x="915" y="25"/>
                  </a:lnTo>
                  <a:close/>
                </a:path>
              </a:pathLst>
            </a:custGeom>
            <a:solidFill>
              <a:srgbClr val="FF4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82" name="Freeform 150"/>
            <p:cNvSpPr>
              <a:spLocks/>
            </p:cNvSpPr>
            <p:nvPr/>
          </p:nvSpPr>
          <p:spPr bwMode="auto">
            <a:xfrm>
              <a:off x="4073" y="1865"/>
              <a:ext cx="165" cy="165"/>
            </a:xfrm>
            <a:custGeom>
              <a:avLst/>
              <a:gdLst/>
              <a:ahLst/>
              <a:cxnLst>
                <a:cxn ang="0">
                  <a:pos x="2" y="454"/>
                </a:cxn>
                <a:cxn ang="0">
                  <a:pos x="14" y="515"/>
                </a:cxn>
                <a:cxn ang="0">
                  <a:pos x="32" y="573"/>
                </a:cxn>
                <a:cxn ang="0">
                  <a:pos x="60" y="626"/>
                </a:cxn>
                <a:cxn ang="0">
                  <a:pos x="95" y="675"/>
                </a:cxn>
                <a:cxn ang="0">
                  <a:pos x="135" y="717"/>
                </a:cxn>
                <a:cxn ang="0">
                  <a:pos x="182" y="754"/>
                </a:cxn>
                <a:cxn ang="0">
                  <a:pos x="234" y="784"/>
                </a:cxn>
                <a:cxn ang="0">
                  <a:pos x="290" y="806"/>
                </a:cxn>
                <a:cxn ang="0">
                  <a:pos x="351" y="820"/>
                </a:cxn>
                <a:cxn ang="0">
                  <a:pos x="413" y="825"/>
                </a:cxn>
                <a:cxn ang="0">
                  <a:pos x="476" y="820"/>
                </a:cxn>
                <a:cxn ang="0">
                  <a:pos x="536" y="806"/>
                </a:cxn>
                <a:cxn ang="0">
                  <a:pos x="592" y="784"/>
                </a:cxn>
                <a:cxn ang="0">
                  <a:pos x="644" y="754"/>
                </a:cxn>
                <a:cxn ang="0">
                  <a:pos x="691" y="717"/>
                </a:cxn>
                <a:cxn ang="0">
                  <a:pos x="732" y="675"/>
                </a:cxn>
                <a:cxn ang="0">
                  <a:pos x="766" y="626"/>
                </a:cxn>
                <a:cxn ang="0">
                  <a:pos x="794" y="573"/>
                </a:cxn>
                <a:cxn ang="0">
                  <a:pos x="813" y="515"/>
                </a:cxn>
                <a:cxn ang="0">
                  <a:pos x="824" y="454"/>
                </a:cxn>
                <a:cxn ang="0">
                  <a:pos x="825" y="391"/>
                </a:cxn>
                <a:cxn ang="0">
                  <a:pos x="818" y="328"/>
                </a:cxn>
                <a:cxn ang="0">
                  <a:pos x="801" y="270"/>
                </a:cxn>
                <a:cxn ang="0">
                  <a:pos x="776" y="215"/>
                </a:cxn>
                <a:cxn ang="0">
                  <a:pos x="744" y="165"/>
                </a:cxn>
                <a:cxn ang="0">
                  <a:pos x="706" y="120"/>
                </a:cxn>
                <a:cxn ang="0">
                  <a:pos x="660" y="81"/>
                </a:cxn>
                <a:cxn ang="0">
                  <a:pos x="610" y="48"/>
                </a:cxn>
                <a:cxn ang="0">
                  <a:pos x="555" y="25"/>
                </a:cxn>
                <a:cxn ang="0">
                  <a:pos x="496" y="8"/>
                </a:cxn>
                <a:cxn ang="0">
                  <a:pos x="434" y="0"/>
                </a:cxn>
                <a:cxn ang="0">
                  <a:pos x="370" y="2"/>
                </a:cxn>
                <a:cxn ang="0">
                  <a:pos x="310" y="12"/>
                </a:cxn>
                <a:cxn ang="0">
                  <a:pos x="253" y="32"/>
                </a:cxn>
                <a:cxn ang="0">
                  <a:pos x="199" y="59"/>
                </a:cxn>
                <a:cxn ang="0">
                  <a:pos x="151" y="93"/>
                </a:cxn>
                <a:cxn ang="0">
                  <a:pos x="107" y="134"/>
                </a:cxn>
                <a:cxn ang="0">
                  <a:pos x="71" y="181"/>
                </a:cxn>
                <a:cxn ang="0">
                  <a:pos x="41" y="233"/>
                </a:cxn>
                <a:cxn ang="0">
                  <a:pos x="19" y="289"/>
                </a:cxn>
                <a:cxn ang="0">
                  <a:pos x="5" y="349"/>
                </a:cxn>
                <a:cxn ang="0">
                  <a:pos x="0" y="412"/>
                </a:cxn>
              </a:cxnLst>
              <a:rect l="0" t="0" r="r" b="b"/>
              <a:pathLst>
                <a:path w="826" h="825">
                  <a:moveTo>
                    <a:pt x="0" y="412"/>
                  </a:moveTo>
                  <a:lnTo>
                    <a:pt x="1" y="433"/>
                  </a:lnTo>
                  <a:lnTo>
                    <a:pt x="2" y="454"/>
                  </a:lnTo>
                  <a:lnTo>
                    <a:pt x="5" y="475"/>
                  </a:lnTo>
                  <a:lnTo>
                    <a:pt x="8" y="495"/>
                  </a:lnTo>
                  <a:lnTo>
                    <a:pt x="14" y="515"/>
                  </a:lnTo>
                  <a:lnTo>
                    <a:pt x="19" y="534"/>
                  </a:lnTo>
                  <a:lnTo>
                    <a:pt x="25" y="554"/>
                  </a:lnTo>
                  <a:lnTo>
                    <a:pt x="32" y="573"/>
                  </a:lnTo>
                  <a:lnTo>
                    <a:pt x="41" y="590"/>
                  </a:lnTo>
                  <a:lnTo>
                    <a:pt x="50" y="608"/>
                  </a:lnTo>
                  <a:lnTo>
                    <a:pt x="60" y="626"/>
                  </a:lnTo>
                  <a:lnTo>
                    <a:pt x="71" y="643"/>
                  </a:lnTo>
                  <a:lnTo>
                    <a:pt x="82" y="659"/>
                  </a:lnTo>
                  <a:lnTo>
                    <a:pt x="95" y="675"/>
                  </a:lnTo>
                  <a:lnTo>
                    <a:pt x="107" y="689"/>
                  </a:lnTo>
                  <a:lnTo>
                    <a:pt x="122" y="704"/>
                  </a:lnTo>
                  <a:lnTo>
                    <a:pt x="135" y="717"/>
                  </a:lnTo>
                  <a:lnTo>
                    <a:pt x="151" y="731"/>
                  </a:lnTo>
                  <a:lnTo>
                    <a:pt x="166" y="742"/>
                  </a:lnTo>
                  <a:lnTo>
                    <a:pt x="182" y="754"/>
                  </a:lnTo>
                  <a:lnTo>
                    <a:pt x="199" y="765"/>
                  </a:lnTo>
                  <a:lnTo>
                    <a:pt x="216" y="775"/>
                  </a:lnTo>
                  <a:lnTo>
                    <a:pt x="234" y="784"/>
                  </a:lnTo>
                  <a:lnTo>
                    <a:pt x="253" y="792"/>
                  </a:lnTo>
                  <a:lnTo>
                    <a:pt x="272" y="800"/>
                  </a:lnTo>
                  <a:lnTo>
                    <a:pt x="290" y="806"/>
                  </a:lnTo>
                  <a:lnTo>
                    <a:pt x="310" y="812"/>
                  </a:lnTo>
                  <a:lnTo>
                    <a:pt x="330" y="816"/>
                  </a:lnTo>
                  <a:lnTo>
                    <a:pt x="351" y="820"/>
                  </a:lnTo>
                  <a:lnTo>
                    <a:pt x="370" y="822"/>
                  </a:lnTo>
                  <a:lnTo>
                    <a:pt x="392" y="825"/>
                  </a:lnTo>
                  <a:lnTo>
                    <a:pt x="413" y="825"/>
                  </a:lnTo>
                  <a:lnTo>
                    <a:pt x="434" y="825"/>
                  </a:lnTo>
                  <a:lnTo>
                    <a:pt x="456" y="822"/>
                  </a:lnTo>
                  <a:lnTo>
                    <a:pt x="476" y="820"/>
                  </a:lnTo>
                  <a:lnTo>
                    <a:pt x="496" y="816"/>
                  </a:lnTo>
                  <a:lnTo>
                    <a:pt x="516" y="812"/>
                  </a:lnTo>
                  <a:lnTo>
                    <a:pt x="536" y="806"/>
                  </a:lnTo>
                  <a:lnTo>
                    <a:pt x="555" y="800"/>
                  </a:lnTo>
                  <a:lnTo>
                    <a:pt x="573" y="792"/>
                  </a:lnTo>
                  <a:lnTo>
                    <a:pt x="592" y="784"/>
                  </a:lnTo>
                  <a:lnTo>
                    <a:pt x="610" y="775"/>
                  </a:lnTo>
                  <a:lnTo>
                    <a:pt x="627" y="765"/>
                  </a:lnTo>
                  <a:lnTo>
                    <a:pt x="644" y="754"/>
                  </a:lnTo>
                  <a:lnTo>
                    <a:pt x="660" y="742"/>
                  </a:lnTo>
                  <a:lnTo>
                    <a:pt x="675" y="731"/>
                  </a:lnTo>
                  <a:lnTo>
                    <a:pt x="691" y="717"/>
                  </a:lnTo>
                  <a:lnTo>
                    <a:pt x="706" y="704"/>
                  </a:lnTo>
                  <a:lnTo>
                    <a:pt x="719" y="689"/>
                  </a:lnTo>
                  <a:lnTo>
                    <a:pt x="732" y="675"/>
                  </a:lnTo>
                  <a:lnTo>
                    <a:pt x="744" y="659"/>
                  </a:lnTo>
                  <a:lnTo>
                    <a:pt x="755" y="643"/>
                  </a:lnTo>
                  <a:lnTo>
                    <a:pt x="766" y="626"/>
                  </a:lnTo>
                  <a:lnTo>
                    <a:pt x="776" y="608"/>
                  </a:lnTo>
                  <a:lnTo>
                    <a:pt x="786" y="590"/>
                  </a:lnTo>
                  <a:lnTo>
                    <a:pt x="794" y="573"/>
                  </a:lnTo>
                  <a:lnTo>
                    <a:pt x="801" y="554"/>
                  </a:lnTo>
                  <a:lnTo>
                    <a:pt x="808" y="534"/>
                  </a:lnTo>
                  <a:lnTo>
                    <a:pt x="813" y="515"/>
                  </a:lnTo>
                  <a:lnTo>
                    <a:pt x="818" y="495"/>
                  </a:lnTo>
                  <a:lnTo>
                    <a:pt x="821" y="475"/>
                  </a:lnTo>
                  <a:lnTo>
                    <a:pt x="824" y="454"/>
                  </a:lnTo>
                  <a:lnTo>
                    <a:pt x="825" y="433"/>
                  </a:lnTo>
                  <a:lnTo>
                    <a:pt x="826" y="412"/>
                  </a:lnTo>
                  <a:lnTo>
                    <a:pt x="825" y="391"/>
                  </a:lnTo>
                  <a:lnTo>
                    <a:pt x="824" y="370"/>
                  </a:lnTo>
                  <a:lnTo>
                    <a:pt x="821" y="349"/>
                  </a:lnTo>
                  <a:lnTo>
                    <a:pt x="818" y="328"/>
                  </a:lnTo>
                  <a:lnTo>
                    <a:pt x="813" y="309"/>
                  </a:lnTo>
                  <a:lnTo>
                    <a:pt x="808" y="289"/>
                  </a:lnTo>
                  <a:lnTo>
                    <a:pt x="801" y="270"/>
                  </a:lnTo>
                  <a:lnTo>
                    <a:pt x="794" y="251"/>
                  </a:lnTo>
                  <a:lnTo>
                    <a:pt x="786" y="233"/>
                  </a:lnTo>
                  <a:lnTo>
                    <a:pt x="776" y="215"/>
                  </a:lnTo>
                  <a:lnTo>
                    <a:pt x="766" y="198"/>
                  </a:lnTo>
                  <a:lnTo>
                    <a:pt x="755" y="181"/>
                  </a:lnTo>
                  <a:lnTo>
                    <a:pt x="744" y="165"/>
                  </a:lnTo>
                  <a:lnTo>
                    <a:pt x="732" y="149"/>
                  </a:lnTo>
                  <a:lnTo>
                    <a:pt x="719" y="134"/>
                  </a:lnTo>
                  <a:lnTo>
                    <a:pt x="706" y="120"/>
                  </a:lnTo>
                  <a:lnTo>
                    <a:pt x="691" y="107"/>
                  </a:lnTo>
                  <a:lnTo>
                    <a:pt x="675" y="93"/>
                  </a:lnTo>
                  <a:lnTo>
                    <a:pt x="660" y="81"/>
                  </a:lnTo>
                  <a:lnTo>
                    <a:pt x="644" y="69"/>
                  </a:lnTo>
                  <a:lnTo>
                    <a:pt x="627" y="59"/>
                  </a:lnTo>
                  <a:lnTo>
                    <a:pt x="610" y="48"/>
                  </a:lnTo>
                  <a:lnTo>
                    <a:pt x="592" y="40"/>
                  </a:lnTo>
                  <a:lnTo>
                    <a:pt x="573" y="32"/>
                  </a:lnTo>
                  <a:lnTo>
                    <a:pt x="555" y="25"/>
                  </a:lnTo>
                  <a:lnTo>
                    <a:pt x="536" y="17"/>
                  </a:lnTo>
                  <a:lnTo>
                    <a:pt x="516" y="12"/>
                  </a:lnTo>
                  <a:lnTo>
                    <a:pt x="496" y="8"/>
                  </a:lnTo>
                  <a:lnTo>
                    <a:pt x="476" y="4"/>
                  </a:lnTo>
                  <a:lnTo>
                    <a:pt x="456" y="2"/>
                  </a:lnTo>
                  <a:lnTo>
                    <a:pt x="434" y="0"/>
                  </a:lnTo>
                  <a:lnTo>
                    <a:pt x="413" y="0"/>
                  </a:lnTo>
                  <a:lnTo>
                    <a:pt x="392" y="0"/>
                  </a:lnTo>
                  <a:lnTo>
                    <a:pt x="370" y="2"/>
                  </a:lnTo>
                  <a:lnTo>
                    <a:pt x="351" y="4"/>
                  </a:lnTo>
                  <a:lnTo>
                    <a:pt x="330" y="8"/>
                  </a:lnTo>
                  <a:lnTo>
                    <a:pt x="310" y="12"/>
                  </a:lnTo>
                  <a:lnTo>
                    <a:pt x="290" y="17"/>
                  </a:lnTo>
                  <a:lnTo>
                    <a:pt x="272" y="25"/>
                  </a:lnTo>
                  <a:lnTo>
                    <a:pt x="253" y="32"/>
                  </a:lnTo>
                  <a:lnTo>
                    <a:pt x="234" y="40"/>
                  </a:lnTo>
                  <a:lnTo>
                    <a:pt x="216" y="48"/>
                  </a:lnTo>
                  <a:lnTo>
                    <a:pt x="199" y="59"/>
                  </a:lnTo>
                  <a:lnTo>
                    <a:pt x="182" y="69"/>
                  </a:lnTo>
                  <a:lnTo>
                    <a:pt x="166" y="81"/>
                  </a:lnTo>
                  <a:lnTo>
                    <a:pt x="151" y="93"/>
                  </a:lnTo>
                  <a:lnTo>
                    <a:pt x="135" y="107"/>
                  </a:lnTo>
                  <a:lnTo>
                    <a:pt x="122" y="120"/>
                  </a:lnTo>
                  <a:lnTo>
                    <a:pt x="107" y="134"/>
                  </a:lnTo>
                  <a:lnTo>
                    <a:pt x="95" y="149"/>
                  </a:lnTo>
                  <a:lnTo>
                    <a:pt x="82" y="165"/>
                  </a:lnTo>
                  <a:lnTo>
                    <a:pt x="71" y="181"/>
                  </a:lnTo>
                  <a:lnTo>
                    <a:pt x="60" y="198"/>
                  </a:lnTo>
                  <a:lnTo>
                    <a:pt x="50" y="215"/>
                  </a:lnTo>
                  <a:lnTo>
                    <a:pt x="41" y="233"/>
                  </a:lnTo>
                  <a:lnTo>
                    <a:pt x="32" y="251"/>
                  </a:lnTo>
                  <a:lnTo>
                    <a:pt x="25" y="270"/>
                  </a:lnTo>
                  <a:lnTo>
                    <a:pt x="19" y="289"/>
                  </a:lnTo>
                  <a:lnTo>
                    <a:pt x="14" y="309"/>
                  </a:lnTo>
                  <a:lnTo>
                    <a:pt x="8" y="328"/>
                  </a:lnTo>
                  <a:lnTo>
                    <a:pt x="5" y="349"/>
                  </a:lnTo>
                  <a:lnTo>
                    <a:pt x="2" y="370"/>
                  </a:lnTo>
                  <a:lnTo>
                    <a:pt x="1" y="391"/>
                  </a:lnTo>
                  <a:lnTo>
                    <a:pt x="0" y="412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83" name="Freeform 151"/>
            <p:cNvSpPr>
              <a:spLocks/>
            </p:cNvSpPr>
            <p:nvPr/>
          </p:nvSpPr>
          <p:spPr bwMode="auto">
            <a:xfrm>
              <a:off x="4130" y="1731"/>
              <a:ext cx="643" cy="643"/>
            </a:xfrm>
            <a:custGeom>
              <a:avLst/>
              <a:gdLst/>
              <a:ahLst/>
              <a:cxnLst>
                <a:cxn ang="0">
                  <a:pos x="8" y="1772"/>
                </a:cxn>
                <a:cxn ang="0">
                  <a:pos x="51" y="2010"/>
                </a:cxn>
                <a:cxn ang="0">
                  <a:pos x="126" y="2234"/>
                </a:cxn>
                <a:cxn ang="0">
                  <a:pos x="233" y="2442"/>
                </a:cxn>
                <a:cxn ang="0">
                  <a:pos x="367" y="2631"/>
                </a:cxn>
                <a:cxn ang="0">
                  <a:pos x="527" y="2798"/>
                </a:cxn>
                <a:cxn ang="0">
                  <a:pos x="709" y="2942"/>
                </a:cxn>
                <a:cxn ang="0">
                  <a:pos x="912" y="3057"/>
                </a:cxn>
                <a:cxn ang="0">
                  <a:pos x="1130" y="3143"/>
                </a:cxn>
                <a:cxn ang="0">
                  <a:pos x="1363" y="3198"/>
                </a:cxn>
                <a:cxn ang="0">
                  <a:pos x="1609" y="3216"/>
                </a:cxn>
                <a:cxn ang="0">
                  <a:pos x="1853" y="3198"/>
                </a:cxn>
                <a:cxn ang="0">
                  <a:pos x="2088" y="3143"/>
                </a:cxn>
                <a:cxn ang="0">
                  <a:pos x="2306" y="3057"/>
                </a:cxn>
                <a:cxn ang="0">
                  <a:pos x="2508" y="2942"/>
                </a:cxn>
                <a:cxn ang="0">
                  <a:pos x="2690" y="2798"/>
                </a:cxn>
                <a:cxn ang="0">
                  <a:pos x="2850" y="2631"/>
                </a:cxn>
                <a:cxn ang="0">
                  <a:pos x="2985" y="2442"/>
                </a:cxn>
                <a:cxn ang="0">
                  <a:pos x="3091" y="2234"/>
                </a:cxn>
                <a:cxn ang="0">
                  <a:pos x="3167" y="2010"/>
                </a:cxn>
                <a:cxn ang="0">
                  <a:pos x="3209" y="1772"/>
                </a:cxn>
                <a:cxn ang="0">
                  <a:pos x="3216" y="1525"/>
                </a:cxn>
                <a:cxn ang="0">
                  <a:pos x="3184" y="1283"/>
                </a:cxn>
                <a:cxn ang="0">
                  <a:pos x="3120" y="1055"/>
                </a:cxn>
                <a:cxn ang="0">
                  <a:pos x="3023" y="841"/>
                </a:cxn>
                <a:cxn ang="0">
                  <a:pos x="2898" y="646"/>
                </a:cxn>
                <a:cxn ang="0">
                  <a:pos x="2746" y="471"/>
                </a:cxn>
                <a:cxn ang="0">
                  <a:pos x="2572" y="319"/>
                </a:cxn>
                <a:cxn ang="0">
                  <a:pos x="2376" y="193"/>
                </a:cxn>
                <a:cxn ang="0">
                  <a:pos x="2162" y="96"/>
                </a:cxn>
                <a:cxn ang="0">
                  <a:pos x="1933" y="32"/>
                </a:cxn>
                <a:cxn ang="0">
                  <a:pos x="1691" y="2"/>
                </a:cxn>
                <a:cxn ang="0">
                  <a:pos x="1445" y="8"/>
                </a:cxn>
                <a:cxn ang="0">
                  <a:pos x="1206" y="50"/>
                </a:cxn>
                <a:cxn ang="0">
                  <a:pos x="982" y="126"/>
                </a:cxn>
                <a:cxn ang="0">
                  <a:pos x="774" y="233"/>
                </a:cxn>
                <a:cxn ang="0">
                  <a:pos x="585" y="367"/>
                </a:cxn>
                <a:cxn ang="0">
                  <a:pos x="417" y="526"/>
                </a:cxn>
                <a:cxn ang="0">
                  <a:pos x="275" y="708"/>
                </a:cxn>
                <a:cxn ang="0">
                  <a:pos x="158" y="911"/>
                </a:cxn>
                <a:cxn ang="0">
                  <a:pos x="72" y="1129"/>
                </a:cxn>
                <a:cxn ang="0">
                  <a:pos x="19" y="1362"/>
                </a:cxn>
                <a:cxn ang="0">
                  <a:pos x="0" y="1608"/>
                </a:cxn>
              </a:cxnLst>
              <a:rect l="0" t="0" r="r" b="b"/>
              <a:pathLst>
                <a:path w="3218" h="3216">
                  <a:moveTo>
                    <a:pt x="0" y="1608"/>
                  </a:moveTo>
                  <a:lnTo>
                    <a:pt x="2" y="1690"/>
                  </a:lnTo>
                  <a:lnTo>
                    <a:pt x="8" y="1772"/>
                  </a:lnTo>
                  <a:lnTo>
                    <a:pt x="19" y="1852"/>
                  </a:lnTo>
                  <a:lnTo>
                    <a:pt x="32" y="1932"/>
                  </a:lnTo>
                  <a:lnTo>
                    <a:pt x="51" y="2010"/>
                  </a:lnTo>
                  <a:lnTo>
                    <a:pt x="72" y="2087"/>
                  </a:lnTo>
                  <a:lnTo>
                    <a:pt x="98" y="2160"/>
                  </a:lnTo>
                  <a:lnTo>
                    <a:pt x="126" y="2234"/>
                  </a:lnTo>
                  <a:lnTo>
                    <a:pt x="158" y="2305"/>
                  </a:lnTo>
                  <a:lnTo>
                    <a:pt x="195" y="2375"/>
                  </a:lnTo>
                  <a:lnTo>
                    <a:pt x="233" y="2442"/>
                  </a:lnTo>
                  <a:lnTo>
                    <a:pt x="275" y="2507"/>
                  </a:lnTo>
                  <a:lnTo>
                    <a:pt x="320" y="2570"/>
                  </a:lnTo>
                  <a:lnTo>
                    <a:pt x="367" y="2631"/>
                  </a:lnTo>
                  <a:lnTo>
                    <a:pt x="417" y="2689"/>
                  </a:lnTo>
                  <a:lnTo>
                    <a:pt x="472" y="2745"/>
                  </a:lnTo>
                  <a:lnTo>
                    <a:pt x="527" y="2798"/>
                  </a:lnTo>
                  <a:lnTo>
                    <a:pt x="585" y="2849"/>
                  </a:lnTo>
                  <a:lnTo>
                    <a:pt x="646" y="2897"/>
                  </a:lnTo>
                  <a:lnTo>
                    <a:pt x="709" y="2942"/>
                  </a:lnTo>
                  <a:lnTo>
                    <a:pt x="774" y="2983"/>
                  </a:lnTo>
                  <a:lnTo>
                    <a:pt x="842" y="3022"/>
                  </a:lnTo>
                  <a:lnTo>
                    <a:pt x="912" y="3057"/>
                  </a:lnTo>
                  <a:lnTo>
                    <a:pt x="982" y="3089"/>
                  </a:lnTo>
                  <a:lnTo>
                    <a:pt x="1055" y="3118"/>
                  </a:lnTo>
                  <a:lnTo>
                    <a:pt x="1130" y="3143"/>
                  </a:lnTo>
                  <a:lnTo>
                    <a:pt x="1206" y="3165"/>
                  </a:lnTo>
                  <a:lnTo>
                    <a:pt x="1284" y="3183"/>
                  </a:lnTo>
                  <a:lnTo>
                    <a:pt x="1363" y="3198"/>
                  </a:lnTo>
                  <a:lnTo>
                    <a:pt x="1445" y="3208"/>
                  </a:lnTo>
                  <a:lnTo>
                    <a:pt x="1526" y="3214"/>
                  </a:lnTo>
                  <a:lnTo>
                    <a:pt x="1609" y="3216"/>
                  </a:lnTo>
                  <a:lnTo>
                    <a:pt x="1691" y="3214"/>
                  </a:lnTo>
                  <a:lnTo>
                    <a:pt x="1773" y="3208"/>
                  </a:lnTo>
                  <a:lnTo>
                    <a:pt x="1853" y="3198"/>
                  </a:lnTo>
                  <a:lnTo>
                    <a:pt x="1933" y="3183"/>
                  </a:lnTo>
                  <a:lnTo>
                    <a:pt x="2011" y="3165"/>
                  </a:lnTo>
                  <a:lnTo>
                    <a:pt x="2088" y="3143"/>
                  </a:lnTo>
                  <a:lnTo>
                    <a:pt x="2162" y="3118"/>
                  </a:lnTo>
                  <a:lnTo>
                    <a:pt x="2235" y="3089"/>
                  </a:lnTo>
                  <a:lnTo>
                    <a:pt x="2306" y="3057"/>
                  </a:lnTo>
                  <a:lnTo>
                    <a:pt x="2376" y="3022"/>
                  </a:lnTo>
                  <a:lnTo>
                    <a:pt x="2442" y="2983"/>
                  </a:lnTo>
                  <a:lnTo>
                    <a:pt x="2508" y="2942"/>
                  </a:lnTo>
                  <a:lnTo>
                    <a:pt x="2572" y="2897"/>
                  </a:lnTo>
                  <a:lnTo>
                    <a:pt x="2632" y="2849"/>
                  </a:lnTo>
                  <a:lnTo>
                    <a:pt x="2690" y="2798"/>
                  </a:lnTo>
                  <a:lnTo>
                    <a:pt x="2746" y="2745"/>
                  </a:lnTo>
                  <a:lnTo>
                    <a:pt x="2799" y="2689"/>
                  </a:lnTo>
                  <a:lnTo>
                    <a:pt x="2850" y="2631"/>
                  </a:lnTo>
                  <a:lnTo>
                    <a:pt x="2898" y="2570"/>
                  </a:lnTo>
                  <a:lnTo>
                    <a:pt x="2943" y="2507"/>
                  </a:lnTo>
                  <a:lnTo>
                    <a:pt x="2985" y="2442"/>
                  </a:lnTo>
                  <a:lnTo>
                    <a:pt x="3023" y="2375"/>
                  </a:lnTo>
                  <a:lnTo>
                    <a:pt x="3059" y="2305"/>
                  </a:lnTo>
                  <a:lnTo>
                    <a:pt x="3091" y="2234"/>
                  </a:lnTo>
                  <a:lnTo>
                    <a:pt x="3120" y="2160"/>
                  </a:lnTo>
                  <a:lnTo>
                    <a:pt x="3145" y="2087"/>
                  </a:lnTo>
                  <a:lnTo>
                    <a:pt x="3167" y="2010"/>
                  </a:lnTo>
                  <a:lnTo>
                    <a:pt x="3184" y="1932"/>
                  </a:lnTo>
                  <a:lnTo>
                    <a:pt x="3199" y="1852"/>
                  </a:lnTo>
                  <a:lnTo>
                    <a:pt x="3209" y="1772"/>
                  </a:lnTo>
                  <a:lnTo>
                    <a:pt x="3216" y="1690"/>
                  </a:lnTo>
                  <a:lnTo>
                    <a:pt x="3218" y="1608"/>
                  </a:lnTo>
                  <a:lnTo>
                    <a:pt x="3216" y="1525"/>
                  </a:lnTo>
                  <a:lnTo>
                    <a:pt x="3209" y="1444"/>
                  </a:lnTo>
                  <a:lnTo>
                    <a:pt x="3199" y="1362"/>
                  </a:lnTo>
                  <a:lnTo>
                    <a:pt x="3184" y="1283"/>
                  </a:lnTo>
                  <a:lnTo>
                    <a:pt x="3167" y="1205"/>
                  </a:lnTo>
                  <a:lnTo>
                    <a:pt x="3145" y="1129"/>
                  </a:lnTo>
                  <a:lnTo>
                    <a:pt x="3120" y="1055"/>
                  </a:lnTo>
                  <a:lnTo>
                    <a:pt x="3091" y="982"/>
                  </a:lnTo>
                  <a:lnTo>
                    <a:pt x="3059" y="911"/>
                  </a:lnTo>
                  <a:lnTo>
                    <a:pt x="3023" y="841"/>
                  </a:lnTo>
                  <a:lnTo>
                    <a:pt x="2985" y="774"/>
                  </a:lnTo>
                  <a:lnTo>
                    <a:pt x="2943" y="708"/>
                  </a:lnTo>
                  <a:lnTo>
                    <a:pt x="2898" y="646"/>
                  </a:lnTo>
                  <a:lnTo>
                    <a:pt x="2850" y="584"/>
                  </a:lnTo>
                  <a:lnTo>
                    <a:pt x="2799" y="526"/>
                  </a:lnTo>
                  <a:lnTo>
                    <a:pt x="2746" y="471"/>
                  </a:lnTo>
                  <a:lnTo>
                    <a:pt x="2690" y="417"/>
                  </a:lnTo>
                  <a:lnTo>
                    <a:pt x="2632" y="367"/>
                  </a:lnTo>
                  <a:lnTo>
                    <a:pt x="2572" y="319"/>
                  </a:lnTo>
                  <a:lnTo>
                    <a:pt x="2508" y="274"/>
                  </a:lnTo>
                  <a:lnTo>
                    <a:pt x="2442" y="233"/>
                  </a:lnTo>
                  <a:lnTo>
                    <a:pt x="2376" y="193"/>
                  </a:lnTo>
                  <a:lnTo>
                    <a:pt x="2306" y="158"/>
                  </a:lnTo>
                  <a:lnTo>
                    <a:pt x="2235" y="126"/>
                  </a:lnTo>
                  <a:lnTo>
                    <a:pt x="2162" y="96"/>
                  </a:lnTo>
                  <a:lnTo>
                    <a:pt x="2088" y="71"/>
                  </a:lnTo>
                  <a:lnTo>
                    <a:pt x="2011" y="50"/>
                  </a:lnTo>
                  <a:lnTo>
                    <a:pt x="1933" y="32"/>
                  </a:lnTo>
                  <a:lnTo>
                    <a:pt x="1853" y="17"/>
                  </a:lnTo>
                  <a:lnTo>
                    <a:pt x="1773" y="8"/>
                  </a:lnTo>
                  <a:lnTo>
                    <a:pt x="1691" y="2"/>
                  </a:lnTo>
                  <a:lnTo>
                    <a:pt x="1609" y="0"/>
                  </a:lnTo>
                  <a:lnTo>
                    <a:pt x="1526" y="2"/>
                  </a:lnTo>
                  <a:lnTo>
                    <a:pt x="1445" y="8"/>
                  </a:lnTo>
                  <a:lnTo>
                    <a:pt x="1363" y="17"/>
                  </a:lnTo>
                  <a:lnTo>
                    <a:pt x="1284" y="32"/>
                  </a:lnTo>
                  <a:lnTo>
                    <a:pt x="1206" y="50"/>
                  </a:lnTo>
                  <a:lnTo>
                    <a:pt x="1130" y="71"/>
                  </a:lnTo>
                  <a:lnTo>
                    <a:pt x="1055" y="96"/>
                  </a:lnTo>
                  <a:lnTo>
                    <a:pt x="982" y="126"/>
                  </a:lnTo>
                  <a:lnTo>
                    <a:pt x="912" y="158"/>
                  </a:lnTo>
                  <a:lnTo>
                    <a:pt x="842" y="193"/>
                  </a:lnTo>
                  <a:lnTo>
                    <a:pt x="774" y="233"/>
                  </a:lnTo>
                  <a:lnTo>
                    <a:pt x="709" y="274"/>
                  </a:lnTo>
                  <a:lnTo>
                    <a:pt x="646" y="319"/>
                  </a:lnTo>
                  <a:lnTo>
                    <a:pt x="585" y="367"/>
                  </a:lnTo>
                  <a:lnTo>
                    <a:pt x="527" y="417"/>
                  </a:lnTo>
                  <a:lnTo>
                    <a:pt x="472" y="471"/>
                  </a:lnTo>
                  <a:lnTo>
                    <a:pt x="417" y="526"/>
                  </a:lnTo>
                  <a:lnTo>
                    <a:pt x="367" y="584"/>
                  </a:lnTo>
                  <a:lnTo>
                    <a:pt x="320" y="646"/>
                  </a:lnTo>
                  <a:lnTo>
                    <a:pt x="275" y="708"/>
                  </a:lnTo>
                  <a:lnTo>
                    <a:pt x="233" y="774"/>
                  </a:lnTo>
                  <a:lnTo>
                    <a:pt x="195" y="841"/>
                  </a:lnTo>
                  <a:lnTo>
                    <a:pt x="158" y="911"/>
                  </a:lnTo>
                  <a:lnTo>
                    <a:pt x="126" y="982"/>
                  </a:lnTo>
                  <a:lnTo>
                    <a:pt x="98" y="1055"/>
                  </a:lnTo>
                  <a:lnTo>
                    <a:pt x="72" y="1129"/>
                  </a:lnTo>
                  <a:lnTo>
                    <a:pt x="51" y="1205"/>
                  </a:lnTo>
                  <a:lnTo>
                    <a:pt x="32" y="1283"/>
                  </a:lnTo>
                  <a:lnTo>
                    <a:pt x="19" y="1362"/>
                  </a:lnTo>
                  <a:lnTo>
                    <a:pt x="8" y="1444"/>
                  </a:lnTo>
                  <a:lnTo>
                    <a:pt x="2" y="1525"/>
                  </a:lnTo>
                  <a:lnTo>
                    <a:pt x="0" y="1608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84" name="Freeform 152"/>
            <p:cNvSpPr>
              <a:spLocks/>
            </p:cNvSpPr>
            <p:nvPr/>
          </p:nvSpPr>
          <p:spPr bwMode="auto">
            <a:xfrm>
              <a:off x="4387" y="1937"/>
              <a:ext cx="151" cy="150"/>
            </a:xfrm>
            <a:custGeom>
              <a:avLst/>
              <a:gdLst/>
              <a:ahLst/>
              <a:cxnLst>
                <a:cxn ang="0">
                  <a:pos x="2" y="414"/>
                </a:cxn>
                <a:cxn ang="0">
                  <a:pos x="13" y="470"/>
                </a:cxn>
                <a:cxn ang="0">
                  <a:pos x="31" y="522"/>
                </a:cxn>
                <a:cxn ang="0">
                  <a:pos x="55" y="571"/>
                </a:cxn>
                <a:cxn ang="0">
                  <a:pos x="87" y="614"/>
                </a:cxn>
                <a:cxn ang="0">
                  <a:pos x="124" y="654"/>
                </a:cxn>
                <a:cxn ang="0">
                  <a:pos x="167" y="687"/>
                </a:cxn>
                <a:cxn ang="0">
                  <a:pos x="214" y="714"/>
                </a:cxn>
                <a:cxn ang="0">
                  <a:pos x="265" y="734"/>
                </a:cxn>
                <a:cxn ang="0">
                  <a:pos x="319" y="747"/>
                </a:cxn>
                <a:cxn ang="0">
                  <a:pos x="376" y="751"/>
                </a:cxn>
                <a:cxn ang="0">
                  <a:pos x="433" y="747"/>
                </a:cxn>
                <a:cxn ang="0">
                  <a:pos x="488" y="734"/>
                </a:cxn>
                <a:cxn ang="0">
                  <a:pos x="539" y="714"/>
                </a:cxn>
                <a:cxn ang="0">
                  <a:pos x="586" y="687"/>
                </a:cxn>
                <a:cxn ang="0">
                  <a:pos x="629" y="654"/>
                </a:cxn>
                <a:cxn ang="0">
                  <a:pos x="666" y="614"/>
                </a:cxn>
                <a:cxn ang="0">
                  <a:pos x="698" y="571"/>
                </a:cxn>
                <a:cxn ang="0">
                  <a:pos x="723" y="522"/>
                </a:cxn>
                <a:cxn ang="0">
                  <a:pos x="740" y="470"/>
                </a:cxn>
                <a:cxn ang="0">
                  <a:pos x="751" y="414"/>
                </a:cxn>
                <a:cxn ang="0">
                  <a:pos x="752" y="356"/>
                </a:cxn>
                <a:cxn ang="0">
                  <a:pos x="744" y="300"/>
                </a:cxn>
                <a:cxn ang="0">
                  <a:pos x="730" y="246"/>
                </a:cxn>
                <a:cxn ang="0">
                  <a:pos x="707" y="197"/>
                </a:cxn>
                <a:cxn ang="0">
                  <a:pos x="678" y="151"/>
                </a:cxn>
                <a:cxn ang="0">
                  <a:pos x="642" y="110"/>
                </a:cxn>
                <a:cxn ang="0">
                  <a:pos x="602" y="74"/>
                </a:cxn>
                <a:cxn ang="0">
                  <a:pos x="556" y="45"/>
                </a:cxn>
                <a:cxn ang="0">
                  <a:pos x="506" y="22"/>
                </a:cxn>
                <a:cxn ang="0">
                  <a:pos x="452" y="8"/>
                </a:cxn>
                <a:cxn ang="0">
                  <a:pos x="396" y="1"/>
                </a:cxn>
                <a:cxn ang="0">
                  <a:pos x="339" y="2"/>
                </a:cxn>
                <a:cxn ang="0">
                  <a:pos x="282" y="12"/>
                </a:cxn>
                <a:cxn ang="0">
                  <a:pos x="230" y="30"/>
                </a:cxn>
                <a:cxn ang="0">
                  <a:pos x="181" y="55"/>
                </a:cxn>
                <a:cxn ang="0">
                  <a:pos x="138" y="86"/>
                </a:cxn>
                <a:cxn ang="0">
                  <a:pos x="98" y="123"/>
                </a:cxn>
                <a:cxn ang="0">
                  <a:pos x="65" y="166"/>
                </a:cxn>
                <a:cxn ang="0">
                  <a:pos x="38" y="213"/>
                </a:cxn>
                <a:cxn ang="0">
                  <a:pos x="18" y="264"/>
                </a:cxn>
                <a:cxn ang="0">
                  <a:pos x="6" y="319"/>
                </a:cxn>
                <a:cxn ang="0">
                  <a:pos x="0" y="375"/>
                </a:cxn>
              </a:cxnLst>
              <a:rect l="0" t="0" r="r" b="b"/>
              <a:pathLst>
                <a:path w="753" h="751">
                  <a:moveTo>
                    <a:pt x="0" y="375"/>
                  </a:moveTo>
                  <a:lnTo>
                    <a:pt x="1" y="395"/>
                  </a:lnTo>
                  <a:lnTo>
                    <a:pt x="2" y="414"/>
                  </a:lnTo>
                  <a:lnTo>
                    <a:pt x="6" y="433"/>
                  </a:lnTo>
                  <a:lnTo>
                    <a:pt x="9" y="451"/>
                  </a:lnTo>
                  <a:lnTo>
                    <a:pt x="13" y="470"/>
                  </a:lnTo>
                  <a:lnTo>
                    <a:pt x="18" y="487"/>
                  </a:lnTo>
                  <a:lnTo>
                    <a:pt x="23" y="505"/>
                  </a:lnTo>
                  <a:lnTo>
                    <a:pt x="31" y="522"/>
                  </a:lnTo>
                  <a:lnTo>
                    <a:pt x="38" y="538"/>
                  </a:lnTo>
                  <a:lnTo>
                    <a:pt x="46" y="555"/>
                  </a:lnTo>
                  <a:lnTo>
                    <a:pt x="55" y="571"/>
                  </a:lnTo>
                  <a:lnTo>
                    <a:pt x="65" y="585"/>
                  </a:lnTo>
                  <a:lnTo>
                    <a:pt x="75" y="600"/>
                  </a:lnTo>
                  <a:lnTo>
                    <a:pt x="87" y="614"/>
                  </a:lnTo>
                  <a:lnTo>
                    <a:pt x="98" y="628"/>
                  </a:lnTo>
                  <a:lnTo>
                    <a:pt x="111" y="641"/>
                  </a:lnTo>
                  <a:lnTo>
                    <a:pt x="124" y="654"/>
                  </a:lnTo>
                  <a:lnTo>
                    <a:pt x="138" y="665"/>
                  </a:lnTo>
                  <a:lnTo>
                    <a:pt x="151" y="677"/>
                  </a:lnTo>
                  <a:lnTo>
                    <a:pt x="167" y="687"/>
                  </a:lnTo>
                  <a:lnTo>
                    <a:pt x="181" y="697"/>
                  </a:lnTo>
                  <a:lnTo>
                    <a:pt x="197" y="706"/>
                  </a:lnTo>
                  <a:lnTo>
                    <a:pt x="214" y="714"/>
                  </a:lnTo>
                  <a:lnTo>
                    <a:pt x="230" y="722"/>
                  </a:lnTo>
                  <a:lnTo>
                    <a:pt x="247" y="728"/>
                  </a:lnTo>
                  <a:lnTo>
                    <a:pt x="265" y="734"/>
                  </a:lnTo>
                  <a:lnTo>
                    <a:pt x="282" y="739"/>
                  </a:lnTo>
                  <a:lnTo>
                    <a:pt x="301" y="743"/>
                  </a:lnTo>
                  <a:lnTo>
                    <a:pt x="319" y="747"/>
                  </a:lnTo>
                  <a:lnTo>
                    <a:pt x="339" y="750"/>
                  </a:lnTo>
                  <a:lnTo>
                    <a:pt x="357" y="751"/>
                  </a:lnTo>
                  <a:lnTo>
                    <a:pt x="376" y="751"/>
                  </a:lnTo>
                  <a:lnTo>
                    <a:pt x="396" y="751"/>
                  </a:lnTo>
                  <a:lnTo>
                    <a:pt x="415" y="750"/>
                  </a:lnTo>
                  <a:lnTo>
                    <a:pt x="433" y="747"/>
                  </a:lnTo>
                  <a:lnTo>
                    <a:pt x="452" y="743"/>
                  </a:lnTo>
                  <a:lnTo>
                    <a:pt x="471" y="739"/>
                  </a:lnTo>
                  <a:lnTo>
                    <a:pt x="488" y="734"/>
                  </a:lnTo>
                  <a:lnTo>
                    <a:pt x="506" y="728"/>
                  </a:lnTo>
                  <a:lnTo>
                    <a:pt x="523" y="722"/>
                  </a:lnTo>
                  <a:lnTo>
                    <a:pt x="539" y="714"/>
                  </a:lnTo>
                  <a:lnTo>
                    <a:pt x="556" y="706"/>
                  </a:lnTo>
                  <a:lnTo>
                    <a:pt x="572" y="697"/>
                  </a:lnTo>
                  <a:lnTo>
                    <a:pt x="586" y="687"/>
                  </a:lnTo>
                  <a:lnTo>
                    <a:pt x="602" y="677"/>
                  </a:lnTo>
                  <a:lnTo>
                    <a:pt x="615" y="665"/>
                  </a:lnTo>
                  <a:lnTo>
                    <a:pt x="629" y="654"/>
                  </a:lnTo>
                  <a:lnTo>
                    <a:pt x="642" y="641"/>
                  </a:lnTo>
                  <a:lnTo>
                    <a:pt x="655" y="628"/>
                  </a:lnTo>
                  <a:lnTo>
                    <a:pt x="666" y="614"/>
                  </a:lnTo>
                  <a:lnTo>
                    <a:pt x="678" y="600"/>
                  </a:lnTo>
                  <a:lnTo>
                    <a:pt x="688" y="585"/>
                  </a:lnTo>
                  <a:lnTo>
                    <a:pt x="698" y="571"/>
                  </a:lnTo>
                  <a:lnTo>
                    <a:pt x="707" y="555"/>
                  </a:lnTo>
                  <a:lnTo>
                    <a:pt x="715" y="538"/>
                  </a:lnTo>
                  <a:lnTo>
                    <a:pt x="723" y="522"/>
                  </a:lnTo>
                  <a:lnTo>
                    <a:pt x="730" y="505"/>
                  </a:lnTo>
                  <a:lnTo>
                    <a:pt x="735" y="487"/>
                  </a:lnTo>
                  <a:lnTo>
                    <a:pt x="740" y="470"/>
                  </a:lnTo>
                  <a:lnTo>
                    <a:pt x="744" y="451"/>
                  </a:lnTo>
                  <a:lnTo>
                    <a:pt x="748" y="433"/>
                  </a:lnTo>
                  <a:lnTo>
                    <a:pt x="751" y="414"/>
                  </a:lnTo>
                  <a:lnTo>
                    <a:pt x="752" y="395"/>
                  </a:lnTo>
                  <a:lnTo>
                    <a:pt x="753" y="375"/>
                  </a:lnTo>
                  <a:lnTo>
                    <a:pt x="752" y="356"/>
                  </a:lnTo>
                  <a:lnTo>
                    <a:pt x="751" y="338"/>
                  </a:lnTo>
                  <a:lnTo>
                    <a:pt x="748" y="319"/>
                  </a:lnTo>
                  <a:lnTo>
                    <a:pt x="744" y="300"/>
                  </a:lnTo>
                  <a:lnTo>
                    <a:pt x="740" y="282"/>
                  </a:lnTo>
                  <a:lnTo>
                    <a:pt x="735" y="264"/>
                  </a:lnTo>
                  <a:lnTo>
                    <a:pt x="730" y="246"/>
                  </a:lnTo>
                  <a:lnTo>
                    <a:pt x="723" y="229"/>
                  </a:lnTo>
                  <a:lnTo>
                    <a:pt x="715" y="213"/>
                  </a:lnTo>
                  <a:lnTo>
                    <a:pt x="707" y="197"/>
                  </a:lnTo>
                  <a:lnTo>
                    <a:pt x="698" y="181"/>
                  </a:lnTo>
                  <a:lnTo>
                    <a:pt x="688" y="166"/>
                  </a:lnTo>
                  <a:lnTo>
                    <a:pt x="678" y="151"/>
                  </a:lnTo>
                  <a:lnTo>
                    <a:pt x="666" y="137"/>
                  </a:lnTo>
                  <a:lnTo>
                    <a:pt x="655" y="123"/>
                  </a:lnTo>
                  <a:lnTo>
                    <a:pt x="642" y="110"/>
                  </a:lnTo>
                  <a:lnTo>
                    <a:pt x="629" y="97"/>
                  </a:lnTo>
                  <a:lnTo>
                    <a:pt x="615" y="86"/>
                  </a:lnTo>
                  <a:lnTo>
                    <a:pt x="602" y="74"/>
                  </a:lnTo>
                  <a:lnTo>
                    <a:pt x="586" y="64"/>
                  </a:lnTo>
                  <a:lnTo>
                    <a:pt x="572" y="55"/>
                  </a:lnTo>
                  <a:lnTo>
                    <a:pt x="556" y="45"/>
                  </a:lnTo>
                  <a:lnTo>
                    <a:pt x="539" y="37"/>
                  </a:lnTo>
                  <a:lnTo>
                    <a:pt x="523" y="30"/>
                  </a:lnTo>
                  <a:lnTo>
                    <a:pt x="506" y="22"/>
                  </a:lnTo>
                  <a:lnTo>
                    <a:pt x="488" y="17"/>
                  </a:lnTo>
                  <a:lnTo>
                    <a:pt x="471" y="12"/>
                  </a:lnTo>
                  <a:lnTo>
                    <a:pt x="452" y="8"/>
                  </a:lnTo>
                  <a:lnTo>
                    <a:pt x="433" y="5"/>
                  </a:lnTo>
                  <a:lnTo>
                    <a:pt x="415" y="2"/>
                  </a:lnTo>
                  <a:lnTo>
                    <a:pt x="396" y="1"/>
                  </a:lnTo>
                  <a:lnTo>
                    <a:pt x="376" y="0"/>
                  </a:lnTo>
                  <a:lnTo>
                    <a:pt x="357" y="1"/>
                  </a:lnTo>
                  <a:lnTo>
                    <a:pt x="339" y="2"/>
                  </a:lnTo>
                  <a:lnTo>
                    <a:pt x="319" y="5"/>
                  </a:lnTo>
                  <a:lnTo>
                    <a:pt x="301" y="8"/>
                  </a:lnTo>
                  <a:lnTo>
                    <a:pt x="282" y="12"/>
                  </a:lnTo>
                  <a:lnTo>
                    <a:pt x="265" y="17"/>
                  </a:lnTo>
                  <a:lnTo>
                    <a:pt x="247" y="22"/>
                  </a:lnTo>
                  <a:lnTo>
                    <a:pt x="230" y="30"/>
                  </a:lnTo>
                  <a:lnTo>
                    <a:pt x="214" y="37"/>
                  </a:lnTo>
                  <a:lnTo>
                    <a:pt x="197" y="45"/>
                  </a:lnTo>
                  <a:lnTo>
                    <a:pt x="181" y="55"/>
                  </a:lnTo>
                  <a:lnTo>
                    <a:pt x="167" y="64"/>
                  </a:lnTo>
                  <a:lnTo>
                    <a:pt x="151" y="74"/>
                  </a:lnTo>
                  <a:lnTo>
                    <a:pt x="138" y="86"/>
                  </a:lnTo>
                  <a:lnTo>
                    <a:pt x="124" y="97"/>
                  </a:lnTo>
                  <a:lnTo>
                    <a:pt x="111" y="110"/>
                  </a:lnTo>
                  <a:lnTo>
                    <a:pt x="98" y="123"/>
                  </a:lnTo>
                  <a:lnTo>
                    <a:pt x="87" y="137"/>
                  </a:lnTo>
                  <a:lnTo>
                    <a:pt x="75" y="151"/>
                  </a:lnTo>
                  <a:lnTo>
                    <a:pt x="65" y="166"/>
                  </a:lnTo>
                  <a:lnTo>
                    <a:pt x="55" y="181"/>
                  </a:lnTo>
                  <a:lnTo>
                    <a:pt x="46" y="197"/>
                  </a:lnTo>
                  <a:lnTo>
                    <a:pt x="38" y="213"/>
                  </a:lnTo>
                  <a:lnTo>
                    <a:pt x="31" y="229"/>
                  </a:lnTo>
                  <a:lnTo>
                    <a:pt x="23" y="246"/>
                  </a:lnTo>
                  <a:lnTo>
                    <a:pt x="18" y="264"/>
                  </a:lnTo>
                  <a:lnTo>
                    <a:pt x="13" y="282"/>
                  </a:lnTo>
                  <a:lnTo>
                    <a:pt x="9" y="300"/>
                  </a:lnTo>
                  <a:lnTo>
                    <a:pt x="6" y="319"/>
                  </a:lnTo>
                  <a:lnTo>
                    <a:pt x="2" y="338"/>
                  </a:lnTo>
                  <a:lnTo>
                    <a:pt x="1" y="356"/>
                  </a:lnTo>
                  <a:lnTo>
                    <a:pt x="0" y="375"/>
                  </a:lnTo>
                  <a:close/>
                </a:path>
              </a:pathLst>
            </a:custGeom>
            <a:solidFill>
              <a:srgbClr val="F2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85" name="Freeform 153"/>
            <p:cNvSpPr>
              <a:spLocks/>
            </p:cNvSpPr>
            <p:nvPr/>
          </p:nvSpPr>
          <p:spPr bwMode="auto">
            <a:xfrm>
              <a:off x="4394" y="1979"/>
              <a:ext cx="59" cy="60"/>
            </a:xfrm>
            <a:custGeom>
              <a:avLst/>
              <a:gdLst/>
              <a:ahLst/>
              <a:cxnLst>
                <a:cxn ang="0">
                  <a:pos x="3" y="182"/>
                </a:cxn>
                <a:cxn ang="0">
                  <a:pos x="12" y="210"/>
                </a:cxn>
                <a:cxn ang="0">
                  <a:pos x="27" y="236"/>
                </a:cxn>
                <a:cxn ang="0">
                  <a:pos x="45" y="258"/>
                </a:cxn>
                <a:cxn ang="0">
                  <a:pos x="68" y="275"/>
                </a:cxn>
                <a:cxn ang="0">
                  <a:pos x="93" y="289"/>
                </a:cxn>
                <a:cxn ang="0">
                  <a:pos x="121" y="297"/>
                </a:cxn>
                <a:cxn ang="0">
                  <a:pos x="152" y="299"/>
                </a:cxn>
                <a:cxn ang="0">
                  <a:pos x="182" y="296"/>
                </a:cxn>
                <a:cxn ang="0">
                  <a:pos x="210" y="287"/>
                </a:cxn>
                <a:cxn ang="0">
                  <a:pos x="236" y="272"/>
                </a:cxn>
                <a:cxn ang="0">
                  <a:pos x="258" y="254"/>
                </a:cxn>
                <a:cxn ang="0">
                  <a:pos x="275" y="231"/>
                </a:cxn>
                <a:cxn ang="0">
                  <a:pos x="289" y="206"/>
                </a:cxn>
                <a:cxn ang="0">
                  <a:pos x="297" y="178"/>
                </a:cxn>
                <a:cxn ang="0">
                  <a:pos x="299" y="147"/>
                </a:cxn>
                <a:cxn ang="0">
                  <a:pos x="296" y="117"/>
                </a:cxn>
                <a:cxn ang="0">
                  <a:pos x="287" y="89"/>
                </a:cxn>
                <a:cxn ang="0">
                  <a:pos x="272" y="63"/>
                </a:cxn>
                <a:cxn ang="0">
                  <a:pos x="254" y="41"/>
                </a:cxn>
                <a:cxn ang="0">
                  <a:pos x="231" y="24"/>
                </a:cxn>
                <a:cxn ang="0">
                  <a:pos x="206" y="10"/>
                </a:cxn>
                <a:cxn ang="0">
                  <a:pos x="178" y="2"/>
                </a:cxn>
                <a:cxn ang="0">
                  <a:pos x="147" y="0"/>
                </a:cxn>
                <a:cxn ang="0">
                  <a:pos x="117" y="3"/>
                </a:cxn>
                <a:cxn ang="0">
                  <a:pos x="88" y="12"/>
                </a:cxn>
                <a:cxn ang="0">
                  <a:pos x="63" y="27"/>
                </a:cxn>
                <a:cxn ang="0">
                  <a:pos x="41" y="45"/>
                </a:cxn>
                <a:cxn ang="0">
                  <a:pos x="24" y="68"/>
                </a:cxn>
                <a:cxn ang="0">
                  <a:pos x="10" y="93"/>
                </a:cxn>
                <a:cxn ang="0">
                  <a:pos x="2" y="121"/>
                </a:cxn>
                <a:cxn ang="0">
                  <a:pos x="0" y="152"/>
                </a:cxn>
              </a:cxnLst>
              <a:rect l="0" t="0" r="r" b="b"/>
              <a:pathLst>
                <a:path w="299" h="299">
                  <a:moveTo>
                    <a:pt x="1" y="167"/>
                  </a:moveTo>
                  <a:lnTo>
                    <a:pt x="3" y="182"/>
                  </a:lnTo>
                  <a:lnTo>
                    <a:pt x="7" y="196"/>
                  </a:lnTo>
                  <a:lnTo>
                    <a:pt x="12" y="210"/>
                  </a:lnTo>
                  <a:lnTo>
                    <a:pt x="19" y="223"/>
                  </a:lnTo>
                  <a:lnTo>
                    <a:pt x="27" y="236"/>
                  </a:lnTo>
                  <a:lnTo>
                    <a:pt x="36" y="247"/>
                  </a:lnTo>
                  <a:lnTo>
                    <a:pt x="45" y="258"/>
                  </a:lnTo>
                  <a:lnTo>
                    <a:pt x="57" y="267"/>
                  </a:lnTo>
                  <a:lnTo>
                    <a:pt x="68" y="275"/>
                  </a:lnTo>
                  <a:lnTo>
                    <a:pt x="81" y="283"/>
                  </a:lnTo>
                  <a:lnTo>
                    <a:pt x="93" y="289"/>
                  </a:lnTo>
                  <a:lnTo>
                    <a:pt x="108" y="293"/>
                  </a:lnTo>
                  <a:lnTo>
                    <a:pt x="121" y="297"/>
                  </a:lnTo>
                  <a:lnTo>
                    <a:pt x="136" y="299"/>
                  </a:lnTo>
                  <a:lnTo>
                    <a:pt x="152" y="299"/>
                  </a:lnTo>
                  <a:lnTo>
                    <a:pt x="167" y="298"/>
                  </a:lnTo>
                  <a:lnTo>
                    <a:pt x="182" y="296"/>
                  </a:lnTo>
                  <a:lnTo>
                    <a:pt x="196" y="292"/>
                  </a:lnTo>
                  <a:lnTo>
                    <a:pt x="210" y="287"/>
                  </a:lnTo>
                  <a:lnTo>
                    <a:pt x="223" y="280"/>
                  </a:lnTo>
                  <a:lnTo>
                    <a:pt x="236" y="272"/>
                  </a:lnTo>
                  <a:lnTo>
                    <a:pt x="247" y="263"/>
                  </a:lnTo>
                  <a:lnTo>
                    <a:pt x="258" y="254"/>
                  </a:lnTo>
                  <a:lnTo>
                    <a:pt x="267" y="242"/>
                  </a:lnTo>
                  <a:lnTo>
                    <a:pt x="275" y="231"/>
                  </a:lnTo>
                  <a:lnTo>
                    <a:pt x="283" y="218"/>
                  </a:lnTo>
                  <a:lnTo>
                    <a:pt x="289" y="206"/>
                  </a:lnTo>
                  <a:lnTo>
                    <a:pt x="293" y="191"/>
                  </a:lnTo>
                  <a:lnTo>
                    <a:pt x="297" y="178"/>
                  </a:lnTo>
                  <a:lnTo>
                    <a:pt x="299" y="163"/>
                  </a:lnTo>
                  <a:lnTo>
                    <a:pt x="299" y="147"/>
                  </a:lnTo>
                  <a:lnTo>
                    <a:pt x="298" y="132"/>
                  </a:lnTo>
                  <a:lnTo>
                    <a:pt x="296" y="117"/>
                  </a:lnTo>
                  <a:lnTo>
                    <a:pt x="292" y="103"/>
                  </a:lnTo>
                  <a:lnTo>
                    <a:pt x="287" y="89"/>
                  </a:lnTo>
                  <a:lnTo>
                    <a:pt x="280" y="76"/>
                  </a:lnTo>
                  <a:lnTo>
                    <a:pt x="272" y="63"/>
                  </a:lnTo>
                  <a:lnTo>
                    <a:pt x="263" y="52"/>
                  </a:lnTo>
                  <a:lnTo>
                    <a:pt x="254" y="41"/>
                  </a:lnTo>
                  <a:lnTo>
                    <a:pt x="242" y="32"/>
                  </a:lnTo>
                  <a:lnTo>
                    <a:pt x="231" y="24"/>
                  </a:lnTo>
                  <a:lnTo>
                    <a:pt x="218" y="16"/>
                  </a:lnTo>
                  <a:lnTo>
                    <a:pt x="206" y="10"/>
                  </a:lnTo>
                  <a:lnTo>
                    <a:pt x="191" y="6"/>
                  </a:lnTo>
                  <a:lnTo>
                    <a:pt x="178" y="2"/>
                  </a:lnTo>
                  <a:lnTo>
                    <a:pt x="162" y="0"/>
                  </a:lnTo>
                  <a:lnTo>
                    <a:pt x="147" y="0"/>
                  </a:lnTo>
                  <a:lnTo>
                    <a:pt x="132" y="1"/>
                  </a:lnTo>
                  <a:lnTo>
                    <a:pt x="117" y="3"/>
                  </a:lnTo>
                  <a:lnTo>
                    <a:pt x="103" y="7"/>
                  </a:lnTo>
                  <a:lnTo>
                    <a:pt x="88" y="12"/>
                  </a:lnTo>
                  <a:lnTo>
                    <a:pt x="76" y="19"/>
                  </a:lnTo>
                  <a:lnTo>
                    <a:pt x="63" y="27"/>
                  </a:lnTo>
                  <a:lnTo>
                    <a:pt x="52" y="36"/>
                  </a:lnTo>
                  <a:lnTo>
                    <a:pt x="41" y="45"/>
                  </a:lnTo>
                  <a:lnTo>
                    <a:pt x="32" y="57"/>
                  </a:lnTo>
                  <a:lnTo>
                    <a:pt x="24" y="68"/>
                  </a:lnTo>
                  <a:lnTo>
                    <a:pt x="16" y="81"/>
                  </a:lnTo>
                  <a:lnTo>
                    <a:pt x="10" y="93"/>
                  </a:lnTo>
                  <a:lnTo>
                    <a:pt x="6" y="108"/>
                  </a:lnTo>
                  <a:lnTo>
                    <a:pt x="2" y="121"/>
                  </a:lnTo>
                  <a:lnTo>
                    <a:pt x="0" y="136"/>
                  </a:lnTo>
                  <a:lnTo>
                    <a:pt x="0" y="152"/>
                  </a:lnTo>
                  <a:lnTo>
                    <a:pt x="1" y="1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86" name="Freeform 154"/>
            <p:cNvSpPr>
              <a:spLocks/>
            </p:cNvSpPr>
            <p:nvPr/>
          </p:nvSpPr>
          <p:spPr bwMode="auto">
            <a:xfrm>
              <a:off x="4189" y="1878"/>
              <a:ext cx="150" cy="150"/>
            </a:xfrm>
            <a:custGeom>
              <a:avLst/>
              <a:gdLst/>
              <a:ahLst/>
              <a:cxnLst>
                <a:cxn ang="0">
                  <a:pos x="2" y="414"/>
                </a:cxn>
                <a:cxn ang="0">
                  <a:pos x="11" y="470"/>
                </a:cxn>
                <a:cxn ang="0">
                  <a:pos x="29" y="522"/>
                </a:cxn>
                <a:cxn ang="0">
                  <a:pos x="54" y="570"/>
                </a:cxn>
                <a:cxn ang="0">
                  <a:pos x="85" y="615"/>
                </a:cxn>
                <a:cxn ang="0">
                  <a:pos x="122" y="653"/>
                </a:cxn>
                <a:cxn ang="0">
                  <a:pos x="165" y="688"/>
                </a:cxn>
                <a:cxn ang="0">
                  <a:pos x="213" y="715"/>
                </a:cxn>
                <a:cxn ang="0">
                  <a:pos x="264" y="735"/>
                </a:cxn>
                <a:cxn ang="0">
                  <a:pos x="318" y="747"/>
                </a:cxn>
                <a:cxn ang="0">
                  <a:pos x="375" y="751"/>
                </a:cxn>
                <a:cxn ang="0">
                  <a:pos x="433" y="747"/>
                </a:cxn>
                <a:cxn ang="0">
                  <a:pos x="488" y="735"/>
                </a:cxn>
                <a:cxn ang="0">
                  <a:pos x="539" y="715"/>
                </a:cxn>
                <a:cxn ang="0">
                  <a:pos x="586" y="688"/>
                </a:cxn>
                <a:cxn ang="0">
                  <a:pos x="628" y="653"/>
                </a:cxn>
                <a:cxn ang="0">
                  <a:pos x="666" y="615"/>
                </a:cxn>
                <a:cxn ang="0">
                  <a:pos x="697" y="570"/>
                </a:cxn>
                <a:cxn ang="0">
                  <a:pos x="722" y="522"/>
                </a:cxn>
                <a:cxn ang="0">
                  <a:pos x="740" y="470"/>
                </a:cxn>
                <a:cxn ang="0">
                  <a:pos x="749" y="414"/>
                </a:cxn>
                <a:cxn ang="0">
                  <a:pos x="751" y="357"/>
                </a:cxn>
                <a:cxn ang="0">
                  <a:pos x="744" y="300"/>
                </a:cxn>
                <a:cxn ang="0">
                  <a:pos x="728" y="247"/>
                </a:cxn>
                <a:cxn ang="0">
                  <a:pos x="706" y="197"/>
                </a:cxn>
                <a:cxn ang="0">
                  <a:pos x="677" y="151"/>
                </a:cxn>
                <a:cxn ang="0">
                  <a:pos x="642" y="110"/>
                </a:cxn>
                <a:cxn ang="0">
                  <a:pos x="600" y="75"/>
                </a:cxn>
                <a:cxn ang="0">
                  <a:pos x="554" y="46"/>
                </a:cxn>
                <a:cxn ang="0">
                  <a:pos x="504" y="23"/>
                </a:cxn>
                <a:cxn ang="0">
                  <a:pos x="451" y="7"/>
                </a:cxn>
                <a:cxn ang="0">
                  <a:pos x="395" y="0"/>
                </a:cxn>
                <a:cxn ang="0">
                  <a:pos x="337" y="2"/>
                </a:cxn>
                <a:cxn ang="0">
                  <a:pos x="282" y="12"/>
                </a:cxn>
                <a:cxn ang="0">
                  <a:pos x="230" y="29"/>
                </a:cxn>
                <a:cxn ang="0">
                  <a:pos x="181" y="54"/>
                </a:cxn>
                <a:cxn ang="0">
                  <a:pos x="136" y="87"/>
                </a:cxn>
                <a:cxn ang="0">
                  <a:pos x="98" y="123"/>
                </a:cxn>
                <a:cxn ang="0">
                  <a:pos x="64" y="166"/>
                </a:cxn>
                <a:cxn ang="0">
                  <a:pos x="37" y="213"/>
                </a:cxn>
                <a:cxn ang="0">
                  <a:pos x="16" y="264"/>
                </a:cxn>
                <a:cxn ang="0">
                  <a:pos x="4" y="319"/>
                </a:cxn>
                <a:cxn ang="0">
                  <a:pos x="0" y="376"/>
                </a:cxn>
              </a:cxnLst>
              <a:rect l="0" t="0" r="r" b="b"/>
              <a:pathLst>
                <a:path w="751" h="751">
                  <a:moveTo>
                    <a:pt x="0" y="376"/>
                  </a:moveTo>
                  <a:lnTo>
                    <a:pt x="0" y="395"/>
                  </a:lnTo>
                  <a:lnTo>
                    <a:pt x="2" y="414"/>
                  </a:lnTo>
                  <a:lnTo>
                    <a:pt x="4" y="433"/>
                  </a:lnTo>
                  <a:lnTo>
                    <a:pt x="7" y="452"/>
                  </a:lnTo>
                  <a:lnTo>
                    <a:pt x="11" y="470"/>
                  </a:lnTo>
                  <a:lnTo>
                    <a:pt x="16" y="488"/>
                  </a:lnTo>
                  <a:lnTo>
                    <a:pt x="23" y="505"/>
                  </a:lnTo>
                  <a:lnTo>
                    <a:pt x="29" y="522"/>
                  </a:lnTo>
                  <a:lnTo>
                    <a:pt x="37" y="539"/>
                  </a:lnTo>
                  <a:lnTo>
                    <a:pt x="45" y="555"/>
                  </a:lnTo>
                  <a:lnTo>
                    <a:pt x="54" y="570"/>
                  </a:lnTo>
                  <a:lnTo>
                    <a:pt x="64" y="586"/>
                  </a:lnTo>
                  <a:lnTo>
                    <a:pt x="75" y="600"/>
                  </a:lnTo>
                  <a:lnTo>
                    <a:pt x="85" y="615"/>
                  </a:lnTo>
                  <a:lnTo>
                    <a:pt x="98" y="629"/>
                  </a:lnTo>
                  <a:lnTo>
                    <a:pt x="110" y="641"/>
                  </a:lnTo>
                  <a:lnTo>
                    <a:pt x="122" y="653"/>
                  </a:lnTo>
                  <a:lnTo>
                    <a:pt x="136" y="666"/>
                  </a:lnTo>
                  <a:lnTo>
                    <a:pt x="151" y="677"/>
                  </a:lnTo>
                  <a:lnTo>
                    <a:pt x="165" y="688"/>
                  </a:lnTo>
                  <a:lnTo>
                    <a:pt x="181" y="697"/>
                  </a:lnTo>
                  <a:lnTo>
                    <a:pt x="196" y="707"/>
                  </a:lnTo>
                  <a:lnTo>
                    <a:pt x="213" y="715"/>
                  </a:lnTo>
                  <a:lnTo>
                    <a:pt x="230" y="722"/>
                  </a:lnTo>
                  <a:lnTo>
                    <a:pt x="246" y="728"/>
                  </a:lnTo>
                  <a:lnTo>
                    <a:pt x="264" y="735"/>
                  </a:lnTo>
                  <a:lnTo>
                    <a:pt x="282" y="740"/>
                  </a:lnTo>
                  <a:lnTo>
                    <a:pt x="299" y="744"/>
                  </a:lnTo>
                  <a:lnTo>
                    <a:pt x="318" y="747"/>
                  </a:lnTo>
                  <a:lnTo>
                    <a:pt x="337" y="749"/>
                  </a:lnTo>
                  <a:lnTo>
                    <a:pt x="357" y="751"/>
                  </a:lnTo>
                  <a:lnTo>
                    <a:pt x="375" y="751"/>
                  </a:lnTo>
                  <a:lnTo>
                    <a:pt x="395" y="751"/>
                  </a:lnTo>
                  <a:lnTo>
                    <a:pt x="414" y="749"/>
                  </a:lnTo>
                  <a:lnTo>
                    <a:pt x="433" y="747"/>
                  </a:lnTo>
                  <a:lnTo>
                    <a:pt x="451" y="744"/>
                  </a:lnTo>
                  <a:lnTo>
                    <a:pt x="469" y="740"/>
                  </a:lnTo>
                  <a:lnTo>
                    <a:pt x="488" y="735"/>
                  </a:lnTo>
                  <a:lnTo>
                    <a:pt x="504" y="728"/>
                  </a:lnTo>
                  <a:lnTo>
                    <a:pt x="522" y="722"/>
                  </a:lnTo>
                  <a:lnTo>
                    <a:pt x="539" y="715"/>
                  </a:lnTo>
                  <a:lnTo>
                    <a:pt x="554" y="707"/>
                  </a:lnTo>
                  <a:lnTo>
                    <a:pt x="570" y="697"/>
                  </a:lnTo>
                  <a:lnTo>
                    <a:pt x="586" y="688"/>
                  </a:lnTo>
                  <a:lnTo>
                    <a:pt x="600" y="677"/>
                  </a:lnTo>
                  <a:lnTo>
                    <a:pt x="615" y="666"/>
                  </a:lnTo>
                  <a:lnTo>
                    <a:pt x="628" y="653"/>
                  </a:lnTo>
                  <a:lnTo>
                    <a:pt x="642" y="641"/>
                  </a:lnTo>
                  <a:lnTo>
                    <a:pt x="653" y="629"/>
                  </a:lnTo>
                  <a:lnTo>
                    <a:pt x="666" y="615"/>
                  </a:lnTo>
                  <a:lnTo>
                    <a:pt x="677" y="600"/>
                  </a:lnTo>
                  <a:lnTo>
                    <a:pt x="688" y="586"/>
                  </a:lnTo>
                  <a:lnTo>
                    <a:pt x="697" y="570"/>
                  </a:lnTo>
                  <a:lnTo>
                    <a:pt x="706" y="555"/>
                  </a:lnTo>
                  <a:lnTo>
                    <a:pt x="715" y="539"/>
                  </a:lnTo>
                  <a:lnTo>
                    <a:pt x="722" y="522"/>
                  </a:lnTo>
                  <a:lnTo>
                    <a:pt x="728" y="505"/>
                  </a:lnTo>
                  <a:lnTo>
                    <a:pt x="734" y="488"/>
                  </a:lnTo>
                  <a:lnTo>
                    <a:pt x="740" y="470"/>
                  </a:lnTo>
                  <a:lnTo>
                    <a:pt x="744" y="452"/>
                  </a:lnTo>
                  <a:lnTo>
                    <a:pt x="747" y="433"/>
                  </a:lnTo>
                  <a:lnTo>
                    <a:pt x="749" y="414"/>
                  </a:lnTo>
                  <a:lnTo>
                    <a:pt x="751" y="395"/>
                  </a:lnTo>
                  <a:lnTo>
                    <a:pt x="751" y="376"/>
                  </a:lnTo>
                  <a:lnTo>
                    <a:pt x="751" y="357"/>
                  </a:lnTo>
                  <a:lnTo>
                    <a:pt x="749" y="337"/>
                  </a:lnTo>
                  <a:lnTo>
                    <a:pt x="747" y="319"/>
                  </a:lnTo>
                  <a:lnTo>
                    <a:pt x="744" y="300"/>
                  </a:lnTo>
                  <a:lnTo>
                    <a:pt x="740" y="282"/>
                  </a:lnTo>
                  <a:lnTo>
                    <a:pt x="734" y="264"/>
                  </a:lnTo>
                  <a:lnTo>
                    <a:pt x="728" y="247"/>
                  </a:lnTo>
                  <a:lnTo>
                    <a:pt x="722" y="230"/>
                  </a:lnTo>
                  <a:lnTo>
                    <a:pt x="715" y="213"/>
                  </a:lnTo>
                  <a:lnTo>
                    <a:pt x="706" y="197"/>
                  </a:lnTo>
                  <a:lnTo>
                    <a:pt x="697" y="181"/>
                  </a:lnTo>
                  <a:lnTo>
                    <a:pt x="688" y="166"/>
                  </a:lnTo>
                  <a:lnTo>
                    <a:pt x="677" y="151"/>
                  </a:lnTo>
                  <a:lnTo>
                    <a:pt x="666" y="138"/>
                  </a:lnTo>
                  <a:lnTo>
                    <a:pt x="653" y="123"/>
                  </a:lnTo>
                  <a:lnTo>
                    <a:pt x="642" y="110"/>
                  </a:lnTo>
                  <a:lnTo>
                    <a:pt x="628" y="98"/>
                  </a:lnTo>
                  <a:lnTo>
                    <a:pt x="615" y="87"/>
                  </a:lnTo>
                  <a:lnTo>
                    <a:pt x="600" y="75"/>
                  </a:lnTo>
                  <a:lnTo>
                    <a:pt x="586" y="65"/>
                  </a:lnTo>
                  <a:lnTo>
                    <a:pt x="570" y="54"/>
                  </a:lnTo>
                  <a:lnTo>
                    <a:pt x="554" y="46"/>
                  </a:lnTo>
                  <a:lnTo>
                    <a:pt x="539" y="38"/>
                  </a:lnTo>
                  <a:lnTo>
                    <a:pt x="522" y="29"/>
                  </a:lnTo>
                  <a:lnTo>
                    <a:pt x="504" y="23"/>
                  </a:lnTo>
                  <a:lnTo>
                    <a:pt x="488" y="17"/>
                  </a:lnTo>
                  <a:lnTo>
                    <a:pt x="469" y="12"/>
                  </a:lnTo>
                  <a:lnTo>
                    <a:pt x="451" y="7"/>
                  </a:lnTo>
                  <a:lnTo>
                    <a:pt x="433" y="4"/>
                  </a:lnTo>
                  <a:lnTo>
                    <a:pt x="414" y="2"/>
                  </a:lnTo>
                  <a:lnTo>
                    <a:pt x="395" y="0"/>
                  </a:lnTo>
                  <a:lnTo>
                    <a:pt x="375" y="0"/>
                  </a:lnTo>
                  <a:lnTo>
                    <a:pt x="357" y="0"/>
                  </a:lnTo>
                  <a:lnTo>
                    <a:pt x="337" y="2"/>
                  </a:lnTo>
                  <a:lnTo>
                    <a:pt x="318" y="4"/>
                  </a:lnTo>
                  <a:lnTo>
                    <a:pt x="299" y="7"/>
                  </a:lnTo>
                  <a:lnTo>
                    <a:pt x="282" y="12"/>
                  </a:lnTo>
                  <a:lnTo>
                    <a:pt x="264" y="17"/>
                  </a:lnTo>
                  <a:lnTo>
                    <a:pt x="246" y="23"/>
                  </a:lnTo>
                  <a:lnTo>
                    <a:pt x="230" y="29"/>
                  </a:lnTo>
                  <a:lnTo>
                    <a:pt x="213" y="38"/>
                  </a:lnTo>
                  <a:lnTo>
                    <a:pt x="196" y="46"/>
                  </a:lnTo>
                  <a:lnTo>
                    <a:pt x="181" y="54"/>
                  </a:lnTo>
                  <a:lnTo>
                    <a:pt x="165" y="65"/>
                  </a:lnTo>
                  <a:lnTo>
                    <a:pt x="151" y="75"/>
                  </a:lnTo>
                  <a:lnTo>
                    <a:pt x="136" y="87"/>
                  </a:lnTo>
                  <a:lnTo>
                    <a:pt x="122" y="98"/>
                  </a:lnTo>
                  <a:lnTo>
                    <a:pt x="110" y="110"/>
                  </a:lnTo>
                  <a:lnTo>
                    <a:pt x="98" y="123"/>
                  </a:lnTo>
                  <a:lnTo>
                    <a:pt x="85" y="138"/>
                  </a:lnTo>
                  <a:lnTo>
                    <a:pt x="75" y="151"/>
                  </a:lnTo>
                  <a:lnTo>
                    <a:pt x="64" y="166"/>
                  </a:lnTo>
                  <a:lnTo>
                    <a:pt x="54" y="181"/>
                  </a:lnTo>
                  <a:lnTo>
                    <a:pt x="45" y="197"/>
                  </a:lnTo>
                  <a:lnTo>
                    <a:pt x="37" y="213"/>
                  </a:lnTo>
                  <a:lnTo>
                    <a:pt x="29" y="230"/>
                  </a:lnTo>
                  <a:lnTo>
                    <a:pt x="23" y="247"/>
                  </a:lnTo>
                  <a:lnTo>
                    <a:pt x="16" y="264"/>
                  </a:lnTo>
                  <a:lnTo>
                    <a:pt x="11" y="282"/>
                  </a:lnTo>
                  <a:lnTo>
                    <a:pt x="7" y="300"/>
                  </a:lnTo>
                  <a:lnTo>
                    <a:pt x="4" y="319"/>
                  </a:lnTo>
                  <a:lnTo>
                    <a:pt x="2" y="337"/>
                  </a:lnTo>
                  <a:lnTo>
                    <a:pt x="0" y="357"/>
                  </a:lnTo>
                  <a:lnTo>
                    <a:pt x="0" y="376"/>
                  </a:lnTo>
                  <a:close/>
                </a:path>
              </a:pathLst>
            </a:custGeom>
            <a:solidFill>
              <a:srgbClr val="F2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87" name="Freeform 155"/>
            <p:cNvSpPr>
              <a:spLocks/>
            </p:cNvSpPr>
            <p:nvPr/>
          </p:nvSpPr>
          <p:spPr bwMode="auto">
            <a:xfrm>
              <a:off x="4208" y="1917"/>
              <a:ext cx="60" cy="60"/>
            </a:xfrm>
            <a:custGeom>
              <a:avLst/>
              <a:gdLst/>
              <a:ahLst/>
              <a:cxnLst>
                <a:cxn ang="0">
                  <a:pos x="4" y="182"/>
                </a:cxn>
                <a:cxn ang="0">
                  <a:pos x="13" y="211"/>
                </a:cxn>
                <a:cxn ang="0">
                  <a:pos x="27" y="236"/>
                </a:cxn>
                <a:cxn ang="0">
                  <a:pos x="46" y="258"/>
                </a:cxn>
                <a:cxn ang="0">
                  <a:pos x="69" y="275"/>
                </a:cxn>
                <a:cxn ang="0">
                  <a:pos x="94" y="289"/>
                </a:cxn>
                <a:cxn ang="0">
                  <a:pos x="122" y="297"/>
                </a:cxn>
                <a:cxn ang="0">
                  <a:pos x="152" y="299"/>
                </a:cxn>
                <a:cxn ang="0">
                  <a:pos x="183" y="296"/>
                </a:cxn>
                <a:cxn ang="0">
                  <a:pos x="212" y="287"/>
                </a:cxn>
                <a:cxn ang="0">
                  <a:pos x="237" y="272"/>
                </a:cxn>
                <a:cxn ang="0">
                  <a:pos x="258" y="254"/>
                </a:cxn>
                <a:cxn ang="0">
                  <a:pos x="276" y="231"/>
                </a:cxn>
                <a:cxn ang="0">
                  <a:pos x="290" y="206"/>
                </a:cxn>
                <a:cxn ang="0">
                  <a:pos x="298" y="178"/>
                </a:cxn>
                <a:cxn ang="0">
                  <a:pos x="300" y="147"/>
                </a:cxn>
                <a:cxn ang="0">
                  <a:pos x="297" y="117"/>
                </a:cxn>
                <a:cxn ang="0">
                  <a:pos x="288" y="89"/>
                </a:cxn>
                <a:cxn ang="0">
                  <a:pos x="273" y="63"/>
                </a:cxn>
                <a:cxn ang="0">
                  <a:pos x="254" y="41"/>
                </a:cxn>
                <a:cxn ang="0">
                  <a:pos x="231" y="24"/>
                </a:cxn>
                <a:cxn ang="0">
                  <a:pos x="206" y="10"/>
                </a:cxn>
                <a:cxn ang="0">
                  <a:pos x="178" y="3"/>
                </a:cxn>
                <a:cxn ang="0">
                  <a:pos x="148" y="0"/>
                </a:cxn>
                <a:cxn ang="0">
                  <a:pos x="118" y="4"/>
                </a:cxn>
                <a:cxn ang="0">
                  <a:pos x="90" y="12"/>
                </a:cxn>
                <a:cxn ang="0">
                  <a:pos x="64" y="27"/>
                </a:cxn>
                <a:cxn ang="0">
                  <a:pos x="42" y="46"/>
                </a:cxn>
                <a:cxn ang="0">
                  <a:pos x="24" y="68"/>
                </a:cxn>
                <a:cxn ang="0">
                  <a:pos x="11" y="94"/>
                </a:cxn>
                <a:cxn ang="0">
                  <a:pos x="2" y="123"/>
                </a:cxn>
                <a:cxn ang="0">
                  <a:pos x="0" y="152"/>
                </a:cxn>
              </a:cxnLst>
              <a:rect l="0" t="0" r="r" b="b"/>
              <a:pathLst>
                <a:path w="300" h="299">
                  <a:moveTo>
                    <a:pt x="1" y="167"/>
                  </a:moveTo>
                  <a:lnTo>
                    <a:pt x="4" y="182"/>
                  </a:lnTo>
                  <a:lnTo>
                    <a:pt x="8" y="196"/>
                  </a:lnTo>
                  <a:lnTo>
                    <a:pt x="13" y="211"/>
                  </a:lnTo>
                  <a:lnTo>
                    <a:pt x="19" y="223"/>
                  </a:lnTo>
                  <a:lnTo>
                    <a:pt x="27" y="236"/>
                  </a:lnTo>
                  <a:lnTo>
                    <a:pt x="36" y="247"/>
                  </a:lnTo>
                  <a:lnTo>
                    <a:pt x="46" y="258"/>
                  </a:lnTo>
                  <a:lnTo>
                    <a:pt x="57" y="267"/>
                  </a:lnTo>
                  <a:lnTo>
                    <a:pt x="69" y="275"/>
                  </a:lnTo>
                  <a:lnTo>
                    <a:pt x="82" y="283"/>
                  </a:lnTo>
                  <a:lnTo>
                    <a:pt x="94" y="289"/>
                  </a:lnTo>
                  <a:lnTo>
                    <a:pt x="109" y="294"/>
                  </a:lnTo>
                  <a:lnTo>
                    <a:pt x="122" y="297"/>
                  </a:lnTo>
                  <a:lnTo>
                    <a:pt x="137" y="299"/>
                  </a:lnTo>
                  <a:lnTo>
                    <a:pt x="152" y="299"/>
                  </a:lnTo>
                  <a:lnTo>
                    <a:pt x="168" y="298"/>
                  </a:lnTo>
                  <a:lnTo>
                    <a:pt x="183" y="296"/>
                  </a:lnTo>
                  <a:lnTo>
                    <a:pt x="197" y="292"/>
                  </a:lnTo>
                  <a:lnTo>
                    <a:pt x="212" y="287"/>
                  </a:lnTo>
                  <a:lnTo>
                    <a:pt x="224" y="281"/>
                  </a:lnTo>
                  <a:lnTo>
                    <a:pt x="237" y="272"/>
                  </a:lnTo>
                  <a:lnTo>
                    <a:pt x="248" y="264"/>
                  </a:lnTo>
                  <a:lnTo>
                    <a:pt x="258" y="254"/>
                  </a:lnTo>
                  <a:lnTo>
                    <a:pt x="268" y="243"/>
                  </a:lnTo>
                  <a:lnTo>
                    <a:pt x="276" y="231"/>
                  </a:lnTo>
                  <a:lnTo>
                    <a:pt x="283" y="218"/>
                  </a:lnTo>
                  <a:lnTo>
                    <a:pt x="290" y="206"/>
                  </a:lnTo>
                  <a:lnTo>
                    <a:pt x="294" y="192"/>
                  </a:lnTo>
                  <a:lnTo>
                    <a:pt x="298" y="178"/>
                  </a:lnTo>
                  <a:lnTo>
                    <a:pt x="300" y="163"/>
                  </a:lnTo>
                  <a:lnTo>
                    <a:pt x="300" y="147"/>
                  </a:lnTo>
                  <a:lnTo>
                    <a:pt x="299" y="132"/>
                  </a:lnTo>
                  <a:lnTo>
                    <a:pt x="297" y="117"/>
                  </a:lnTo>
                  <a:lnTo>
                    <a:pt x="293" y="103"/>
                  </a:lnTo>
                  <a:lnTo>
                    <a:pt x="288" y="89"/>
                  </a:lnTo>
                  <a:lnTo>
                    <a:pt x="280" y="76"/>
                  </a:lnTo>
                  <a:lnTo>
                    <a:pt x="273" y="63"/>
                  </a:lnTo>
                  <a:lnTo>
                    <a:pt x="264" y="52"/>
                  </a:lnTo>
                  <a:lnTo>
                    <a:pt x="254" y="41"/>
                  </a:lnTo>
                  <a:lnTo>
                    <a:pt x="243" y="32"/>
                  </a:lnTo>
                  <a:lnTo>
                    <a:pt x="231" y="24"/>
                  </a:lnTo>
                  <a:lnTo>
                    <a:pt x="219" y="16"/>
                  </a:lnTo>
                  <a:lnTo>
                    <a:pt x="206" y="10"/>
                  </a:lnTo>
                  <a:lnTo>
                    <a:pt x="192" y="6"/>
                  </a:lnTo>
                  <a:lnTo>
                    <a:pt x="178" y="3"/>
                  </a:lnTo>
                  <a:lnTo>
                    <a:pt x="164" y="1"/>
                  </a:lnTo>
                  <a:lnTo>
                    <a:pt x="148" y="0"/>
                  </a:lnTo>
                  <a:lnTo>
                    <a:pt x="133" y="1"/>
                  </a:lnTo>
                  <a:lnTo>
                    <a:pt x="118" y="4"/>
                  </a:lnTo>
                  <a:lnTo>
                    <a:pt x="103" y="7"/>
                  </a:lnTo>
                  <a:lnTo>
                    <a:pt x="90" y="12"/>
                  </a:lnTo>
                  <a:lnTo>
                    <a:pt x="76" y="20"/>
                  </a:lnTo>
                  <a:lnTo>
                    <a:pt x="64" y="27"/>
                  </a:lnTo>
                  <a:lnTo>
                    <a:pt x="52" y="36"/>
                  </a:lnTo>
                  <a:lnTo>
                    <a:pt x="42" y="46"/>
                  </a:lnTo>
                  <a:lnTo>
                    <a:pt x="33" y="57"/>
                  </a:lnTo>
                  <a:lnTo>
                    <a:pt x="24" y="68"/>
                  </a:lnTo>
                  <a:lnTo>
                    <a:pt x="17" y="81"/>
                  </a:lnTo>
                  <a:lnTo>
                    <a:pt x="11" y="94"/>
                  </a:lnTo>
                  <a:lnTo>
                    <a:pt x="7" y="108"/>
                  </a:lnTo>
                  <a:lnTo>
                    <a:pt x="2" y="123"/>
                  </a:lnTo>
                  <a:lnTo>
                    <a:pt x="0" y="137"/>
                  </a:lnTo>
                  <a:lnTo>
                    <a:pt x="0" y="152"/>
                  </a:lnTo>
                  <a:lnTo>
                    <a:pt x="1" y="1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88" name="Freeform 156"/>
            <p:cNvSpPr>
              <a:spLocks/>
            </p:cNvSpPr>
            <p:nvPr/>
          </p:nvSpPr>
          <p:spPr bwMode="auto">
            <a:xfrm>
              <a:off x="4287" y="2023"/>
              <a:ext cx="63" cy="85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0" y="182"/>
                </a:cxn>
                <a:cxn ang="0">
                  <a:pos x="266" y="425"/>
                </a:cxn>
                <a:cxn ang="0">
                  <a:pos x="315" y="0"/>
                </a:cxn>
              </a:cxnLst>
              <a:rect l="0" t="0" r="r" b="b"/>
              <a:pathLst>
                <a:path w="315" h="425">
                  <a:moveTo>
                    <a:pt x="315" y="0"/>
                  </a:moveTo>
                  <a:lnTo>
                    <a:pt x="0" y="182"/>
                  </a:lnTo>
                  <a:lnTo>
                    <a:pt x="266" y="425"/>
                  </a:lnTo>
                  <a:lnTo>
                    <a:pt x="315" y="0"/>
                  </a:lnTo>
                  <a:close/>
                </a:path>
              </a:pathLst>
            </a:custGeom>
            <a:solidFill>
              <a:srgbClr val="FF99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89" name="Freeform 157"/>
            <p:cNvSpPr>
              <a:spLocks/>
            </p:cNvSpPr>
            <p:nvPr/>
          </p:nvSpPr>
          <p:spPr bwMode="auto">
            <a:xfrm>
              <a:off x="4461" y="1857"/>
              <a:ext cx="89" cy="50"/>
            </a:xfrm>
            <a:custGeom>
              <a:avLst/>
              <a:gdLst/>
              <a:ahLst/>
              <a:cxnLst>
                <a:cxn ang="0">
                  <a:pos x="275" y="21"/>
                </a:cxn>
                <a:cxn ang="0">
                  <a:pos x="316" y="43"/>
                </a:cxn>
                <a:cxn ang="0">
                  <a:pos x="351" y="69"/>
                </a:cxn>
                <a:cxn ang="0">
                  <a:pos x="381" y="97"/>
                </a:cxn>
                <a:cxn ang="0">
                  <a:pos x="415" y="137"/>
                </a:cxn>
                <a:cxn ang="0">
                  <a:pos x="439" y="175"/>
                </a:cxn>
                <a:cxn ang="0">
                  <a:pos x="446" y="192"/>
                </a:cxn>
                <a:cxn ang="0">
                  <a:pos x="448" y="210"/>
                </a:cxn>
                <a:cxn ang="0">
                  <a:pos x="442" y="228"/>
                </a:cxn>
                <a:cxn ang="0">
                  <a:pos x="429" y="243"/>
                </a:cxn>
                <a:cxn ang="0">
                  <a:pos x="412" y="251"/>
                </a:cxn>
                <a:cxn ang="0">
                  <a:pos x="393" y="252"/>
                </a:cxn>
                <a:cxn ang="0">
                  <a:pos x="375" y="247"/>
                </a:cxn>
                <a:cxn ang="0">
                  <a:pos x="362" y="234"/>
                </a:cxn>
                <a:cxn ang="0">
                  <a:pos x="353" y="222"/>
                </a:cxn>
                <a:cxn ang="0">
                  <a:pos x="336" y="195"/>
                </a:cxn>
                <a:cxn ang="0">
                  <a:pos x="312" y="166"/>
                </a:cxn>
                <a:cxn ang="0">
                  <a:pos x="291" y="145"/>
                </a:cxn>
                <a:cxn ang="0">
                  <a:pos x="266" y="126"/>
                </a:cxn>
                <a:cxn ang="0">
                  <a:pos x="237" y="110"/>
                </a:cxn>
                <a:cxn ang="0">
                  <a:pos x="205" y="101"/>
                </a:cxn>
                <a:cxn ang="0">
                  <a:pos x="168" y="98"/>
                </a:cxn>
                <a:cxn ang="0">
                  <a:pos x="130" y="103"/>
                </a:cxn>
                <a:cxn ang="0">
                  <a:pos x="91" y="116"/>
                </a:cxn>
                <a:cxn ang="0">
                  <a:pos x="61" y="129"/>
                </a:cxn>
                <a:cxn ang="0">
                  <a:pos x="42" y="131"/>
                </a:cxn>
                <a:cxn ang="0">
                  <a:pos x="25" y="126"/>
                </a:cxn>
                <a:cxn ang="0">
                  <a:pos x="11" y="114"/>
                </a:cxn>
                <a:cxn ang="0">
                  <a:pos x="2" y="97"/>
                </a:cxn>
                <a:cxn ang="0">
                  <a:pos x="0" y="77"/>
                </a:cxn>
                <a:cxn ang="0">
                  <a:pos x="5" y="59"/>
                </a:cxn>
                <a:cxn ang="0">
                  <a:pos x="17" y="45"/>
                </a:cxn>
                <a:cxn ang="0">
                  <a:pos x="40" y="32"/>
                </a:cxn>
                <a:cxn ang="0">
                  <a:pos x="69" y="20"/>
                </a:cxn>
                <a:cxn ang="0">
                  <a:pos x="99" y="11"/>
                </a:cxn>
                <a:cxn ang="0">
                  <a:pos x="127" y="4"/>
                </a:cxn>
                <a:cxn ang="0">
                  <a:pos x="155" y="1"/>
                </a:cxn>
                <a:cxn ang="0">
                  <a:pos x="183" y="0"/>
                </a:cxn>
                <a:cxn ang="0">
                  <a:pos x="211" y="3"/>
                </a:cxn>
                <a:cxn ang="0">
                  <a:pos x="239" y="8"/>
                </a:cxn>
              </a:cxnLst>
              <a:rect l="0" t="0" r="r" b="b"/>
              <a:pathLst>
                <a:path w="448" h="252">
                  <a:moveTo>
                    <a:pt x="253" y="13"/>
                  </a:moveTo>
                  <a:lnTo>
                    <a:pt x="275" y="21"/>
                  </a:lnTo>
                  <a:lnTo>
                    <a:pt x="296" y="31"/>
                  </a:lnTo>
                  <a:lnTo>
                    <a:pt x="316" y="43"/>
                  </a:lnTo>
                  <a:lnTo>
                    <a:pt x="335" y="55"/>
                  </a:lnTo>
                  <a:lnTo>
                    <a:pt x="351" y="69"/>
                  </a:lnTo>
                  <a:lnTo>
                    <a:pt x="367" y="82"/>
                  </a:lnTo>
                  <a:lnTo>
                    <a:pt x="381" y="97"/>
                  </a:lnTo>
                  <a:lnTo>
                    <a:pt x="393" y="110"/>
                  </a:lnTo>
                  <a:lnTo>
                    <a:pt x="415" y="137"/>
                  </a:lnTo>
                  <a:lnTo>
                    <a:pt x="429" y="159"/>
                  </a:lnTo>
                  <a:lnTo>
                    <a:pt x="439" y="175"/>
                  </a:lnTo>
                  <a:lnTo>
                    <a:pt x="443" y="182"/>
                  </a:lnTo>
                  <a:lnTo>
                    <a:pt x="446" y="192"/>
                  </a:lnTo>
                  <a:lnTo>
                    <a:pt x="448" y="201"/>
                  </a:lnTo>
                  <a:lnTo>
                    <a:pt x="448" y="210"/>
                  </a:lnTo>
                  <a:lnTo>
                    <a:pt x="446" y="220"/>
                  </a:lnTo>
                  <a:lnTo>
                    <a:pt x="442" y="228"/>
                  </a:lnTo>
                  <a:lnTo>
                    <a:pt x="437" y="235"/>
                  </a:lnTo>
                  <a:lnTo>
                    <a:pt x="429" y="243"/>
                  </a:lnTo>
                  <a:lnTo>
                    <a:pt x="421" y="248"/>
                  </a:lnTo>
                  <a:lnTo>
                    <a:pt x="412" y="251"/>
                  </a:lnTo>
                  <a:lnTo>
                    <a:pt x="402" y="252"/>
                  </a:lnTo>
                  <a:lnTo>
                    <a:pt x="393" y="252"/>
                  </a:lnTo>
                  <a:lnTo>
                    <a:pt x="385" y="250"/>
                  </a:lnTo>
                  <a:lnTo>
                    <a:pt x="375" y="247"/>
                  </a:lnTo>
                  <a:lnTo>
                    <a:pt x="368" y="241"/>
                  </a:lnTo>
                  <a:lnTo>
                    <a:pt x="362" y="234"/>
                  </a:lnTo>
                  <a:lnTo>
                    <a:pt x="357" y="226"/>
                  </a:lnTo>
                  <a:lnTo>
                    <a:pt x="353" y="222"/>
                  </a:lnTo>
                  <a:lnTo>
                    <a:pt x="347" y="210"/>
                  </a:lnTo>
                  <a:lnTo>
                    <a:pt x="336" y="195"/>
                  </a:lnTo>
                  <a:lnTo>
                    <a:pt x="321" y="175"/>
                  </a:lnTo>
                  <a:lnTo>
                    <a:pt x="312" y="166"/>
                  </a:lnTo>
                  <a:lnTo>
                    <a:pt x="301" y="155"/>
                  </a:lnTo>
                  <a:lnTo>
                    <a:pt x="291" y="145"/>
                  </a:lnTo>
                  <a:lnTo>
                    <a:pt x="279" y="135"/>
                  </a:lnTo>
                  <a:lnTo>
                    <a:pt x="266" y="126"/>
                  </a:lnTo>
                  <a:lnTo>
                    <a:pt x="253" y="118"/>
                  </a:lnTo>
                  <a:lnTo>
                    <a:pt x="237" y="110"/>
                  </a:lnTo>
                  <a:lnTo>
                    <a:pt x="222" y="105"/>
                  </a:lnTo>
                  <a:lnTo>
                    <a:pt x="205" y="101"/>
                  </a:lnTo>
                  <a:lnTo>
                    <a:pt x="186" y="98"/>
                  </a:lnTo>
                  <a:lnTo>
                    <a:pt x="168" y="98"/>
                  </a:lnTo>
                  <a:lnTo>
                    <a:pt x="150" y="99"/>
                  </a:lnTo>
                  <a:lnTo>
                    <a:pt x="130" y="103"/>
                  </a:lnTo>
                  <a:lnTo>
                    <a:pt x="111" y="108"/>
                  </a:lnTo>
                  <a:lnTo>
                    <a:pt x="91" y="116"/>
                  </a:lnTo>
                  <a:lnTo>
                    <a:pt x="70" y="126"/>
                  </a:lnTo>
                  <a:lnTo>
                    <a:pt x="61" y="129"/>
                  </a:lnTo>
                  <a:lnTo>
                    <a:pt x="52" y="131"/>
                  </a:lnTo>
                  <a:lnTo>
                    <a:pt x="42" y="131"/>
                  </a:lnTo>
                  <a:lnTo>
                    <a:pt x="34" y="129"/>
                  </a:lnTo>
                  <a:lnTo>
                    <a:pt x="25" y="126"/>
                  </a:lnTo>
                  <a:lnTo>
                    <a:pt x="17" y="121"/>
                  </a:lnTo>
                  <a:lnTo>
                    <a:pt x="11" y="114"/>
                  </a:lnTo>
                  <a:lnTo>
                    <a:pt x="5" y="105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0" y="77"/>
                  </a:lnTo>
                  <a:lnTo>
                    <a:pt x="2" y="69"/>
                  </a:lnTo>
                  <a:lnTo>
                    <a:pt x="5" y="59"/>
                  </a:lnTo>
                  <a:lnTo>
                    <a:pt x="10" y="52"/>
                  </a:lnTo>
                  <a:lnTo>
                    <a:pt x="17" y="45"/>
                  </a:lnTo>
                  <a:lnTo>
                    <a:pt x="26" y="40"/>
                  </a:lnTo>
                  <a:lnTo>
                    <a:pt x="40" y="32"/>
                  </a:lnTo>
                  <a:lnTo>
                    <a:pt x="55" y="26"/>
                  </a:lnTo>
                  <a:lnTo>
                    <a:pt x="69" y="20"/>
                  </a:lnTo>
                  <a:lnTo>
                    <a:pt x="84" y="15"/>
                  </a:lnTo>
                  <a:lnTo>
                    <a:pt x="99" y="11"/>
                  </a:lnTo>
                  <a:lnTo>
                    <a:pt x="112" y="7"/>
                  </a:lnTo>
                  <a:lnTo>
                    <a:pt x="127" y="4"/>
                  </a:lnTo>
                  <a:lnTo>
                    <a:pt x="141" y="2"/>
                  </a:lnTo>
                  <a:lnTo>
                    <a:pt x="155" y="1"/>
                  </a:lnTo>
                  <a:lnTo>
                    <a:pt x="169" y="0"/>
                  </a:lnTo>
                  <a:lnTo>
                    <a:pt x="183" y="0"/>
                  </a:lnTo>
                  <a:lnTo>
                    <a:pt x="197" y="1"/>
                  </a:lnTo>
                  <a:lnTo>
                    <a:pt x="211" y="3"/>
                  </a:lnTo>
                  <a:lnTo>
                    <a:pt x="224" y="5"/>
                  </a:lnTo>
                  <a:lnTo>
                    <a:pt x="239" y="8"/>
                  </a:lnTo>
                  <a:lnTo>
                    <a:pt x="253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90" name="Freeform 158"/>
            <p:cNvSpPr>
              <a:spLocks/>
            </p:cNvSpPr>
            <p:nvPr/>
          </p:nvSpPr>
          <p:spPr bwMode="auto">
            <a:xfrm>
              <a:off x="4262" y="1810"/>
              <a:ext cx="92" cy="47"/>
            </a:xfrm>
            <a:custGeom>
              <a:avLst/>
              <a:gdLst/>
              <a:ahLst/>
              <a:cxnLst>
                <a:cxn ang="0">
                  <a:pos x="270" y="14"/>
                </a:cxn>
                <a:cxn ang="0">
                  <a:pos x="312" y="32"/>
                </a:cxn>
                <a:cxn ang="0">
                  <a:pos x="350" y="55"/>
                </a:cxn>
                <a:cxn ang="0">
                  <a:pos x="382" y="81"/>
                </a:cxn>
                <a:cxn ang="0">
                  <a:pos x="418" y="119"/>
                </a:cxn>
                <a:cxn ang="0">
                  <a:pos x="446" y="155"/>
                </a:cxn>
                <a:cxn ang="0">
                  <a:pos x="455" y="171"/>
                </a:cxn>
                <a:cxn ang="0">
                  <a:pos x="457" y="188"/>
                </a:cxn>
                <a:cxn ang="0">
                  <a:pos x="453" y="207"/>
                </a:cxn>
                <a:cxn ang="0">
                  <a:pos x="442" y="222"/>
                </a:cxn>
                <a:cxn ang="0">
                  <a:pos x="426" y="232"/>
                </a:cxn>
                <a:cxn ang="0">
                  <a:pos x="407" y="235"/>
                </a:cxn>
                <a:cxn ang="0">
                  <a:pos x="388" y="231"/>
                </a:cxn>
                <a:cxn ang="0">
                  <a:pos x="374" y="220"/>
                </a:cxn>
                <a:cxn ang="0">
                  <a:pos x="364" y="207"/>
                </a:cxn>
                <a:cxn ang="0">
                  <a:pos x="344" y="182"/>
                </a:cxn>
                <a:cxn ang="0">
                  <a:pos x="318" y="155"/>
                </a:cxn>
                <a:cxn ang="0">
                  <a:pos x="296" y="136"/>
                </a:cxn>
                <a:cxn ang="0">
                  <a:pos x="270" y="120"/>
                </a:cxn>
                <a:cxn ang="0">
                  <a:pos x="239" y="106"/>
                </a:cxn>
                <a:cxn ang="0">
                  <a:pos x="206" y="99"/>
                </a:cxn>
                <a:cxn ang="0">
                  <a:pos x="170" y="99"/>
                </a:cxn>
                <a:cxn ang="0">
                  <a:pos x="132" y="107"/>
                </a:cxn>
                <a:cxn ang="0">
                  <a:pos x="94" y="123"/>
                </a:cxn>
                <a:cxn ang="0">
                  <a:pos x="66" y="138"/>
                </a:cxn>
                <a:cxn ang="0">
                  <a:pos x="47" y="143"/>
                </a:cxn>
                <a:cxn ang="0">
                  <a:pos x="29" y="138"/>
                </a:cxn>
                <a:cxn ang="0">
                  <a:pos x="14" y="127"/>
                </a:cxn>
                <a:cxn ang="0">
                  <a:pos x="3" y="110"/>
                </a:cxn>
                <a:cxn ang="0">
                  <a:pos x="0" y="92"/>
                </a:cxn>
                <a:cxn ang="0">
                  <a:pos x="4" y="74"/>
                </a:cxn>
                <a:cxn ang="0">
                  <a:pos x="15" y="58"/>
                </a:cxn>
                <a:cxn ang="0">
                  <a:pos x="36" y="44"/>
                </a:cxn>
                <a:cxn ang="0">
                  <a:pos x="65" y="29"/>
                </a:cxn>
                <a:cxn ang="0">
                  <a:pos x="93" y="18"/>
                </a:cxn>
                <a:cxn ang="0">
                  <a:pos x="121" y="9"/>
                </a:cxn>
                <a:cxn ang="0">
                  <a:pos x="149" y="3"/>
                </a:cxn>
                <a:cxn ang="0">
                  <a:pos x="177" y="1"/>
                </a:cxn>
                <a:cxn ang="0">
                  <a:pos x="205" y="1"/>
                </a:cxn>
                <a:cxn ang="0">
                  <a:pos x="233" y="4"/>
                </a:cxn>
              </a:cxnLst>
              <a:rect l="0" t="0" r="r" b="b"/>
              <a:pathLst>
                <a:path w="457" h="235">
                  <a:moveTo>
                    <a:pt x="247" y="7"/>
                  </a:moveTo>
                  <a:lnTo>
                    <a:pt x="270" y="14"/>
                  </a:lnTo>
                  <a:lnTo>
                    <a:pt x="292" y="23"/>
                  </a:lnTo>
                  <a:lnTo>
                    <a:pt x="312" y="32"/>
                  </a:lnTo>
                  <a:lnTo>
                    <a:pt x="332" y="44"/>
                  </a:lnTo>
                  <a:lnTo>
                    <a:pt x="350" y="55"/>
                  </a:lnTo>
                  <a:lnTo>
                    <a:pt x="366" y="68"/>
                  </a:lnTo>
                  <a:lnTo>
                    <a:pt x="382" y="81"/>
                  </a:lnTo>
                  <a:lnTo>
                    <a:pt x="395" y="94"/>
                  </a:lnTo>
                  <a:lnTo>
                    <a:pt x="418" y="119"/>
                  </a:lnTo>
                  <a:lnTo>
                    <a:pt x="435" y="139"/>
                  </a:lnTo>
                  <a:lnTo>
                    <a:pt x="446" y="155"/>
                  </a:lnTo>
                  <a:lnTo>
                    <a:pt x="451" y="161"/>
                  </a:lnTo>
                  <a:lnTo>
                    <a:pt x="455" y="171"/>
                  </a:lnTo>
                  <a:lnTo>
                    <a:pt x="457" y="179"/>
                  </a:lnTo>
                  <a:lnTo>
                    <a:pt x="457" y="188"/>
                  </a:lnTo>
                  <a:lnTo>
                    <a:pt x="456" y="198"/>
                  </a:lnTo>
                  <a:lnTo>
                    <a:pt x="453" y="207"/>
                  </a:lnTo>
                  <a:lnTo>
                    <a:pt x="449" y="214"/>
                  </a:lnTo>
                  <a:lnTo>
                    <a:pt x="442" y="222"/>
                  </a:lnTo>
                  <a:lnTo>
                    <a:pt x="434" y="228"/>
                  </a:lnTo>
                  <a:lnTo>
                    <a:pt x="426" y="232"/>
                  </a:lnTo>
                  <a:lnTo>
                    <a:pt x="416" y="234"/>
                  </a:lnTo>
                  <a:lnTo>
                    <a:pt x="407" y="235"/>
                  </a:lnTo>
                  <a:lnTo>
                    <a:pt x="398" y="233"/>
                  </a:lnTo>
                  <a:lnTo>
                    <a:pt x="388" y="231"/>
                  </a:lnTo>
                  <a:lnTo>
                    <a:pt x="380" y="226"/>
                  </a:lnTo>
                  <a:lnTo>
                    <a:pt x="374" y="220"/>
                  </a:lnTo>
                  <a:lnTo>
                    <a:pt x="367" y="211"/>
                  </a:lnTo>
                  <a:lnTo>
                    <a:pt x="364" y="207"/>
                  </a:lnTo>
                  <a:lnTo>
                    <a:pt x="357" y="197"/>
                  </a:lnTo>
                  <a:lnTo>
                    <a:pt x="344" y="182"/>
                  </a:lnTo>
                  <a:lnTo>
                    <a:pt x="328" y="164"/>
                  </a:lnTo>
                  <a:lnTo>
                    <a:pt x="318" y="155"/>
                  </a:lnTo>
                  <a:lnTo>
                    <a:pt x="307" y="146"/>
                  </a:lnTo>
                  <a:lnTo>
                    <a:pt x="296" y="136"/>
                  </a:lnTo>
                  <a:lnTo>
                    <a:pt x="283" y="128"/>
                  </a:lnTo>
                  <a:lnTo>
                    <a:pt x="270" y="120"/>
                  </a:lnTo>
                  <a:lnTo>
                    <a:pt x="255" y="112"/>
                  </a:lnTo>
                  <a:lnTo>
                    <a:pt x="239" y="106"/>
                  </a:lnTo>
                  <a:lnTo>
                    <a:pt x="224" y="102"/>
                  </a:lnTo>
                  <a:lnTo>
                    <a:pt x="206" y="99"/>
                  </a:lnTo>
                  <a:lnTo>
                    <a:pt x="187" y="98"/>
                  </a:lnTo>
                  <a:lnTo>
                    <a:pt x="170" y="99"/>
                  </a:lnTo>
                  <a:lnTo>
                    <a:pt x="151" y="102"/>
                  </a:lnTo>
                  <a:lnTo>
                    <a:pt x="132" y="107"/>
                  </a:lnTo>
                  <a:lnTo>
                    <a:pt x="113" y="114"/>
                  </a:lnTo>
                  <a:lnTo>
                    <a:pt x="94" y="123"/>
                  </a:lnTo>
                  <a:lnTo>
                    <a:pt x="75" y="134"/>
                  </a:lnTo>
                  <a:lnTo>
                    <a:pt x="66" y="138"/>
                  </a:lnTo>
                  <a:lnTo>
                    <a:pt x="56" y="142"/>
                  </a:lnTo>
                  <a:lnTo>
                    <a:pt x="47" y="143"/>
                  </a:lnTo>
                  <a:lnTo>
                    <a:pt x="37" y="140"/>
                  </a:lnTo>
                  <a:lnTo>
                    <a:pt x="29" y="138"/>
                  </a:lnTo>
                  <a:lnTo>
                    <a:pt x="21" y="133"/>
                  </a:lnTo>
                  <a:lnTo>
                    <a:pt x="14" y="127"/>
                  </a:lnTo>
                  <a:lnTo>
                    <a:pt x="7" y="120"/>
                  </a:lnTo>
                  <a:lnTo>
                    <a:pt x="3" y="110"/>
                  </a:lnTo>
                  <a:lnTo>
                    <a:pt x="1" y="101"/>
                  </a:lnTo>
                  <a:lnTo>
                    <a:pt x="0" y="92"/>
                  </a:lnTo>
                  <a:lnTo>
                    <a:pt x="1" y="83"/>
                  </a:lnTo>
                  <a:lnTo>
                    <a:pt x="4" y="74"/>
                  </a:lnTo>
                  <a:lnTo>
                    <a:pt x="8" y="66"/>
                  </a:lnTo>
                  <a:lnTo>
                    <a:pt x="15" y="58"/>
                  </a:lnTo>
                  <a:lnTo>
                    <a:pt x="23" y="52"/>
                  </a:lnTo>
                  <a:lnTo>
                    <a:pt x="36" y="44"/>
                  </a:lnTo>
                  <a:lnTo>
                    <a:pt x="51" y="36"/>
                  </a:lnTo>
                  <a:lnTo>
                    <a:pt x="65" y="29"/>
                  </a:lnTo>
                  <a:lnTo>
                    <a:pt x="79" y="23"/>
                  </a:lnTo>
                  <a:lnTo>
                    <a:pt x="93" y="18"/>
                  </a:lnTo>
                  <a:lnTo>
                    <a:pt x="107" y="13"/>
                  </a:lnTo>
                  <a:lnTo>
                    <a:pt x="121" y="9"/>
                  </a:lnTo>
                  <a:lnTo>
                    <a:pt x="135" y="5"/>
                  </a:lnTo>
                  <a:lnTo>
                    <a:pt x="149" y="3"/>
                  </a:lnTo>
                  <a:lnTo>
                    <a:pt x="163" y="2"/>
                  </a:lnTo>
                  <a:lnTo>
                    <a:pt x="177" y="1"/>
                  </a:lnTo>
                  <a:lnTo>
                    <a:pt x="191" y="0"/>
                  </a:lnTo>
                  <a:lnTo>
                    <a:pt x="205" y="1"/>
                  </a:lnTo>
                  <a:lnTo>
                    <a:pt x="219" y="2"/>
                  </a:lnTo>
                  <a:lnTo>
                    <a:pt x="233" y="4"/>
                  </a:lnTo>
                  <a:lnTo>
                    <a:pt x="24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91" name="Freeform 159"/>
            <p:cNvSpPr>
              <a:spLocks/>
            </p:cNvSpPr>
            <p:nvPr/>
          </p:nvSpPr>
          <p:spPr bwMode="auto">
            <a:xfrm>
              <a:off x="4460" y="2109"/>
              <a:ext cx="97" cy="97"/>
            </a:xfrm>
            <a:custGeom>
              <a:avLst/>
              <a:gdLst/>
              <a:ahLst/>
              <a:cxnLst>
                <a:cxn ang="0">
                  <a:pos x="0" y="254"/>
                </a:cxn>
                <a:cxn ang="0">
                  <a:pos x="2" y="279"/>
                </a:cxn>
                <a:cxn ang="0">
                  <a:pos x="7" y="303"/>
                </a:cxn>
                <a:cxn ang="0">
                  <a:pos x="14" y="325"/>
                </a:cxn>
                <a:cxn ang="0">
                  <a:pos x="29" y="357"/>
                </a:cxn>
                <a:cxn ang="0">
                  <a:pos x="55" y="395"/>
                </a:cxn>
                <a:cxn ang="0">
                  <a:pos x="87" y="429"/>
                </a:cxn>
                <a:cxn ang="0">
                  <a:pos x="126" y="455"/>
                </a:cxn>
                <a:cxn ang="0">
                  <a:pos x="158" y="469"/>
                </a:cxn>
                <a:cxn ang="0">
                  <a:pos x="181" y="475"/>
                </a:cxn>
                <a:cxn ang="0">
                  <a:pos x="204" y="481"/>
                </a:cxn>
                <a:cxn ang="0">
                  <a:pos x="229" y="483"/>
                </a:cxn>
                <a:cxn ang="0">
                  <a:pos x="254" y="483"/>
                </a:cxn>
                <a:cxn ang="0">
                  <a:pos x="277" y="481"/>
                </a:cxn>
                <a:cxn ang="0">
                  <a:pos x="301" y="475"/>
                </a:cxn>
                <a:cxn ang="0">
                  <a:pos x="324" y="469"/>
                </a:cxn>
                <a:cxn ang="0">
                  <a:pos x="355" y="455"/>
                </a:cxn>
                <a:cxn ang="0">
                  <a:pos x="395" y="429"/>
                </a:cxn>
                <a:cxn ang="0">
                  <a:pos x="427" y="395"/>
                </a:cxn>
                <a:cxn ang="0">
                  <a:pos x="453" y="357"/>
                </a:cxn>
                <a:cxn ang="0">
                  <a:pos x="472" y="314"/>
                </a:cxn>
                <a:cxn ang="0">
                  <a:pos x="479" y="279"/>
                </a:cxn>
                <a:cxn ang="0">
                  <a:pos x="482" y="254"/>
                </a:cxn>
                <a:cxn ang="0">
                  <a:pos x="482" y="229"/>
                </a:cxn>
                <a:cxn ang="0">
                  <a:pos x="479" y="205"/>
                </a:cxn>
                <a:cxn ang="0">
                  <a:pos x="472" y="170"/>
                </a:cxn>
                <a:cxn ang="0">
                  <a:pos x="453" y="127"/>
                </a:cxn>
                <a:cxn ang="0">
                  <a:pos x="427" y="88"/>
                </a:cxn>
                <a:cxn ang="0">
                  <a:pos x="395" y="55"/>
                </a:cxn>
                <a:cxn ang="0">
                  <a:pos x="355" y="29"/>
                </a:cxn>
                <a:cxn ang="0">
                  <a:pos x="313" y="11"/>
                </a:cxn>
                <a:cxn ang="0">
                  <a:pos x="277" y="3"/>
                </a:cxn>
                <a:cxn ang="0">
                  <a:pos x="254" y="1"/>
                </a:cxn>
                <a:cxn ang="0">
                  <a:pos x="229" y="1"/>
                </a:cxn>
                <a:cxn ang="0">
                  <a:pos x="204" y="3"/>
                </a:cxn>
                <a:cxn ang="0">
                  <a:pos x="169" y="11"/>
                </a:cxn>
                <a:cxn ang="0">
                  <a:pos x="126" y="29"/>
                </a:cxn>
                <a:cxn ang="0">
                  <a:pos x="87" y="55"/>
                </a:cxn>
                <a:cxn ang="0">
                  <a:pos x="55" y="88"/>
                </a:cxn>
                <a:cxn ang="0">
                  <a:pos x="29" y="127"/>
                </a:cxn>
                <a:cxn ang="0">
                  <a:pos x="10" y="170"/>
                </a:cxn>
                <a:cxn ang="0">
                  <a:pos x="2" y="205"/>
                </a:cxn>
                <a:cxn ang="0">
                  <a:pos x="0" y="229"/>
                </a:cxn>
              </a:cxnLst>
              <a:rect l="0" t="0" r="r" b="b"/>
              <a:pathLst>
                <a:path w="482" h="484">
                  <a:moveTo>
                    <a:pt x="0" y="241"/>
                  </a:moveTo>
                  <a:lnTo>
                    <a:pt x="0" y="254"/>
                  </a:lnTo>
                  <a:lnTo>
                    <a:pt x="1" y="266"/>
                  </a:lnTo>
                  <a:lnTo>
                    <a:pt x="2" y="279"/>
                  </a:lnTo>
                  <a:lnTo>
                    <a:pt x="4" y="290"/>
                  </a:lnTo>
                  <a:lnTo>
                    <a:pt x="7" y="303"/>
                  </a:lnTo>
                  <a:lnTo>
                    <a:pt x="10" y="314"/>
                  </a:lnTo>
                  <a:lnTo>
                    <a:pt x="14" y="325"/>
                  </a:lnTo>
                  <a:lnTo>
                    <a:pt x="18" y="336"/>
                  </a:lnTo>
                  <a:lnTo>
                    <a:pt x="29" y="357"/>
                  </a:lnTo>
                  <a:lnTo>
                    <a:pt x="40" y="377"/>
                  </a:lnTo>
                  <a:lnTo>
                    <a:pt x="55" y="395"/>
                  </a:lnTo>
                  <a:lnTo>
                    <a:pt x="70" y="413"/>
                  </a:lnTo>
                  <a:lnTo>
                    <a:pt x="87" y="429"/>
                  </a:lnTo>
                  <a:lnTo>
                    <a:pt x="106" y="442"/>
                  </a:lnTo>
                  <a:lnTo>
                    <a:pt x="126" y="455"/>
                  </a:lnTo>
                  <a:lnTo>
                    <a:pt x="146" y="464"/>
                  </a:lnTo>
                  <a:lnTo>
                    <a:pt x="158" y="469"/>
                  </a:lnTo>
                  <a:lnTo>
                    <a:pt x="169" y="472"/>
                  </a:lnTo>
                  <a:lnTo>
                    <a:pt x="181" y="475"/>
                  </a:lnTo>
                  <a:lnTo>
                    <a:pt x="192" y="478"/>
                  </a:lnTo>
                  <a:lnTo>
                    <a:pt x="204" y="481"/>
                  </a:lnTo>
                  <a:lnTo>
                    <a:pt x="216" y="482"/>
                  </a:lnTo>
                  <a:lnTo>
                    <a:pt x="229" y="483"/>
                  </a:lnTo>
                  <a:lnTo>
                    <a:pt x="241" y="484"/>
                  </a:lnTo>
                  <a:lnTo>
                    <a:pt x="254" y="483"/>
                  </a:lnTo>
                  <a:lnTo>
                    <a:pt x="266" y="482"/>
                  </a:lnTo>
                  <a:lnTo>
                    <a:pt x="277" y="481"/>
                  </a:lnTo>
                  <a:lnTo>
                    <a:pt x="290" y="478"/>
                  </a:lnTo>
                  <a:lnTo>
                    <a:pt x="301" y="475"/>
                  </a:lnTo>
                  <a:lnTo>
                    <a:pt x="313" y="472"/>
                  </a:lnTo>
                  <a:lnTo>
                    <a:pt x="324" y="469"/>
                  </a:lnTo>
                  <a:lnTo>
                    <a:pt x="335" y="464"/>
                  </a:lnTo>
                  <a:lnTo>
                    <a:pt x="355" y="455"/>
                  </a:lnTo>
                  <a:lnTo>
                    <a:pt x="376" y="442"/>
                  </a:lnTo>
                  <a:lnTo>
                    <a:pt x="395" y="429"/>
                  </a:lnTo>
                  <a:lnTo>
                    <a:pt x="412" y="413"/>
                  </a:lnTo>
                  <a:lnTo>
                    <a:pt x="427" y="395"/>
                  </a:lnTo>
                  <a:lnTo>
                    <a:pt x="441" y="377"/>
                  </a:lnTo>
                  <a:lnTo>
                    <a:pt x="453" y="357"/>
                  </a:lnTo>
                  <a:lnTo>
                    <a:pt x="464" y="336"/>
                  </a:lnTo>
                  <a:lnTo>
                    <a:pt x="472" y="314"/>
                  </a:lnTo>
                  <a:lnTo>
                    <a:pt x="477" y="290"/>
                  </a:lnTo>
                  <a:lnTo>
                    <a:pt x="479" y="279"/>
                  </a:lnTo>
                  <a:lnTo>
                    <a:pt x="481" y="266"/>
                  </a:lnTo>
                  <a:lnTo>
                    <a:pt x="482" y="254"/>
                  </a:lnTo>
                  <a:lnTo>
                    <a:pt x="482" y="241"/>
                  </a:lnTo>
                  <a:lnTo>
                    <a:pt x="482" y="229"/>
                  </a:lnTo>
                  <a:lnTo>
                    <a:pt x="481" y="217"/>
                  </a:lnTo>
                  <a:lnTo>
                    <a:pt x="479" y="205"/>
                  </a:lnTo>
                  <a:lnTo>
                    <a:pt x="477" y="193"/>
                  </a:lnTo>
                  <a:lnTo>
                    <a:pt x="472" y="170"/>
                  </a:lnTo>
                  <a:lnTo>
                    <a:pt x="464" y="148"/>
                  </a:lnTo>
                  <a:lnTo>
                    <a:pt x="453" y="127"/>
                  </a:lnTo>
                  <a:lnTo>
                    <a:pt x="441" y="107"/>
                  </a:lnTo>
                  <a:lnTo>
                    <a:pt x="427" y="88"/>
                  </a:lnTo>
                  <a:lnTo>
                    <a:pt x="412" y="71"/>
                  </a:lnTo>
                  <a:lnTo>
                    <a:pt x="395" y="55"/>
                  </a:lnTo>
                  <a:lnTo>
                    <a:pt x="376" y="42"/>
                  </a:lnTo>
                  <a:lnTo>
                    <a:pt x="355" y="29"/>
                  </a:lnTo>
                  <a:lnTo>
                    <a:pt x="335" y="20"/>
                  </a:lnTo>
                  <a:lnTo>
                    <a:pt x="313" y="11"/>
                  </a:lnTo>
                  <a:lnTo>
                    <a:pt x="290" y="5"/>
                  </a:lnTo>
                  <a:lnTo>
                    <a:pt x="277" y="3"/>
                  </a:lnTo>
                  <a:lnTo>
                    <a:pt x="266" y="1"/>
                  </a:lnTo>
                  <a:lnTo>
                    <a:pt x="254" y="1"/>
                  </a:lnTo>
                  <a:lnTo>
                    <a:pt x="241" y="0"/>
                  </a:lnTo>
                  <a:lnTo>
                    <a:pt x="229" y="1"/>
                  </a:lnTo>
                  <a:lnTo>
                    <a:pt x="216" y="1"/>
                  </a:lnTo>
                  <a:lnTo>
                    <a:pt x="204" y="3"/>
                  </a:lnTo>
                  <a:lnTo>
                    <a:pt x="192" y="5"/>
                  </a:lnTo>
                  <a:lnTo>
                    <a:pt x="169" y="11"/>
                  </a:lnTo>
                  <a:lnTo>
                    <a:pt x="146" y="20"/>
                  </a:lnTo>
                  <a:lnTo>
                    <a:pt x="126" y="29"/>
                  </a:lnTo>
                  <a:lnTo>
                    <a:pt x="106" y="42"/>
                  </a:lnTo>
                  <a:lnTo>
                    <a:pt x="87" y="55"/>
                  </a:lnTo>
                  <a:lnTo>
                    <a:pt x="70" y="71"/>
                  </a:lnTo>
                  <a:lnTo>
                    <a:pt x="55" y="88"/>
                  </a:lnTo>
                  <a:lnTo>
                    <a:pt x="40" y="107"/>
                  </a:lnTo>
                  <a:lnTo>
                    <a:pt x="29" y="127"/>
                  </a:lnTo>
                  <a:lnTo>
                    <a:pt x="18" y="148"/>
                  </a:lnTo>
                  <a:lnTo>
                    <a:pt x="10" y="170"/>
                  </a:lnTo>
                  <a:lnTo>
                    <a:pt x="4" y="193"/>
                  </a:lnTo>
                  <a:lnTo>
                    <a:pt x="2" y="205"/>
                  </a:lnTo>
                  <a:lnTo>
                    <a:pt x="1" y="217"/>
                  </a:lnTo>
                  <a:lnTo>
                    <a:pt x="0" y="229"/>
                  </a:lnTo>
                  <a:lnTo>
                    <a:pt x="0" y="241"/>
                  </a:lnTo>
                  <a:close/>
                </a:path>
              </a:pathLst>
            </a:custGeom>
            <a:solidFill>
              <a:srgbClr val="FF99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92" name="Freeform 160"/>
            <p:cNvSpPr>
              <a:spLocks/>
            </p:cNvSpPr>
            <p:nvPr/>
          </p:nvSpPr>
          <p:spPr bwMode="auto">
            <a:xfrm>
              <a:off x="4140" y="2011"/>
              <a:ext cx="83" cy="82"/>
            </a:xfrm>
            <a:custGeom>
              <a:avLst/>
              <a:gdLst/>
              <a:ahLst/>
              <a:cxnLst>
                <a:cxn ang="0">
                  <a:pos x="1" y="227"/>
                </a:cxn>
                <a:cxn ang="0">
                  <a:pos x="10" y="267"/>
                </a:cxn>
                <a:cxn ang="0">
                  <a:pos x="25" y="304"/>
                </a:cxn>
                <a:cxn ang="0">
                  <a:pos x="47" y="337"/>
                </a:cxn>
                <a:cxn ang="0">
                  <a:pos x="75" y="364"/>
                </a:cxn>
                <a:cxn ang="0">
                  <a:pos x="107" y="387"/>
                </a:cxn>
                <a:cxn ang="0">
                  <a:pos x="145" y="402"/>
                </a:cxn>
                <a:cxn ang="0">
                  <a:pos x="184" y="410"/>
                </a:cxn>
                <a:cxn ang="0">
                  <a:pos x="227" y="410"/>
                </a:cxn>
                <a:cxn ang="0">
                  <a:pos x="267" y="402"/>
                </a:cxn>
                <a:cxn ang="0">
                  <a:pos x="304" y="387"/>
                </a:cxn>
                <a:cxn ang="0">
                  <a:pos x="336" y="364"/>
                </a:cxn>
                <a:cxn ang="0">
                  <a:pos x="364" y="337"/>
                </a:cxn>
                <a:cxn ang="0">
                  <a:pos x="386" y="304"/>
                </a:cxn>
                <a:cxn ang="0">
                  <a:pos x="402" y="267"/>
                </a:cxn>
                <a:cxn ang="0">
                  <a:pos x="410" y="227"/>
                </a:cxn>
                <a:cxn ang="0">
                  <a:pos x="410" y="185"/>
                </a:cxn>
                <a:cxn ang="0">
                  <a:pos x="402" y="145"/>
                </a:cxn>
                <a:cxn ang="0">
                  <a:pos x="386" y="108"/>
                </a:cxn>
                <a:cxn ang="0">
                  <a:pos x="364" y="75"/>
                </a:cxn>
                <a:cxn ang="0">
                  <a:pos x="336" y="48"/>
                </a:cxn>
                <a:cxn ang="0">
                  <a:pos x="304" y="25"/>
                </a:cxn>
                <a:cxn ang="0">
                  <a:pos x="267" y="9"/>
                </a:cxn>
                <a:cxn ang="0">
                  <a:pos x="227" y="1"/>
                </a:cxn>
                <a:cxn ang="0">
                  <a:pos x="184" y="1"/>
                </a:cxn>
                <a:cxn ang="0">
                  <a:pos x="145" y="9"/>
                </a:cxn>
                <a:cxn ang="0">
                  <a:pos x="107" y="25"/>
                </a:cxn>
                <a:cxn ang="0">
                  <a:pos x="75" y="48"/>
                </a:cxn>
                <a:cxn ang="0">
                  <a:pos x="47" y="75"/>
                </a:cxn>
                <a:cxn ang="0">
                  <a:pos x="25" y="108"/>
                </a:cxn>
                <a:cxn ang="0">
                  <a:pos x="10" y="145"/>
                </a:cxn>
                <a:cxn ang="0">
                  <a:pos x="1" y="185"/>
                </a:cxn>
              </a:cxnLst>
              <a:rect l="0" t="0" r="r" b="b"/>
              <a:pathLst>
                <a:path w="411" h="411">
                  <a:moveTo>
                    <a:pt x="0" y="206"/>
                  </a:moveTo>
                  <a:lnTo>
                    <a:pt x="1" y="227"/>
                  </a:lnTo>
                  <a:lnTo>
                    <a:pt x="4" y="248"/>
                  </a:lnTo>
                  <a:lnTo>
                    <a:pt x="10" y="267"/>
                  </a:lnTo>
                  <a:lnTo>
                    <a:pt x="17" y="286"/>
                  </a:lnTo>
                  <a:lnTo>
                    <a:pt x="25" y="304"/>
                  </a:lnTo>
                  <a:lnTo>
                    <a:pt x="36" y="320"/>
                  </a:lnTo>
                  <a:lnTo>
                    <a:pt x="47" y="337"/>
                  </a:lnTo>
                  <a:lnTo>
                    <a:pt x="61" y="352"/>
                  </a:lnTo>
                  <a:lnTo>
                    <a:pt x="75" y="364"/>
                  </a:lnTo>
                  <a:lnTo>
                    <a:pt x="91" y="377"/>
                  </a:lnTo>
                  <a:lnTo>
                    <a:pt x="107" y="387"/>
                  </a:lnTo>
                  <a:lnTo>
                    <a:pt x="126" y="395"/>
                  </a:lnTo>
                  <a:lnTo>
                    <a:pt x="145" y="402"/>
                  </a:lnTo>
                  <a:lnTo>
                    <a:pt x="165" y="407"/>
                  </a:lnTo>
                  <a:lnTo>
                    <a:pt x="184" y="410"/>
                  </a:lnTo>
                  <a:lnTo>
                    <a:pt x="206" y="411"/>
                  </a:lnTo>
                  <a:lnTo>
                    <a:pt x="227" y="410"/>
                  </a:lnTo>
                  <a:lnTo>
                    <a:pt x="247" y="407"/>
                  </a:lnTo>
                  <a:lnTo>
                    <a:pt x="267" y="402"/>
                  </a:lnTo>
                  <a:lnTo>
                    <a:pt x="285" y="395"/>
                  </a:lnTo>
                  <a:lnTo>
                    <a:pt x="304" y="387"/>
                  </a:lnTo>
                  <a:lnTo>
                    <a:pt x="321" y="377"/>
                  </a:lnTo>
                  <a:lnTo>
                    <a:pt x="336" y="364"/>
                  </a:lnTo>
                  <a:lnTo>
                    <a:pt x="351" y="352"/>
                  </a:lnTo>
                  <a:lnTo>
                    <a:pt x="364" y="337"/>
                  </a:lnTo>
                  <a:lnTo>
                    <a:pt x="376" y="320"/>
                  </a:lnTo>
                  <a:lnTo>
                    <a:pt x="386" y="304"/>
                  </a:lnTo>
                  <a:lnTo>
                    <a:pt x="396" y="286"/>
                  </a:lnTo>
                  <a:lnTo>
                    <a:pt x="402" y="267"/>
                  </a:lnTo>
                  <a:lnTo>
                    <a:pt x="407" y="248"/>
                  </a:lnTo>
                  <a:lnTo>
                    <a:pt x="410" y="227"/>
                  </a:lnTo>
                  <a:lnTo>
                    <a:pt x="411" y="206"/>
                  </a:lnTo>
                  <a:lnTo>
                    <a:pt x="410" y="185"/>
                  </a:lnTo>
                  <a:lnTo>
                    <a:pt x="407" y="164"/>
                  </a:lnTo>
                  <a:lnTo>
                    <a:pt x="402" y="145"/>
                  </a:lnTo>
                  <a:lnTo>
                    <a:pt x="396" y="126"/>
                  </a:lnTo>
                  <a:lnTo>
                    <a:pt x="386" y="108"/>
                  </a:lnTo>
                  <a:lnTo>
                    <a:pt x="376" y="92"/>
                  </a:lnTo>
                  <a:lnTo>
                    <a:pt x="364" y="75"/>
                  </a:lnTo>
                  <a:lnTo>
                    <a:pt x="351" y="60"/>
                  </a:lnTo>
                  <a:lnTo>
                    <a:pt x="336" y="48"/>
                  </a:lnTo>
                  <a:lnTo>
                    <a:pt x="321" y="35"/>
                  </a:lnTo>
                  <a:lnTo>
                    <a:pt x="304" y="25"/>
                  </a:lnTo>
                  <a:lnTo>
                    <a:pt x="285" y="17"/>
                  </a:lnTo>
                  <a:lnTo>
                    <a:pt x="267" y="9"/>
                  </a:lnTo>
                  <a:lnTo>
                    <a:pt x="247" y="4"/>
                  </a:lnTo>
                  <a:lnTo>
                    <a:pt x="227" y="1"/>
                  </a:lnTo>
                  <a:lnTo>
                    <a:pt x="206" y="0"/>
                  </a:lnTo>
                  <a:lnTo>
                    <a:pt x="184" y="1"/>
                  </a:lnTo>
                  <a:lnTo>
                    <a:pt x="165" y="4"/>
                  </a:lnTo>
                  <a:lnTo>
                    <a:pt x="145" y="9"/>
                  </a:lnTo>
                  <a:lnTo>
                    <a:pt x="126" y="17"/>
                  </a:lnTo>
                  <a:lnTo>
                    <a:pt x="107" y="25"/>
                  </a:lnTo>
                  <a:lnTo>
                    <a:pt x="91" y="35"/>
                  </a:lnTo>
                  <a:lnTo>
                    <a:pt x="75" y="48"/>
                  </a:lnTo>
                  <a:lnTo>
                    <a:pt x="61" y="60"/>
                  </a:lnTo>
                  <a:lnTo>
                    <a:pt x="47" y="75"/>
                  </a:lnTo>
                  <a:lnTo>
                    <a:pt x="36" y="92"/>
                  </a:lnTo>
                  <a:lnTo>
                    <a:pt x="25" y="108"/>
                  </a:lnTo>
                  <a:lnTo>
                    <a:pt x="17" y="126"/>
                  </a:lnTo>
                  <a:lnTo>
                    <a:pt x="10" y="145"/>
                  </a:lnTo>
                  <a:lnTo>
                    <a:pt x="4" y="164"/>
                  </a:lnTo>
                  <a:lnTo>
                    <a:pt x="1" y="185"/>
                  </a:lnTo>
                  <a:lnTo>
                    <a:pt x="0" y="206"/>
                  </a:lnTo>
                  <a:close/>
                </a:path>
              </a:pathLst>
            </a:custGeom>
            <a:solidFill>
              <a:srgbClr val="FF99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93" name="Freeform 161"/>
            <p:cNvSpPr>
              <a:spLocks/>
            </p:cNvSpPr>
            <p:nvPr/>
          </p:nvSpPr>
          <p:spPr bwMode="auto">
            <a:xfrm>
              <a:off x="4293" y="1674"/>
              <a:ext cx="546" cy="404"/>
            </a:xfrm>
            <a:custGeom>
              <a:avLst/>
              <a:gdLst/>
              <a:ahLst/>
              <a:cxnLst>
                <a:cxn ang="0">
                  <a:pos x="2033" y="1792"/>
                </a:cxn>
                <a:cxn ang="0">
                  <a:pos x="1829" y="1541"/>
                </a:cxn>
                <a:cxn ang="0">
                  <a:pos x="1689" y="1341"/>
                </a:cxn>
                <a:cxn ang="0">
                  <a:pos x="1538" y="1098"/>
                </a:cxn>
                <a:cxn ang="0">
                  <a:pos x="1385" y="815"/>
                </a:cxn>
                <a:cxn ang="0">
                  <a:pos x="1348" y="947"/>
                </a:cxn>
                <a:cxn ang="0">
                  <a:pos x="1251" y="895"/>
                </a:cxn>
                <a:cxn ang="0">
                  <a:pos x="1118" y="795"/>
                </a:cxn>
                <a:cxn ang="0">
                  <a:pos x="1044" y="721"/>
                </a:cxn>
                <a:cxn ang="0">
                  <a:pos x="971" y="630"/>
                </a:cxn>
                <a:cxn ang="0">
                  <a:pos x="904" y="522"/>
                </a:cxn>
                <a:cxn ang="0">
                  <a:pos x="876" y="771"/>
                </a:cxn>
                <a:cxn ang="0">
                  <a:pos x="761" y="705"/>
                </a:cxn>
                <a:cxn ang="0">
                  <a:pos x="643" y="613"/>
                </a:cxn>
                <a:cxn ang="0">
                  <a:pos x="578" y="544"/>
                </a:cxn>
                <a:cxn ang="0">
                  <a:pos x="553" y="707"/>
                </a:cxn>
                <a:cxn ang="0">
                  <a:pos x="438" y="689"/>
                </a:cxn>
                <a:cxn ang="0">
                  <a:pos x="284" y="640"/>
                </a:cxn>
                <a:cxn ang="0">
                  <a:pos x="202" y="598"/>
                </a:cxn>
                <a:cxn ang="0">
                  <a:pos x="123" y="541"/>
                </a:cxn>
                <a:cxn ang="0">
                  <a:pos x="53" y="466"/>
                </a:cxn>
                <a:cxn ang="0">
                  <a:pos x="9" y="374"/>
                </a:cxn>
                <a:cxn ang="0">
                  <a:pos x="2" y="271"/>
                </a:cxn>
                <a:cxn ang="0">
                  <a:pos x="33" y="171"/>
                </a:cxn>
                <a:cxn ang="0">
                  <a:pos x="105" y="84"/>
                </a:cxn>
                <a:cxn ang="0">
                  <a:pos x="217" y="23"/>
                </a:cxn>
                <a:cxn ang="0">
                  <a:pos x="371" y="0"/>
                </a:cxn>
                <a:cxn ang="0">
                  <a:pos x="569" y="27"/>
                </a:cxn>
                <a:cxn ang="0">
                  <a:pos x="812" y="115"/>
                </a:cxn>
                <a:cxn ang="0">
                  <a:pos x="911" y="154"/>
                </a:cxn>
                <a:cxn ang="0">
                  <a:pos x="1003" y="176"/>
                </a:cxn>
                <a:cxn ang="0">
                  <a:pos x="1090" y="185"/>
                </a:cxn>
                <a:cxn ang="0">
                  <a:pos x="1326" y="172"/>
                </a:cxn>
                <a:cxn ang="0">
                  <a:pos x="1477" y="170"/>
                </a:cxn>
                <a:cxn ang="0">
                  <a:pos x="1655" y="190"/>
                </a:cxn>
                <a:cxn ang="0">
                  <a:pos x="1812" y="222"/>
                </a:cxn>
                <a:cxn ang="0">
                  <a:pos x="1924" y="261"/>
                </a:cxn>
                <a:cxn ang="0">
                  <a:pos x="2040" y="317"/>
                </a:cxn>
                <a:cxn ang="0">
                  <a:pos x="2156" y="394"/>
                </a:cxn>
                <a:cxn ang="0">
                  <a:pos x="2272" y="497"/>
                </a:cxn>
                <a:cxn ang="0">
                  <a:pos x="2382" y="626"/>
                </a:cxn>
                <a:cxn ang="0">
                  <a:pos x="2481" y="769"/>
                </a:cxn>
                <a:cxn ang="0">
                  <a:pos x="2567" y="920"/>
                </a:cxn>
                <a:cxn ang="0">
                  <a:pos x="2637" y="1079"/>
                </a:cxn>
                <a:cxn ang="0">
                  <a:pos x="2689" y="1242"/>
                </a:cxn>
                <a:cxn ang="0">
                  <a:pos x="2720" y="1406"/>
                </a:cxn>
                <a:cxn ang="0">
                  <a:pos x="2730" y="1572"/>
                </a:cxn>
                <a:cxn ang="0">
                  <a:pos x="2715" y="1736"/>
                </a:cxn>
                <a:cxn ang="0">
                  <a:pos x="2673" y="1887"/>
                </a:cxn>
                <a:cxn ang="0">
                  <a:pos x="2609" y="1978"/>
                </a:cxn>
                <a:cxn ang="0">
                  <a:pos x="2528" y="2017"/>
                </a:cxn>
                <a:cxn ang="0">
                  <a:pos x="2440" y="2015"/>
                </a:cxn>
                <a:cxn ang="0">
                  <a:pos x="2354" y="1987"/>
                </a:cxn>
                <a:cxn ang="0">
                  <a:pos x="2245" y="1922"/>
                </a:cxn>
              </a:cxnLst>
              <a:rect l="0" t="0" r="r" b="b"/>
              <a:pathLst>
                <a:path w="2730" h="2020">
                  <a:moveTo>
                    <a:pt x="2161" y="1926"/>
                  </a:moveTo>
                  <a:lnTo>
                    <a:pt x="2139" y="1906"/>
                  </a:lnTo>
                  <a:lnTo>
                    <a:pt x="2077" y="1841"/>
                  </a:lnTo>
                  <a:lnTo>
                    <a:pt x="2033" y="1792"/>
                  </a:lnTo>
                  <a:lnTo>
                    <a:pt x="1982" y="1734"/>
                  </a:lnTo>
                  <a:lnTo>
                    <a:pt x="1925" y="1664"/>
                  </a:lnTo>
                  <a:lnTo>
                    <a:pt x="1863" y="1585"/>
                  </a:lnTo>
                  <a:lnTo>
                    <a:pt x="1829" y="1541"/>
                  </a:lnTo>
                  <a:lnTo>
                    <a:pt x="1796" y="1495"/>
                  </a:lnTo>
                  <a:lnTo>
                    <a:pt x="1761" y="1446"/>
                  </a:lnTo>
                  <a:lnTo>
                    <a:pt x="1725" y="1395"/>
                  </a:lnTo>
                  <a:lnTo>
                    <a:pt x="1689" y="1341"/>
                  </a:lnTo>
                  <a:lnTo>
                    <a:pt x="1651" y="1283"/>
                  </a:lnTo>
                  <a:lnTo>
                    <a:pt x="1614" y="1224"/>
                  </a:lnTo>
                  <a:lnTo>
                    <a:pt x="1577" y="1163"/>
                  </a:lnTo>
                  <a:lnTo>
                    <a:pt x="1538" y="1098"/>
                  </a:lnTo>
                  <a:lnTo>
                    <a:pt x="1500" y="1032"/>
                  </a:lnTo>
                  <a:lnTo>
                    <a:pt x="1461" y="962"/>
                  </a:lnTo>
                  <a:lnTo>
                    <a:pt x="1424" y="890"/>
                  </a:lnTo>
                  <a:lnTo>
                    <a:pt x="1385" y="815"/>
                  </a:lnTo>
                  <a:lnTo>
                    <a:pt x="1348" y="738"/>
                  </a:lnTo>
                  <a:lnTo>
                    <a:pt x="1310" y="659"/>
                  </a:lnTo>
                  <a:lnTo>
                    <a:pt x="1274" y="577"/>
                  </a:lnTo>
                  <a:lnTo>
                    <a:pt x="1348" y="947"/>
                  </a:lnTo>
                  <a:lnTo>
                    <a:pt x="1335" y="941"/>
                  </a:lnTo>
                  <a:lnTo>
                    <a:pt x="1302" y="925"/>
                  </a:lnTo>
                  <a:lnTo>
                    <a:pt x="1278" y="912"/>
                  </a:lnTo>
                  <a:lnTo>
                    <a:pt x="1251" y="895"/>
                  </a:lnTo>
                  <a:lnTo>
                    <a:pt x="1221" y="876"/>
                  </a:lnTo>
                  <a:lnTo>
                    <a:pt x="1188" y="853"/>
                  </a:lnTo>
                  <a:lnTo>
                    <a:pt x="1153" y="826"/>
                  </a:lnTo>
                  <a:lnTo>
                    <a:pt x="1118" y="795"/>
                  </a:lnTo>
                  <a:lnTo>
                    <a:pt x="1099" y="778"/>
                  </a:lnTo>
                  <a:lnTo>
                    <a:pt x="1080" y="760"/>
                  </a:lnTo>
                  <a:lnTo>
                    <a:pt x="1061" y="742"/>
                  </a:lnTo>
                  <a:lnTo>
                    <a:pt x="1044" y="721"/>
                  </a:lnTo>
                  <a:lnTo>
                    <a:pt x="1025" y="700"/>
                  </a:lnTo>
                  <a:lnTo>
                    <a:pt x="1006" y="678"/>
                  </a:lnTo>
                  <a:lnTo>
                    <a:pt x="989" y="655"/>
                  </a:lnTo>
                  <a:lnTo>
                    <a:pt x="971" y="630"/>
                  </a:lnTo>
                  <a:lnTo>
                    <a:pt x="953" y="605"/>
                  </a:lnTo>
                  <a:lnTo>
                    <a:pt x="937" y="578"/>
                  </a:lnTo>
                  <a:lnTo>
                    <a:pt x="920" y="551"/>
                  </a:lnTo>
                  <a:lnTo>
                    <a:pt x="904" y="522"/>
                  </a:lnTo>
                  <a:lnTo>
                    <a:pt x="941" y="799"/>
                  </a:lnTo>
                  <a:lnTo>
                    <a:pt x="929" y="795"/>
                  </a:lnTo>
                  <a:lnTo>
                    <a:pt x="898" y="781"/>
                  </a:lnTo>
                  <a:lnTo>
                    <a:pt x="876" y="771"/>
                  </a:lnTo>
                  <a:lnTo>
                    <a:pt x="851" y="758"/>
                  </a:lnTo>
                  <a:lnTo>
                    <a:pt x="823" y="743"/>
                  </a:lnTo>
                  <a:lnTo>
                    <a:pt x="793" y="725"/>
                  </a:lnTo>
                  <a:lnTo>
                    <a:pt x="761" y="705"/>
                  </a:lnTo>
                  <a:lnTo>
                    <a:pt x="727" y="682"/>
                  </a:lnTo>
                  <a:lnTo>
                    <a:pt x="694" y="656"/>
                  </a:lnTo>
                  <a:lnTo>
                    <a:pt x="660" y="627"/>
                  </a:lnTo>
                  <a:lnTo>
                    <a:pt x="643" y="613"/>
                  </a:lnTo>
                  <a:lnTo>
                    <a:pt x="626" y="596"/>
                  </a:lnTo>
                  <a:lnTo>
                    <a:pt x="610" y="579"/>
                  </a:lnTo>
                  <a:lnTo>
                    <a:pt x="594" y="562"/>
                  </a:lnTo>
                  <a:lnTo>
                    <a:pt x="578" y="544"/>
                  </a:lnTo>
                  <a:lnTo>
                    <a:pt x="563" y="525"/>
                  </a:lnTo>
                  <a:lnTo>
                    <a:pt x="547" y="505"/>
                  </a:lnTo>
                  <a:lnTo>
                    <a:pt x="534" y="485"/>
                  </a:lnTo>
                  <a:lnTo>
                    <a:pt x="553" y="707"/>
                  </a:lnTo>
                  <a:lnTo>
                    <a:pt x="538" y="705"/>
                  </a:lnTo>
                  <a:lnTo>
                    <a:pt x="497" y="700"/>
                  </a:lnTo>
                  <a:lnTo>
                    <a:pt x="470" y="696"/>
                  </a:lnTo>
                  <a:lnTo>
                    <a:pt x="438" y="689"/>
                  </a:lnTo>
                  <a:lnTo>
                    <a:pt x="403" y="681"/>
                  </a:lnTo>
                  <a:lnTo>
                    <a:pt x="365" y="670"/>
                  </a:lnTo>
                  <a:lnTo>
                    <a:pt x="326" y="656"/>
                  </a:lnTo>
                  <a:lnTo>
                    <a:pt x="284" y="640"/>
                  </a:lnTo>
                  <a:lnTo>
                    <a:pt x="263" y="630"/>
                  </a:lnTo>
                  <a:lnTo>
                    <a:pt x="242" y="621"/>
                  </a:lnTo>
                  <a:lnTo>
                    <a:pt x="222" y="609"/>
                  </a:lnTo>
                  <a:lnTo>
                    <a:pt x="202" y="598"/>
                  </a:lnTo>
                  <a:lnTo>
                    <a:pt x="181" y="584"/>
                  </a:lnTo>
                  <a:lnTo>
                    <a:pt x="161" y="571"/>
                  </a:lnTo>
                  <a:lnTo>
                    <a:pt x="141" y="556"/>
                  </a:lnTo>
                  <a:lnTo>
                    <a:pt x="123" y="541"/>
                  </a:lnTo>
                  <a:lnTo>
                    <a:pt x="104" y="524"/>
                  </a:lnTo>
                  <a:lnTo>
                    <a:pt x="86" y="505"/>
                  </a:lnTo>
                  <a:lnTo>
                    <a:pt x="70" y="487"/>
                  </a:lnTo>
                  <a:lnTo>
                    <a:pt x="53" y="466"/>
                  </a:lnTo>
                  <a:lnTo>
                    <a:pt x="38" y="445"/>
                  </a:lnTo>
                  <a:lnTo>
                    <a:pt x="26" y="422"/>
                  </a:lnTo>
                  <a:lnTo>
                    <a:pt x="17" y="398"/>
                  </a:lnTo>
                  <a:lnTo>
                    <a:pt x="9" y="374"/>
                  </a:lnTo>
                  <a:lnTo>
                    <a:pt x="3" y="349"/>
                  </a:lnTo>
                  <a:lnTo>
                    <a:pt x="1" y="323"/>
                  </a:lnTo>
                  <a:lnTo>
                    <a:pt x="0" y="297"/>
                  </a:lnTo>
                  <a:lnTo>
                    <a:pt x="2" y="271"/>
                  </a:lnTo>
                  <a:lnTo>
                    <a:pt x="6" y="246"/>
                  </a:lnTo>
                  <a:lnTo>
                    <a:pt x="12" y="220"/>
                  </a:lnTo>
                  <a:lnTo>
                    <a:pt x="22" y="195"/>
                  </a:lnTo>
                  <a:lnTo>
                    <a:pt x="33" y="171"/>
                  </a:lnTo>
                  <a:lnTo>
                    <a:pt x="48" y="148"/>
                  </a:lnTo>
                  <a:lnTo>
                    <a:pt x="64" y="125"/>
                  </a:lnTo>
                  <a:lnTo>
                    <a:pt x="83" y="104"/>
                  </a:lnTo>
                  <a:lnTo>
                    <a:pt x="105" y="84"/>
                  </a:lnTo>
                  <a:lnTo>
                    <a:pt x="129" y="66"/>
                  </a:lnTo>
                  <a:lnTo>
                    <a:pt x="156" y="50"/>
                  </a:lnTo>
                  <a:lnTo>
                    <a:pt x="185" y="35"/>
                  </a:lnTo>
                  <a:lnTo>
                    <a:pt x="217" y="23"/>
                  </a:lnTo>
                  <a:lnTo>
                    <a:pt x="252" y="13"/>
                  </a:lnTo>
                  <a:lnTo>
                    <a:pt x="288" y="6"/>
                  </a:lnTo>
                  <a:lnTo>
                    <a:pt x="329" y="2"/>
                  </a:lnTo>
                  <a:lnTo>
                    <a:pt x="371" y="0"/>
                  </a:lnTo>
                  <a:lnTo>
                    <a:pt x="416" y="1"/>
                  </a:lnTo>
                  <a:lnTo>
                    <a:pt x="464" y="6"/>
                  </a:lnTo>
                  <a:lnTo>
                    <a:pt x="515" y="14"/>
                  </a:lnTo>
                  <a:lnTo>
                    <a:pt x="569" y="27"/>
                  </a:lnTo>
                  <a:lnTo>
                    <a:pt x="625" y="42"/>
                  </a:lnTo>
                  <a:lnTo>
                    <a:pt x="685" y="62"/>
                  </a:lnTo>
                  <a:lnTo>
                    <a:pt x="746" y="86"/>
                  </a:lnTo>
                  <a:lnTo>
                    <a:pt x="812" y="115"/>
                  </a:lnTo>
                  <a:lnTo>
                    <a:pt x="837" y="127"/>
                  </a:lnTo>
                  <a:lnTo>
                    <a:pt x="862" y="137"/>
                  </a:lnTo>
                  <a:lnTo>
                    <a:pt x="887" y="146"/>
                  </a:lnTo>
                  <a:lnTo>
                    <a:pt x="911" y="154"/>
                  </a:lnTo>
                  <a:lnTo>
                    <a:pt x="934" y="161"/>
                  </a:lnTo>
                  <a:lnTo>
                    <a:pt x="958" y="166"/>
                  </a:lnTo>
                  <a:lnTo>
                    <a:pt x="981" y="171"/>
                  </a:lnTo>
                  <a:lnTo>
                    <a:pt x="1003" y="176"/>
                  </a:lnTo>
                  <a:lnTo>
                    <a:pt x="1026" y="179"/>
                  </a:lnTo>
                  <a:lnTo>
                    <a:pt x="1048" y="182"/>
                  </a:lnTo>
                  <a:lnTo>
                    <a:pt x="1069" y="184"/>
                  </a:lnTo>
                  <a:lnTo>
                    <a:pt x="1090" y="185"/>
                  </a:lnTo>
                  <a:lnTo>
                    <a:pt x="1131" y="186"/>
                  </a:lnTo>
                  <a:lnTo>
                    <a:pt x="1172" y="185"/>
                  </a:lnTo>
                  <a:lnTo>
                    <a:pt x="1250" y="179"/>
                  </a:lnTo>
                  <a:lnTo>
                    <a:pt x="1326" y="172"/>
                  </a:lnTo>
                  <a:lnTo>
                    <a:pt x="1364" y="169"/>
                  </a:lnTo>
                  <a:lnTo>
                    <a:pt x="1402" y="168"/>
                  </a:lnTo>
                  <a:lnTo>
                    <a:pt x="1439" y="168"/>
                  </a:lnTo>
                  <a:lnTo>
                    <a:pt x="1477" y="170"/>
                  </a:lnTo>
                  <a:lnTo>
                    <a:pt x="1517" y="175"/>
                  </a:lnTo>
                  <a:lnTo>
                    <a:pt x="1560" y="179"/>
                  </a:lnTo>
                  <a:lnTo>
                    <a:pt x="1606" y="183"/>
                  </a:lnTo>
                  <a:lnTo>
                    <a:pt x="1655" y="190"/>
                  </a:lnTo>
                  <a:lnTo>
                    <a:pt x="1705" y="198"/>
                  </a:lnTo>
                  <a:lnTo>
                    <a:pt x="1758" y="209"/>
                  </a:lnTo>
                  <a:lnTo>
                    <a:pt x="1785" y="215"/>
                  </a:lnTo>
                  <a:lnTo>
                    <a:pt x="1812" y="222"/>
                  </a:lnTo>
                  <a:lnTo>
                    <a:pt x="1840" y="231"/>
                  </a:lnTo>
                  <a:lnTo>
                    <a:pt x="1868" y="240"/>
                  </a:lnTo>
                  <a:lnTo>
                    <a:pt x="1896" y="250"/>
                  </a:lnTo>
                  <a:lnTo>
                    <a:pt x="1924" y="261"/>
                  </a:lnTo>
                  <a:lnTo>
                    <a:pt x="1953" y="273"/>
                  </a:lnTo>
                  <a:lnTo>
                    <a:pt x="1982" y="287"/>
                  </a:lnTo>
                  <a:lnTo>
                    <a:pt x="2010" y="301"/>
                  </a:lnTo>
                  <a:lnTo>
                    <a:pt x="2040" y="317"/>
                  </a:lnTo>
                  <a:lnTo>
                    <a:pt x="2069" y="334"/>
                  </a:lnTo>
                  <a:lnTo>
                    <a:pt x="2099" y="352"/>
                  </a:lnTo>
                  <a:lnTo>
                    <a:pt x="2127" y="372"/>
                  </a:lnTo>
                  <a:lnTo>
                    <a:pt x="2156" y="394"/>
                  </a:lnTo>
                  <a:lnTo>
                    <a:pt x="2185" y="417"/>
                  </a:lnTo>
                  <a:lnTo>
                    <a:pt x="2214" y="442"/>
                  </a:lnTo>
                  <a:lnTo>
                    <a:pt x="2243" y="469"/>
                  </a:lnTo>
                  <a:lnTo>
                    <a:pt x="2272" y="497"/>
                  </a:lnTo>
                  <a:lnTo>
                    <a:pt x="2300" y="527"/>
                  </a:lnTo>
                  <a:lnTo>
                    <a:pt x="2328" y="558"/>
                  </a:lnTo>
                  <a:lnTo>
                    <a:pt x="2355" y="592"/>
                  </a:lnTo>
                  <a:lnTo>
                    <a:pt x="2382" y="626"/>
                  </a:lnTo>
                  <a:lnTo>
                    <a:pt x="2408" y="660"/>
                  </a:lnTo>
                  <a:lnTo>
                    <a:pt x="2433" y="696"/>
                  </a:lnTo>
                  <a:lnTo>
                    <a:pt x="2457" y="732"/>
                  </a:lnTo>
                  <a:lnTo>
                    <a:pt x="2481" y="769"/>
                  </a:lnTo>
                  <a:lnTo>
                    <a:pt x="2504" y="806"/>
                  </a:lnTo>
                  <a:lnTo>
                    <a:pt x="2526" y="843"/>
                  </a:lnTo>
                  <a:lnTo>
                    <a:pt x="2546" y="882"/>
                  </a:lnTo>
                  <a:lnTo>
                    <a:pt x="2567" y="920"/>
                  </a:lnTo>
                  <a:lnTo>
                    <a:pt x="2586" y="959"/>
                  </a:lnTo>
                  <a:lnTo>
                    <a:pt x="2604" y="998"/>
                  </a:lnTo>
                  <a:lnTo>
                    <a:pt x="2620" y="1039"/>
                  </a:lnTo>
                  <a:lnTo>
                    <a:pt x="2637" y="1079"/>
                  </a:lnTo>
                  <a:lnTo>
                    <a:pt x="2651" y="1119"/>
                  </a:lnTo>
                  <a:lnTo>
                    <a:pt x="2665" y="1160"/>
                  </a:lnTo>
                  <a:lnTo>
                    <a:pt x="2678" y="1200"/>
                  </a:lnTo>
                  <a:lnTo>
                    <a:pt x="2689" y="1242"/>
                  </a:lnTo>
                  <a:lnTo>
                    <a:pt x="2698" y="1282"/>
                  </a:lnTo>
                  <a:lnTo>
                    <a:pt x="2707" y="1324"/>
                  </a:lnTo>
                  <a:lnTo>
                    <a:pt x="2714" y="1366"/>
                  </a:lnTo>
                  <a:lnTo>
                    <a:pt x="2720" y="1406"/>
                  </a:lnTo>
                  <a:lnTo>
                    <a:pt x="2724" y="1448"/>
                  </a:lnTo>
                  <a:lnTo>
                    <a:pt x="2727" y="1489"/>
                  </a:lnTo>
                  <a:lnTo>
                    <a:pt x="2730" y="1531"/>
                  </a:lnTo>
                  <a:lnTo>
                    <a:pt x="2730" y="1572"/>
                  </a:lnTo>
                  <a:lnTo>
                    <a:pt x="2728" y="1613"/>
                  </a:lnTo>
                  <a:lnTo>
                    <a:pt x="2725" y="1654"/>
                  </a:lnTo>
                  <a:lnTo>
                    <a:pt x="2721" y="1695"/>
                  </a:lnTo>
                  <a:lnTo>
                    <a:pt x="2715" y="1736"/>
                  </a:lnTo>
                  <a:lnTo>
                    <a:pt x="2707" y="1776"/>
                  </a:lnTo>
                  <a:lnTo>
                    <a:pt x="2697" y="1816"/>
                  </a:lnTo>
                  <a:lnTo>
                    <a:pt x="2686" y="1854"/>
                  </a:lnTo>
                  <a:lnTo>
                    <a:pt x="2673" y="1887"/>
                  </a:lnTo>
                  <a:lnTo>
                    <a:pt x="2659" y="1915"/>
                  </a:lnTo>
                  <a:lnTo>
                    <a:pt x="2643" y="1940"/>
                  </a:lnTo>
                  <a:lnTo>
                    <a:pt x="2627" y="1962"/>
                  </a:lnTo>
                  <a:lnTo>
                    <a:pt x="2609" y="1978"/>
                  </a:lnTo>
                  <a:lnTo>
                    <a:pt x="2589" y="1993"/>
                  </a:lnTo>
                  <a:lnTo>
                    <a:pt x="2569" y="2004"/>
                  </a:lnTo>
                  <a:lnTo>
                    <a:pt x="2550" y="2012"/>
                  </a:lnTo>
                  <a:lnTo>
                    <a:pt x="2528" y="2017"/>
                  </a:lnTo>
                  <a:lnTo>
                    <a:pt x="2507" y="2020"/>
                  </a:lnTo>
                  <a:lnTo>
                    <a:pt x="2485" y="2020"/>
                  </a:lnTo>
                  <a:lnTo>
                    <a:pt x="2463" y="2019"/>
                  </a:lnTo>
                  <a:lnTo>
                    <a:pt x="2440" y="2015"/>
                  </a:lnTo>
                  <a:lnTo>
                    <a:pt x="2418" y="2010"/>
                  </a:lnTo>
                  <a:lnTo>
                    <a:pt x="2397" y="2003"/>
                  </a:lnTo>
                  <a:lnTo>
                    <a:pt x="2376" y="1995"/>
                  </a:lnTo>
                  <a:lnTo>
                    <a:pt x="2354" y="1987"/>
                  </a:lnTo>
                  <a:lnTo>
                    <a:pt x="2334" y="1976"/>
                  </a:lnTo>
                  <a:lnTo>
                    <a:pt x="2314" y="1966"/>
                  </a:lnTo>
                  <a:lnTo>
                    <a:pt x="2277" y="1944"/>
                  </a:lnTo>
                  <a:lnTo>
                    <a:pt x="2245" y="1922"/>
                  </a:lnTo>
                  <a:lnTo>
                    <a:pt x="2197" y="1887"/>
                  </a:lnTo>
                  <a:lnTo>
                    <a:pt x="2179" y="1871"/>
                  </a:lnTo>
                  <a:lnTo>
                    <a:pt x="2161" y="19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94" name="Freeform 162"/>
            <p:cNvSpPr>
              <a:spLocks/>
            </p:cNvSpPr>
            <p:nvPr/>
          </p:nvSpPr>
          <p:spPr bwMode="auto">
            <a:xfrm>
              <a:off x="4698" y="2017"/>
              <a:ext cx="165" cy="165"/>
            </a:xfrm>
            <a:custGeom>
              <a:avLst/>
              <a:gdLst/>
              <a:ahLst/>
              <a:cxnLst>
                <a:cxn ang="0">
                  <a:pos x="2" y="456"/>
                </a:cxn>
                <a:cxn ang="0">
                  <a:pos x="13" y="516"/>
                </a:cxn>
                <a:cxn ang="0">
                  <a:pos x="32" y="574"/>
                </a:cxn>
                <a:cxn ang="0">
                  <a:pos x="59" y="627"/>
                </a:cxn>
                <a:cxn ang="0">
                  <a:pos x="94" y="676"/>
                </a:cxn>
                <a:cxn ang="0">
                  <a:pos x="134" y="719"/>
                </a:cxn>
                <a:cxn ang="0">
                  <a:pos x="181" y="755"/>
                </a:cxn>
                <a:cxn ang="0">
                  <a:pos x="233" y="786"/>
                </a:cxn>
                <a:cxn ang="0">
                  <a:pos x="289" y="807"/>
                </a:cxn>
                <a:cxn ang="0">
                  <a:pos x="350" y="821"/>
                </a:cxn>
                <a:cxn ang="0">
                  <a:pos x="412" y="826"/>
                </a:cxn>
                <a:cxn ang="0">
                  <a:pos x="476" y="821"/>
                </a:cxn>
                <a:cxn ang="0">
                  <a:pos x="535" y="807"/>
                </a:cxn>
                <a:cxn ang="0">
                  <a:pos x="591" y="786"/>
                </a:cxn>
                <a:cxn ang="0">
                  <a:pos x="643" y="755"/>
                </a:cxn>
                <a:cxn ang="0">
                  <a:pos x="690" y="719"/>
                </a:cxn>
                <a:cxn ang="0">
                  <a:pos x="732" y="676"/>
                </a:cxn>
                <a:cxn ang="0">
                  <a:pos x="766" y="627"/>
                </a:cxn>
                <a:cxn ang="0">
                  <a:pos x="793" y="574"/>
                </a:cxn>
                <a:cxn ang="0">
                  <a:pos x="813" y="516"/>
                </a:cxn>
                <a:cxn ang="0">
                  <a:pos x="823" y="456"/>
                </a:cxn>
                <a:cxn ang="0">
                  <a:pos x="825" y="392"/>
                </a:cxn>
                <a:cxn ang="0">
                  <a:pos x="817" y="330"/>
                </a:cxn>
                <a:cxn ang="0">
                  <a:pos x="800" y="272"/>
                </a:cxn>
                <a:cxn ang="0">
                  <a:pos x="775" y="217"/>
                </a:cxn>
                <a:cxn ang="0">
                  <a:pos x="743" y="167"/>
                </a:cxn>
                <a:cxn ang="0">
                  <a:pos x="705" y="121"/>
                </a:cxn>
                <a:cxn ang="0">
                  <a:pos x="660" y="82"/>
                </a:cxn>
                <a:cxn ang="0">
                  <a:pos x="609" y="50"/>
                </a:cxn>
                <a:cxn ang="0">
                  <a:pos x="555" y="25"/>
                </a:cxn>
                <a:cxn ang="0">
                  <a:pos x="495" y="8"/>
                </a:cxn>
                <a:cxn ang="0">
                  <a:pos x="433" y="1"/>
                </a:cxn>
                <a:cxn ang="0">
                  <a:pos x="371" y="2"/>
                </a:cxn>
                <a:cxn ang="0">
                  <a:pos x="309" y="14"/>
                </a:cxn>
                <a:cxn ang="0">
                  <a:pos x="252" y="32"/>
                </a:cxn>
                <a:cxn ang="0">
                  <a:pos x="198" y="60"/>
                </a:cxn>
                <a:cxn ang="0">
                  <a:pos x="150" y="95"/>
                </a:cxn>
                <a:cxn ang="0">
                  <a:pos x="106" y="135"/>
                </a:cxn>
                <a:cxn ang="0">
                  <a:pos x="70" y="182"/>
                </a:cxn>
                <a:cxn ang="0">
                  <a:pos x="41" y="234"/>
                </a:cxn>
                <a:cxn ang="0">
                  <a:pos x="18" y="290"/>
                </a:cxn>
                <a:cxn ang="0">
                  <a:pos x="4" y="351"/>
                </a:cxn>
                <a:cxn ang="0">
                  <a:pos x="0" y="413"/>
                </a:cxn>
              </a:cxnLst>
              <a:rect l="0" t="0" r="r" b="b"/>
              <a:pathLst>
                <a:path w="825" h="826">
                  <a:moveTo>
                    <a:pt x="0" y="413"/>
                  </a:moveTo>
                  <a:lnTo>
                    <a:pt x="0" y="434"/>
                  </a:lnTo>
                  <a:lnTo>
                    <a:pt x="2" y="456"/>
                  </a:lnTo>
                  <a:lnTo>
                    <a:pt x="4" y="477"/>
                  </a:lnTo>
                  <a:lnTo>
                    <a:pt x="8" y="496"/>
                  </a:lnTo>
                  <a:lnTo>
                    <a:pt x="13" y="516"/>
                  </a:lnTo>
                  <a:lnTo>
                    <a:pt x="18" y="536"/>
                  </a:lnTo>
                  <a:lnTo>
                    <a:pt x="24" y="556"/>
                  </a:lnTo>
                  <a:lnTo>
                    <a:pt x="32" y="574"/>
                  </a:lnTo>
                  <a:lnTo>
                    <a:pt x="41" y="592"/>
                  </a:lnTo>
                  <a:lnTo>
                    <a:pt x="49" y="610"/>
                  </a:lnTo>
                  <a:lnTo>
                    <a:pt x="59" y="627"/>
                  </a:lnTo>
                  <a:lnTo>
                    <a:pt x="70" y="644"/>
                  </a:lnTo>
                  <a:lnTo>
                    <a:pt x="81" y="661"/>
                  </a:lnTo>
                  <a:lnTo>
                    <a:pt x="94" y="676"/>
                  </a:lnTo>
                  <a:lnTo>
                    <a:pt x="106" y="691"/>
                  </a:lnTo>
                  <a:lnTo>
                    <a:pt x="121" y="705"/>
                  </a:lnTo>
                  <a:lnTo>
                    <a:pt x="134" y="719"/>
                  </a:lnTo>
                  <a:lnTo>
                    <a:pt x="150" y="731"/>
                  </a:lnTo>
                  <a:lnTo>
                    <a:pt x="166" y="744"/>
                  </a:lnTo>
                  <a:lnTo>
                    <a:pt x="181" y="755"/>
                  </a:lnTo>
                  <a:lnTo>
                    <a:pt x="198" y="767"/>
                  </a:lnTo>
                  <a:lnTo>
                    <a:pt x="216" y="776"/>
                  </a:lnTo>
                  <a:lnTo>
                    <a:pt x="233" y="786"/>
                  </a:lnTo>
                  <a:lnTo>
                    <a:pt x="252" y="794"/>
                  </a:lnTo>
                  <a:lnTo>
                    <a:pt x="271" y="801"/>
                  </a:lnTo>
                  <a:lnTo>
                    <a:pt x="289" y="807"/>
                  </a:lnTo>
                  <a:lnTo>
                    <a:pt x="309" y="814"/>
                  </a:lnTo>
                  <a:lnTo>
                    <a:pt x="329" y="818"/>
                  </a:lnTo>
                  <a:lnTo>
                    <a:pt x="350" y="821"/>
                  </a:lnTo>
                  <a:lnTo>
                    <a:pt x="371" y="824"/>
                  </a:lnTo>
                  <a:lnTo>
                    <a:pt x="391" y="825"/>
                  </a:lnTo>
                  <a:lnTo>
                    <a:pt x="412" y="826"/>
                  </a:lnTo>
                  <a:lnTo>
                    <a:pt x="433" y="825"/>
                  </a:lnTo>
                  <a:lnTo>
                    <a:pt x="455" y="824"/>
                  </a:lnTo>
                  <a:lnTo>
                    <a:pt x="476" y="821"/>
                  </a:lnTo>
                  <a:lnTo>
                    <a:pt x="495" y="818"/>
                  </a:lnTo>
                  <a:lnTo>
                    <a:pt x="515" y="814"/>
                  </a:lnTo>
                  <a:lnTo>
                    <a:pt x="535" y="807"/>
                  </a:lnTo>
                  <a:lnTo>
                    <a:pt x="555" y="801"/>
                  </a:lnTo>
                  <a:lnTo>
                    <a:pt x="573" y="794"/>
                  </a:lnTo>
                  <a:lnTo>
                    <a:pt x="591" y="786"/>
                  </a:lnTo>
                  <a:lnTo>
                    <a:pt x="609" y="776"/>
                  </a:lnTo>
                  <a:lnTo>
                    <a:pt x="627" y="767"/>
                  </a:lnTo>
                  <a:lnTo>
                    <a:pt x="643" y="755"/>
                  </a:lnTo>
                  <a:lnTo>
                    <a:pt x="660" y="744"/>
                  </a:lnTo>
                  <a:lnTo>
                    <a:pt x="675" y="731"/>
                  </a:lnTo>
                  <a:lnTo>
                    <a:pt x="690" y="719"/>
                  </a:lnTo>
                  <a:lnTo>
                    <a:pt x="705" y="705"/>
                  </a:lnTo>
                  <a:lnTo>
                    <a:pt x="718" y="691"/>
                  </a:lnTo>
                  <a:lnTo>
                    <a:pt x="732" y="676"/>
                  </a:lnTo>
                  <a:lnTo>
                    <a:pt x="743" y="661"/>
                  </a:lnTo>
                  <a:lnTo>
                    <a:pt x="755" y="644"/>
                  </a:lnTo>
                  <a:lnTo>
                    <a:pt x="766" y="627"/>
                  </a:lnTo>
                  <a:lnTo>
                    <a:pt x="775" y="610"/>
                  </a:lnTo>
                  <a:lnTo>
                    <a:pt x="785" y="592"/>
                  </a:lnTo>
                  <a:lnTo>
                    <a:pt x="793" y="574"/>
                  </a:lnTo>
                  <a:lnTo>
                    <a:pt x="800" y="556"/>
                  </a:lnTo>
                  <a:lnTo>
                    <a:pt x="807" y="536"/>
                  </a:lnTo>
                  <a:lnTo>
                    <a:pt x="813" y="516"/>
                  </a:lnTo>
                  <a:lnTo>
                    <a:pt x="817" y="496"/>
                  </a:lnTo>
                  <a:lnTo>
                    <a:pt x="821" y="477"/>
                  </a:lnTo>
                  <a:lnTo>
                    <a:pt x="823" y="456"/>
                  </a:lnTo>
                  <a:lnTo>
                    <a:pt x="825" y="434"/>
                  </a:lnTo>
                  <a:lnTo>
                    <a:pt x="825" y="413"/>
                  </a:lnTo>
                  <a:lnTo>
                    <a:pt x="825" y="392"/>
                  </a:lnTo>
                  <a:lnTo>
                    <a:pt x="823" y="370"/>
                  </a:lnTo>
                  <a:lnTo>
                    <a:pt x="821" y="351"/>
                  </a:lnTo>
                  <a:lnTo>
                    <a:pt x="817" y="330"/>
                  </a:lnTo>
                  <a:lnTo>
                    <a:pt x="813" y="310"/>
                  </a:lnTo>
                  <a:lnTo>
                    <a:pt x="807" y="290"/>
                  </a:lnTo>
                  <a:lnTo>
                    <a:pt x="800" y="272"/>
                  </a:lnTo>
                  <a:lnTo>
                    <a:pt x="793" y="253"/>
                  </a:lnTo>
                  <a:lnTo>
                    <a:pt x="785" y="234"/>
                  </a:lnTo>
                  <a:lnTo>
                    <a:pt x="775" y="217"/>
                  </a:lnTo>
                  <a:lnTo>
                    <a:pt x="766" y="199"/>
                  </a:lnTo>
                  <a:lnTo>
                    <a:pt x="755" y="182"/>
                  </a:lnTo>
                  <a:lnTo>
                    <a:pt x="743" y="167"/>
                  </a:lnTo>
                  <a:lnTo>
                    <a:pt x="732" y="151"/>
                  </a:lnTo>
                  <a:lnTo>
                    <a:pt x="718" y="135"/>
                  </a:lnTo>
                  <a:lnTo>
                    <a:pt x="705" y="121"/>
                  </a:lnTo>
                  <a:lnTo>
                    <a:pt x="690" y="107"/>
                  </a:lnTo>
                  <a:lnTo>
                    <a:pt x="675" y="95"/>
                  </a:lnTo>
                  <a:lnTo>
                    <a:pt x="660" y="82"/>
                  </a:lnTo>
                  <a:lnTo>
                    <a:pt x="643" y="71"/>
                  </a:lnTo>
                  <a:lnTo>
                    <a:pt x="627" y="60"/>
                  </a:lnTo>
                  <a:lnTo>
                    <a:pt x="609" y="50"/>
                  </a:lnTo>
                  <a:lnTo>
                    <a:pt x="591" y="41"/>
                  </a:lnTo>
                  <a:lnTo>
                    <a:pt x="573" y="32"/>
                  </a:lnTo>
                  <a:lnTo>
                    <a:pt x="555" y="25"/>
                  </a:lnTo>
                  <a:lnTo>
                    <a:pt x="535" y="19"/>
                  </a:lnTo>
                  <a:lnTo>
                    <a:pt x="515" y="14"/>
                  </a:lnTo>
                  <a:lnTo>
                    <a:pt x="495" y="8"/>
                  </a:lnTo>
                  <a:lnTo>
                    <a:pt x="476" y="5"/>
                  </a:lnTo>
                  <a:lnTo>
                    <a:pt x="455" y="2"/>
                  </a:lnTo>
                  <a:lnTo>
                    <a:pt x="433" y="1"/>
                  </a:lnTo>
                  <a:lnTo>
                    <a:pt x="412" y="0"/>
                  </a:lnTo>
                  <a:lnTo>
                    <a:pt x="391" y="1"/>
                  </a:lnTo>
                  <a:lnTo>
                    <a:pt x="371" y="2"/>
                  </a:lnTo>
                  <a:lnTo>
                    <a:pt x="350" y="5"/>
                  </a:lnTo>
                  <a:lnTo>
                    <a:pt x="329" y="8"/>
                  </a:lnTo>
                  <a:lnTo>
                    <a:pt x="309" y="14"/>
                  </a:lnTo>
                  <a:lnTo>
                    <a:pt x="289" y="19"/>
                  </a:lnTo>
                  <a:lnTo>
                    <a:pt x="271" y="25"/>
                  </a:lnTo>
                  <a:lnTo>
                    <a:pt x="252" y="32"/>
                  </a:lnTo>
                  <a:lnTo>
                    <a:pt x="233" y="41"/>
                  </a:lnTo>
                  <a:lnTo>
                    <a:pt x="216" y="50"/>
                  </a:lnTo>
                  <a:lnTo>
                    <a:pt x="198" y="60"/>
                  </a:lnTo>
                  <a:lnTo>
                    <a:pt x="181" y="71"/>
                  </a:lnTo>
                  <a:lnTo>
                    <a:pt x="166" y="82"/>
                  </a:lnTo>
                  <a:lnTo>
                    <a:pt x="150" y="95"/>
                  </a:lnTo>
                  <a:lnTo>
                    <a:pt x="134" y="107"/>
                  </a:lnTo>
                  <a:lnTo>
                    <a:pt x="121" y="121"/>
                  </a:lnTo>
                  <a:lnTo>
                    <a:pt x="106" y="135"/>
                  </a:lnTo>
                  <a:lnTo>
                    <a:pt x="94" y="151"/>
                  </a:lnTo>
                  <a:lnTo>
                    <a:pt x="81" y="167"/>
                  </a:lnTo>
                  <a:lnTo>
                    <a:pt x="70" y="182"/>
                  </a:lnTo>
                  <a:lnTo>
                    <a:pt x="59" y="199"/>
                  </a:lnTo>
                  <a:lnTo>
                    <a:pt x="49" y="217"/>
                  </a:lnTo>
                  <a:lnTo>
                    <a:pt x="41" y="234"/>
                  </a:lnTo>
                  <a:lnTo>
                    <a:pt x="32" y="253"/>
                  </a:lnTo>
                  <a:lnTo>
                    <a:pt x="24" y="272"/>
                  </a:lnTo>
                  <a:lnTo>
                    <a:pt x="18" y="290"/>
                  </a:lnTo>
                  <a:lnTo>
                    <a:pt x="13" y="310"/>
                  </a:lnTo>
                  <a:lnTo>
                    <a:pt x="8" y="330"/>
                  </a:lnTo>
                  <a:lnTo>
                    <a:pt x="4" y="351"/>
                  </a:lnTo>
                  <a:lnTo>
                    <a:pt x="2" y="370"/>
                  </a:lnTo>
                  <a:lnTo>
                    <a:pt x="0" y="392"/>
                  </a:lnTo>
                  <a:lnTo>
                    <a:pt x="0" y="413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95" name="Freeform 163"/>
            <p:cNvSpPr>
              <a:spLocks/>
            </p:cNvSpPr>
            <p:nvPr/>
          </p:nvSpPr>
          <p:spPr bwMode="auto">
            <a:xfrm>
              <a:off x="4340" y="2256"/>
              <a:ext cx="170" cy="170"/>
            </a:xfrm>
            <a:custGeom>
              <a:avLst/>
              <a:gdLst/>
              <a:ahLst/>
              <a:cxnLst>
                <a:cxn ang="0">
                  <a:pos x="2" y="470"/>
                </a:cxn>
                <a:cxn ang="0">
                  <a:pos x="14" y="532"/>
                </a:cxn>
                <a:cxn ang="0">
                  <a:pos x="33" y="591"/>
                </a:cxn>
                <a:cxn ang="0">
                  <a:pos x="62" y="646"/>
                </a:cxn>
                <a:cxn ang="0">
                  <a:pos x="97" y="696"/>
                </a:cxn>
                <a:cxn ang="0">
                  <a:pos x="140" y="741"/>
                </a:cxn>
                <a:cxn ang="0">
                  <a:pos x="188" y="778"/>
                </a:cxn>
                <a:cxn ang="0">
                  <a:pos x="241" y="810"/>
                </a:cxn>
                <a:cxn ang="0">
                  <a:pos x="299" y="833"/>
                </a:cxn>
                <a:cxn ang="0">
                  <a:pos x="360" y="846"/>
                </a:cxn>
                <a:cxn ang="0">
                  <a:pos x="426" y="851"/>
                </a:cxn>
                <a:cxn ang="0">
                  <a:pos x="490" y="846"/>
                </a:cxn>
                <a:cxn ang="0">
                  <a:pos x="552" y="833"/>
                </a:cxn>
                <a:cxn ang="0">
                  <a:pos x="610" y="810"/>
                </a:cxn>
                <a:cxn ang="0">
                  <a:pos x="663" y="778"/>
                </a:cxn>
                <a:cxn ang="0">
                  <a:pos x="711" y="741"/>
                </a:cxn>
                <a:cxn ang="0">
                  <a:pos x="754" y="696"/>
                </a:cxn>
                <a:cxn ang="0">
                  <a:pos x="789" y="646"/>
                </a:cxn>
                <a:cxn ang="0">
                  <a:pos x="817" y="591"/>
                </a:cxn>
                <a:cxn ang="0">
                  <a:pos x="838" y="532"/>
                </a:cxn>
                <a:cxn ang="0">
                  <a:pos x="848" y="470"/>
                </a:cxn>
                <a:cxn ang="0">
                  <a:pos x="850" y="404"/>
                </a:cxn>
                <a:cxn ang="0">
                  <a:pos x="842" y="341"/>
                </a:cxn>
                <a:cxn ang="0">
                  <a:pos x="825" y="280"/>
                </a:cxn>
                <a:cxn ang="0">
                  <a:pos x="799" y="223"/>
                </a:cxn>
                <a:cxn ang="0">
                  <a:pos x="766" y="172"/>
                </a:cxn>
                <a:cxn ang="0">
                  <a:pos x="727" y="125"/>
                </a:cxn>
                <a:cxn ang="0">
                  <a:pos x="680" y="86"/>
                </a:cxn>
                <a:cxn ang="0">
                  <a:pos x="628" y="52"/>
                </a:cxn>
                <a:cxn ang="0">
                  <a:pos x="571" y="26"/>
                </a:cxn>
                <a:cxn ang="0">
                  <a:pos x="511" y="10"/>
                </a:cxn>
                <a:cxn ang="0">
                  <a:pos x="448" y="1"/>
                </a:cxn>
                <a:cxn ang="0">
                  <a:pos x="382" y="3"/>
                </a:cxn>
                <a:cxn ang="0">
                  <a:pos x="319" y="14"/>
                </a:cxn>
                <a:cxn ang="0">
                  <a:pos x="260" y="35"/>
                </a:cxn>
                <a:cxn ang="0">
                  <a:pos x="205" y="63"/>
                </a:cxn>
                <a:cxn ang="0">
                  <a:pos x="155" y="98"/>
                </a:cxn>
                <a:cxn ang="0">
                  <a:pos x="111" y="140"/>
                </a:cxn>
                <a:cxn ang="0">
                  <a:pos x="73" y="189"/>
                </a:cxn>
                <a:cxn ang="0">
                  <a:pos x="42" y="242"/>
                </a:cxn>
                <a:cxn ang="0">
                  <a:pos x="19" y="300"/>
                </a:cxn>
                <a:cxn ang="0">
                  <a:pos x="5" y="361"/>
                </a:cxn>
                <a:cxn ang="0">
                  <a:pos x="0" y="426"/>
                </a:cxn>
              </a:cxnLst>
              <a:rect l="0" t="0" r="r" b="b"/>
              <a:pathLst>
                <a:path w="850" h="851">
                  <a:moveTo>
                    <a:pt x="0" y="426"/>
                  </a:moveTo>
                  <a:lnTo>
                    <a:pt x="0" y="448"/>
                  </a:lnTo>
                  <a:lnTo>
                    <a:pt x="2" y="470"/>
                  </a:lnTo>
                  <a:lnTo>
                    <a:pt x="5" y="490"/>
                  </a:lnTo>
                  <a:lnTo>
                    <a:pt x="9" y="512"/>
                  </a:lnTo>
                  <a:lnTo>
                    <a:pt x="14" y="532"/>
                  </a:lnTo>
                  <a:lnTo>
                    <a:pt x="19" y="553"/>
                  </a:lnTo>
                  <a:lnTo>
                    <a:pt x="26" y="572"/>
                  </a:lnTo>
                  <a:lnTo>
                    <a:pt x="33" y="591"/>
                  </a:lnTo>
                  <a:lnTo>
                    <a:pt x="42" y="610"/>
                  </a:lnTo>
                  <a:lnTo>
                    <a:pt x="51" y="629"/>
                  </a:lnTo>
                  <a:lnTo>
                    <a:pt x="62" y="646"/>
                  </a:lnTo>
                  <a:lnTo>
                    <a:pt x="73" y="664"/>
                  </a:lnTo>
                  <a:lnTo>
                    <a:pt x="84" y="681"/>
                  </a:lnTo>
                  <a:lnTo>
                    <a:pt x="97" y="696"/>
                  </a:lnTo>
                  <a:lnTo>
                    <a:pt x="111" y="712"/>
                  </a:lnTo>
                  <a:lnTo>
                    <a:pt x="125" y="726"/>
                  </a:lnTo>
                  <a:lnTo>
                    <a:pt x="140" y="741"/>
                  </a:lnTo>
                  <a:lnTo>
                    <a:pt x="155" y="755"/>
                  </a:lnTo>
                  <a:lnTo>
                    <a:pt x="171" y="767"/>
                  </a:lnTo>
                  <a:lnTo>
                    <a:pt x="188" y="778"/>
                  </a:lnTo>
                  <a:lnTo>
                    <a:pt x="205" y="790"/>
                  </a:lnTo>
                  <a:lnTo>
                    <a:pt x="223" y="800"/>
                  </a:lnTo>
                  <a:lnTo>
                    <a:pt x="241" y="810"/>
                  </a:lnTo>
                  <a:lnTo>
                    <a:pt x="260" y="818"/>
                  </a:lnTo>
                  <a:lnTo>
                    <a:pt x="279" y="825"/>
                  </a:lnTo>
                  <a:lnTo>
                    <a:pt x="299" y="833"/>
                  </a:lnTo>
                  <a:lnTo>
                    <a:pt x="319" y="838"/>
                  </a:lnTo>
                  <a:lnTo>
                    <a:pt x="339" y="843"/>
                  </a:lnTo>
                  <a:lnTo>
                    <a:pt x="360" y="846"/>
                  </a:lnTo>
                  <a:lnTo>
                    <a:pt x="382" y="849"/>
                  </a:lnTo>
                  <a:lnTo>
                    <a:pt x="404" y="850"/>
                  </a:lnTo>
                  <a:lnTo>
                    <a:pt x="426" y="851"/>
                  </a:lnTo>
                  <a:lnTo>
                    <a:pt x="448" y="850"/>
                  </a:lnTo>
                  <a:lnTo>
                    <a:pt x="470" y="849"/>
                  </a:lnTo>
                  <a:lnTo>
                    <a:pt x="490" y="846"/>
                  </a:lnTo>
                  <a:lnTo>
                    <a:pt x="511" y="843"/>
                  </a:lnTo>
                  <a:lnTo>
                    <a:pt x="532" y="838"/>
                  </a:lnTo>
                  <a:lnTo>
                    <a:pt x="552" y="833"/>
                  </a:lnTo>
                  <a:lnTo>
                    <a:pt x="571" y="825"/>
                  </a:lnTo>
                  <a:lnTo>
                    <a:pt x="591" y="818"/>
                  </a:lnTo>
                  <a:lnTo>
                    <a:pt x="610" y="810"/>
                  </a:lnTo>
                  <a:lnTo>
                    <a:pt x="628" y="800"/>
                  </a:lnTo>
                  <a:lnTo>
                    <a:pt x="646" y="790"/>
                  </a:lnTo>
                  <a:lnTo>
                    <a:pt x="663" y="778"/>
                  </a:lnTo>
                  <a:lnTo>
                    <a:pt x="680" y="767"/>
                  </a:lnTo>
                  <a:lnTo>
                    <a:pt x="696" y="755"/>
                  </a:lnTo>
                  <a:lnTo>
                    <a:pt x="711" y="741"/>
                  </a:lnTo>
                  <a:lnTo>
                    <a:pt x="727" y="726"/>
                  </a:lnTo>
                  <a:lnTo>
                    <a:pt x="740" y="712"/>
                  </a:lnTo>
                  <a:lnTo>
                    <a:pt x="754" y="696"/>
                  </a:lnTo>
                  <a:lnTo>
                    <a:pt x="766" y="681"/>
                  </a:lnTo>
                  <a:lnTo>
                    <a:pt x="779" y="664"/>
                  </a:lnTo>
                  <a:lnTo>
                    <a:pt x="789" y="646"/>
                  </a:lnTo>
                  <a:lnTo>
                    <a:pt x="799" y="629"/>
                  </a:lnTo>
                  <a:lnTo>
                    <a:pt x="809" y="610"/>
                  </a:lnTo>
                  <a:lnTo>
                    <a:pt x="817" y="591"/>
                  </a:lnTo>
                  <a:lnTo>
                    <a:pt x="825" y="572"/>
                  </a:lnTo>
                  <a:lnTo>
                    <a:pt x="832" y="553"/>
                  </a:lnTo>
                  <a:lnTo>
                    <a:pt x="838" y="532"/>
                  </a:lnTo>
                  <a:lnTo>
                    <a:pt x="842" y="512"/>
                  </a:lnTo>
                  <a:lnTo>
                    <a:pt x="846" y="490"/>
                  </a:lnTo>
                  <a:lnTo>
                    <a:pt x="848" y="470"/>
                  </a:lnTo>
                  <a:lnTo>
                    <a:pt x="850" y="448"/>
                  </a:lnTo>
                  <a:lnTo>
                    <a:pt x="850" y="426"/>
                  </a:lnTo>
                  <a:lnTo>
                    <a:pt x="850" y="404"/>
                  </a:lnTo>
                  <a:lnTo>
                    <a:pt x="848" y="382"/>
                  </a:lnTo>
                  <a:lnTo>
                    <a:pt x="846" y="361"/>
                  </a:lnTo>
                  <a:lnTo>
                    <a:pt x="842" y="341"/>
                  </a:lnTo>
                  <a:lnTo>
                    <a:pt x="838" y="320"/>
                  </a:lnTo>
                  <a:lnTo>
                    <a:pt x="832" y="300"/>
                  </a:lnTo>
                  <a:lnTo>
                    <a:pt x="825" y="280"/>
                  </a:lnTo>
                  <a:lnTo>
                    <a:pt x="817" y="260"/>
                  </a:lnTo>
                  <a:lnTo>
                    <a:pt x="809" y="242"/>
                  </a:lnTo>
                  <a:lnTo>
                    <a:pt x="799" y="223"/>
                  </a:lnTo>
                  <a:lnTo>
                    <a:pt x="789" y="205"/>
                  </a:lnTo>
                  <a:lnTo>
                    <a:pt x="779" y="189"/>
                  </a:lnTo>
                  <a:lnTo>
                    <a:pt x="766" y="172"/>
                  </a:lnTo>
                  <a:lnTo>
                    <a:pt x="754" y="155"/>
                  </a:lnTo>
                  <a:lnTo>
                    <a:pt x="740" y="140"/>
                  </a:lnTo>
                  <a:lnTo>
                    <a:pt x="727" y="125"/>
                  </a:lnTo>
                  <a:lnTo>
                    <a:pt x="711" y="112"/>
                  </a:lnTo>
                  <a:lnTo>
                    <a:pt x="696" y="98"/>
                  </a:lnTo>
                  <a:lnTo>
                    <a:pt x="680" y="86"/>
                  </a:lnTo>
                  <a:lnTo>
                    <a:pt x="663" y="73"/>
                  </a:lnTo>
                  <a:lnTo>
                    <a:pt x="646" y="63"/>
                  </a:lnTo>
                  <a:lnTo>
                    <a:pt x="628" y="52"/>
                  </a:lnTo>
                  <a:lnTo>
                    <a:pt x="610" y="43"/>
                  </a:lnTo>
                  <a:lnTo>
                    <a:pt x="591" y="35"/>
                  </a:lnTo>
                  <a:lnTo>
                    <a:pt x="571" y="26"/>
                  </a:lnTo>
                  <a:lnTo>
                    <a:pt x="552" y="20"/>
                  </a:lnTo>
                  <a:lnTo>
                    <a:pt x="532" y="14"/>
                  </a:lnTo>
                  <a:lnTo>
                    <a:pt x="511" y="10"/>
                  </a:lnTo>
                  <a:lnTo>
                    <a:pt x="490" y="6"/>
                  </a:lnTo>
                  <a:lnTo>
                    <a:pt x="470" y="3"/>
                  </a:lnTo>
                  <a:lnTo>
                    <a:pt x="448" y="1"/>
                  </a:lnTo>
                  <a:lnTo>
                    <a:pt x="426" y="0"/>
                  </a:lnTo>
                  <a:lnTo>
                    <a:pt x="404" y="1"/>
                  </a:lnTo>
                  <a:lnTo>
                    <a:pt x="382" y="3"/>
                  </a:lnTo>
                  <a:lnTo>
                    <a:pt x="360" y="6"/>
                  </a:lnTo>
                  <a:lnTo>
                    <a:pt x="339" y="10"/>
                  </a:lnTo>
                  <a:lnTo>
                    <a:pt x="319" y="14"/>
                  </a:lnTo>
                  <a:lnTo>
                    <a:pt x="299" y="20"/>
                  </a:lnTo>
                  <a:lnTo>
                    <a:pt x="279" y="26"/>
                  </a:lnTo>
                  <a:lnTo>
                    <a:pt x="260" y="35"/>
                  </a:lnTo>
                  <a:lnTo>
                    <a:pt x="241" y="43"/>
                  </a:lnTo>
                  <a:lnTo>
                    <a:pt x="223" y="52"/>
                  </a:lnTo>
                  <a:lnTo>
                    <a:pt x="205" y="63"/>
                  </a:lnTo>
                  <a:lnTo>
                    <a:pt x="188" y="73"/>
                  </a:lnTo>
                  <a:lnTo>
                    <a:pt x="171" y="86"/>
                  </a:lnTo>
                  <a:lnTo>
                    <a:pt x="155" y="98"/>
                  </a:lnTo>
                  <a:lnTo>
                    <a:pt x="140" y="112"/>
                  </a:lnTo>
                  <a:lnTo>
                    <a:pt x="125" y="125"/>
                  </a:lnTo>
                  <a:lnTo>
                    <a:pt x="111" y="140"/>
                  </a:lnTo>
                  <a:lnTo>
                    <a:pt x="97" y="155"/>
                  </a:lnTo>
                  <a:lnTo>
                    <a:pt x="84" y="172"/>
                  </a:lnTo>
                  <a:lnTo>
                    <a:pt x="73" y="189"/>
                  </a:lnTo>
                  <a:lnTo>
                    <a:pt x="62" y="205"/>
                  </a:lnTo>
                  <a:lnTo>
                    <a:pt x="51" y="223"/>
                  </a:lnTo>
                  <a:lnTo>
                    <a:pt x="42" y="242"/>
                  </a:lnTo>
                  <a:lnTo>
                    <a:pt x="33" y="260"/>
                  </a:lnTo>
                  <a:lnTo>
                    <a:pt x="26" y="280"/>
                  </a:lnTo>
                  <a:lnTo>
                    <a:pt x="19" y="300"/>
                  </a:lnTo>
                  <a:lnTo>
                    <a:pt x="14" y="320"/>
                  </a:lnTo>
                  <a:lnTo>
                    <a:pt x="9" y="341"/>
                  </a:lnTo>
                  <a:lnTo>
                    <a:pt x="5" y="361"/>
                  </a:lnTo>
                  <a:lnTo>
                    <a:pt x="2" y="382"/>
                  </a:lnTo>
                  <a:lnTo>
                    <a:pt x="0" y="404"/>
                  </a:lnTo>
                  <a:lnTo>
                    <a:pt x="0" y="426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96" name="Freeform 164"/>
            <p:cNvSpPr>
              <a:spLocks/>
            </p:cNvSpPr>
            <p:nvPr/>
          </p:nvSpPr>
          <p:spPr bwMode="auto">
            <a:xfrm>
              <a:off x="3879" y="2496"/>
              <a:ext cx="212" cy="211"/>
            </a:xfrm>
            <a:custGeom>
              <a:avLst/>
              <a:gdLst/>
              <a:ahLst/>
              <a:cxnLst>
                <a:cxn ang="0">
                  <a:pos x="1054" y="582"/>
                </a:cxn>
                <a:cxn ang="0">
                  <a:pos x="1041" y="660"/>
                </a:cxn>
                <a:cxn ang="0">
                  <a:pos x="1016" y="734"/>
                </a:cxn>
                <a:cxn ang="0">
                  <a:pos x="981" y="803"/>
                </a:cxn>
                <a:cxn ang="0">
                  <a:pos x="937" y="864"/>
                </a:cxn>
                <a:cxn ang="0">
                  <a:pos x="884" y="919"/>
                </a:cxn>
                <a:cxn ang="0">
                  <a:pos x="824" y="966"/>
                </a:cxn>
                <a:cxn ang="0">
                  <a:pos x="758" y="1005"/>
                </a:cxn>
                <a:cxn ang="0">
                  <a:pos x="686" y="1033"/>
                </a:cxn>
                <a:cxn ang="0">
                  <a:pos x="609" y="1051"/>
                </a:cxn>
                <a:cxn ang="0">
                  <a:pos x="529" y="1057"/>
                </a:cxn>
                <a:cxn ang="0">
                  <a:pos x="448" y="1051"/>
                </a:cxn>
                <a:cxn ang="0">
                  <a:pos x="372" y="1033"/>
                </a:cxn>
                <a:cxn ang="0">
                  <a:pos x="300" y="1005"/>
                </a:cxn>
                <a:cxn ang="0">
                  <a:pos x="233" y="966"/>
                </a:cxn>
                <a:cxn ang="0">
                  <a:pos x="174" y="919"/>
                </a:cxn>
                <a:cxn ang="0">
                  <a:pos x="121" y="864"/>
                </a:cxn>
                <a:cxn ang="0">
                  <a:pos x="77" y="803"/>
                </a:cxn>
                <a:cxn ang="0">
                  <a:pos x="42" y="734"/>
                </a:cxn>
                <a:cxn ang="0">
                  <a:pos x="17" y="660"/>
                </a:cxn>
                <a:cxn ang="0">
                  <a:pos x="3" y="582"/>
                </a:cxn>
                <a:cxn ang="0">
                  <a:pos x="1" y="501"/>
                </a:cxn>
                <a:cxn ang="0">
                  <a:pos x="12" y="422"/>
                </a:cxn>
                <a:cxn ang="0">
                  <a:pos x="33" y="347"/>
                </a:cxn>
                <a:cxn ang="0">
                  <a:pos x="65" y="277"/>
                </a:cxn>
                <a:cxn ang="0">
                  <a:pos x="105" y="213"/>
                </a:cxn>
                <a:cxn ang="0">
                  <a:pos x="155" y="155"/>
                </a:cxn>
                <a:cxn ang="0">
                  <a:pos x="213" y="105"/>
                </a:cxn>
                <a:cxn ang="0">
                  <a:pos x="277" y="64"/>
                </a:cxn>
                <a:cxn ang="0">
                  <a:pos x="347" y="32"/>
                </a:cxn>
                <a:cxn ang="0">
                  <a:pos x="423" y="11"/>
                </a:cxn>
                <a:cxn ang="0">
                  <a:pos x="502" y="1"/>
                </a:cxn>
                <a:cxn ang="0">
                  <a:pos x="583" y="3"/>
                </a:cxn>
                <a:cxn ang="0">
                  <a:pos x="661" y="18"/>
                </a:cxn>
                <a:cxn ang="0">
                  <a:pos x="735" y="41"/>
                </a:cxn>
                <a:cxn ang="0">
                  <a:pos x="803" y="77"/>
                </a:cxn>
                <a:cxn ang="0">
                  <a:pos x="865" y="121"/>
                </a:cxn>
                <a:cxn ang="0">
                  <a:pos x="920" y="174"/>
                </a:cxn>
                <a:cxn ang="0">
                  <a:pos x="967" y="233"/>
                </a:cxn>
                <a:cxn ang="0">
                  <a:pos x="1005" y="299"/>
                </a:cxn>
                <a:cxn ang="0">
                  <a:pos x="1034" y="371"/>
                </a:cxn>
                <a:cxn ang="0">
                  <a:pos x="1051" y="448"/>
                </a:cxn>
                <a:cxn ang="0">
                  <a:pos x="1058" y="528"/>
                </a:cxn>
              </a:cxnLst>
              <a:rect l="0" t="0" r="r" b="b"/>
              <a:pathLst>
                <a:path w="1058" h="1057">
                  <a:moveTo>
                    <a:pt x="1058" y="528"/>
                  </a:moveTo>
                  <a:lnTo>
                    <a:pt x="1056" y="556"/>
                  </a:lnTo>
                  <a:lnTo>
                    <a:pt x="1054" y="582"/>
                  </a:lnTo>
                  <a:lnTo>
                    <a:pt x="1051" y="609"/>
                  </a:lnTo>
                  <a:lnTo>
                    <a:pt x="1046" y="635"/>
                  </a:lnTo>
                  <a:lnTo>
                    <a:pt x="1041" y="660"/>
                  </a:lnTo>
                  <a:lnTo>
                    <a:pt x="1034" y="685"/>
                  </a:lnTo>
                  <a:lnTo>
                    <a:pt x="1025" y="710"/>
                  </a:lnTo>
                  <a:lnTo>
                    <a:pt x="1016" y="734"/>
                  </a:lnTo>
                  <a:lnTo>
                    <a:pt x="1005" y="758"/>
                  </a:lnTo>
                  <a:lnTo>
                    <a:pt x="993" y="780"/>
                  </a:lnTo>
                  <a:lnTo>
                    <a:pt x="981" y="803"/>
                  </a:lnTo>
                  <a:lnTo>
                    <a:pt x="967" y="824"/>
                  </a:lnTo>
                  <a:lnTo>
                    <a:pt x="952" y="845"/>
                  </a:lnTo>
                  <a:lnTo>
                    <a:pt x="937" y="864"/>
                  </a:lnTo>
                  <a:lnTo>
                    <a:pt x="920" y="884"/>
                  </a:lnTo>
                  <a:lnTo>
                    <a:pt x="902" y="902"/>
                  </a:lnTo>
                  <a:lnTo>
                    <a:pt x="884" y="919"/>
                  </a:lnTo>
                  <a:lnTo>
                    <a:pt x="865" y="936"/>
                  </a:lnTo>
                  <a:lnTo>
                    <a:pt x="845" y="952"/>
                  </a:lnTo>
                  <a:lnTo>
                    <a:pt x="824" y="966"/>
                  </a:lnTo>
                  <a:lnTo>
                    <a:pt x="803" y="981"/>
                  </a:lnTo>
                  <a:lnTo>
                    <a:pt x="781" y="993"/>
                  </a:lnTo>
                  <a:lnTo>
                    <a:pt x="758" y="1005"/>
                  </a:lnTo>
                  <a:lnTo>
                    <a:pt x="735" y="1015"/>
                  </a:lnTo>
                  <a:lnTo>
                    <a:pt x="710" y="1025"/>
                  </a:lnTo>
                  <a:lnTo>
                    <a:pt x="686" y="1033"/>
                  </a:lnTo>
                  <a:lnTo>
                    <a:pt x="661" y="1040"/>
                  </a:lnTo>
                  <a:lnTo>
                    <a:pt x="635" y="1046"/>
                  </a:lnTo>
                  <a:lnTo>
                    <a:pt x="609" y="1051"/>
                  </a:lnTo>
                  <a:lnTo>
                    <a:pt x="583" y="1055"/>
                  </a:lnTo>
                  <a:lnTo>
                    <a:pt x="556" y="1057"/>
                  </a:lnTo>
                  <a:lnTo>
                    <a:pt x="529" y="1057"/>
                  </a:lnTo>
                  <a:lnTo>
                    <a:pt x="502" y="1057"/>
                  </a:lnTo>
                  <a:lnTo>
                    <a:pt x="475" y="1055"/>
                  </a:lnTo>
                  <a:lnTo>
                    <a:pt x="448" y="1051"/>
                  </a:lnTo>
                  <a:lnTo>
                    <a:pt x="423" y="1046"/>
                  </a:lnTo>
                  <a:lnTo>
                    <a:pt x="397" y="1040"/>
                  </a:lnTo>
                  <a:lnTo>
                    <a:pt x="372" y="1033"/>
                  </a:lnTo>
                  <a:lnTo>
                    <a:pt x="347" y="1025"/>
                  </a:lnTo>
                  <a:lnTo>
                    <a:pt x="323" y="1015"/>
                  </a:lnTo>
                  <a:lnTo>
                    <a:pt x="300" y="1005"/>
                  </a:lnTo>
                  <a:lnTo>
                    <a:pt x="277" y="993"/>
                  </a:lnTo>
                  <a:lnTo>
                    <a:pt x="255" y="981"/>
                  </a:lnTo>
                  <a:lnTo>
                    <a:pt x="233" y="966"/>
                  </a:lnTo>
                  <a:lnTo>
                    <a:pt x="213" y="952"/>
                  </a:lnTo>
                  <a:lnTo>
                    <a:pt x="193" y="936"/>
                  </a:lnTo>
                  <a:lnTo>
                    <a:pt x="174" y="919"/>
                  </a:lnTo>
                  <a:lnTo>
                    <a:pt x="155" y="902"/>
                  </a:lnTo>
                  <a:lnTo>
                    <a:pt x="138" y="884"/>
                  </a:lnTo>
                  <a:lnTo>
                    <a:pt x="121" y="864"/>
                  </a:lnTo>
                  <a:lnTo>
                    <a:pt x="105" y="845"/>
                  </a:lnTo>
                  <a:lnTo>
                    <a:pt x="91" y="824"/>
                  </a:lnTo>
                  <a:lnTo>
                    <a:pt x="77" y="803"/>
                  </a:lnTo>
                  <a:lnTo>
                    <a:pt x="65" y="780"/>
                  </a:lnTo>
                  <a:lnTo>
                    <a:pt x="52" y="758"/>
                  </a:lnTo>
                  <a:lnTo>
                    <a:pt x="42" y="734"/>
                  </a:lnTo>
                  <a:lnTo>
                    <a:pt x="33" y="710"/>
                  </a:lnTo>
                  <a:lnTo>
                    <a:pt x="24" y="685"/>
                  </a:lnTo>
                  <a:lnTo>
                    <a:pt x="17" y="660"/>
                  </a:lnTo>
                  <a:lnTo>
                    <a:pt x="12" y="635"/>
                  </a:lnTo>
                  <a:lnTo>
                    <a:pt x="6" y="609"/>
                  </a:lnTo>
                  <a:lnTo>
                    <a:pt x="3" y="582"/>
                  </a:lnTo>
                  <a:lnTo>
                    <a:pt x="1" y="556"/>
                  </a:lnTo>
                  <a:lnTo>
                    <a:pt x="0" y="528"/>
                  </a:lnTo>
                  <a:lnTo>
                    <a:pt x="1" y="501"/>
                  </a:lnTo>
                  <a:lnTo>
                    <a:pt x="3" y="474"/>
                  </a:lnTo>
                  <a:lnTo>
                    <a:pt x="6" y="448"/>
                  </a:lnTo>
                  <a:lnTo>
                    <a:pt x="12" y="422"/>
                  </a:lnTo>
                  <a:lnTo>
                    <a:pt x="17" y="396"/>
                  </a:lnTo>
                  <a:lnTo>
                    <a:pt x="24" y="371"/>
                  </a:lnTo>
                  <a:lnTo>
                    <a:pt x="33" y="347"/>
                  </a:lnTo>
                  <a:lnTo>
                    <a:pt x="42" y="323"/>
                  </a:lnTo>
                  <a:lnTo>
                    <a:pt x="52" y="299"/>
                  </a:lnTo>
                  <a:lnTo>
                    <a:pt x="65" y="277"/>
                  </a:lnTo>
                  <a:lnTo>
                    <a:pt x="77" y="255"/>
                  </a:lnTo>
                  <a:lnTo>
                    <a:pt x="91" y="233"/>
                  </a:lnTo>
                  <a:lnTo>
                    <a:pt x="105" y="213"/>
                  </a:lnTo>
                  <a:lnTo>
                    <a:pt x="121" y="192"/>
                  </a:lnTo>
                  <a:lnTo>
                    <a:pt x="138" y="174"/>
                  </a:lnTo>
                  <a:lnTo>
                    <a:pt x="155" y="155"/>
                  </a:lnTo>
                  <a:lnTo>
                    <a:pt x="174" y="137"/>
                  </a:lnTo>
                  <a:lnTo>
                    <a:pt x="193" y="121"/>
                  </a:lnTo>
                  <a:lnTo>
                    <a:pt x="213" y="105"/>
                  </a:lnTo>
                  <a:lnTo>
                    <a:pt x="233" y="90"/>
                  </a:lnTo>
                  <a:lnTo>
                    <a:pt x="255" y="77"/>
                  </a:lnTo>
                  <a:lnTo>
                    <a:pt x="277" y="64"/>
                  </a:lnTo>
                  <a:lnTo>
                    <a:pt x="300" y="53"/>
                  </a:lnTo>
                  <a:lnTo>
                    <a:pt x="323" y="41"/>
                  </a:lnTo>
                  <a:lnTo>
                    <a:pt x="347" y="32"/>
                  </a:lnTo>
                  <a:lnTo>
                    <a:pt x="372" y="24"/>
                  </a:lnTo>
                  <a:lnTo>
                    <a:pt x="397" y="18"/>
                  </a:lnTo>
                  <a:lnTo>
                    <a:pt x="423" y="11"/>
                  </a:lnTo>
                  <a:lnTo>
                    <a:pt x="448" y="6"/>
                  </a:lnTo>
                  <a:lnTo>
                    <a:pt x="475" y="3"/>
                  </a:lnTo>
                  <a:lnTo>
                    <a:pt x="502" y="1"/>
                  </a:lnTo>
                  <a:lnTo>
                    <a:pt x="529" y="0"/>
                  </a:lnTo>
                  <a:lnTo>
                    <a:pt x="556" y="1"/>
                  </a:lnTo>
                  <a:lnTo>
                    <a:pt x="583" y="3"/>
                  </a:lnTo>
                  <a:lnTo>
                    <a:pt x="609" y="6"/>
                  </a:lnTo>
                  <a:lnTo>
                    <a:pt x="635" y="11"/>
                  </a:lnTo>
                  <a:lnTo>
                    <a:pt x="661" y="18"/>
                  </a:lnTo>
                  <a:lnTo>
                    <a:pt x="686" y="24"/>
                  </a:lnTo>
                  <a:lnTo>
                    <a:pt x="710" y="32"/>
                  </a:lnTo>
                  <a:lnTo>
                    <a:pt x="735" y="41"/>
                  </a:lnTo>
                  <a:lnTo>
                    <a:pt x="758" y="53"/>
                  </a:lnTo>
                  <a:lnTo>
                    <a:pt x="781" y="64"/>
                  </a:lnTo>
                  <a:lnTo>
                    <a:pt x="803" y="77"/>
                  </a:lnTo>
                  <a:lnTo>
                    <a:pt x="824" y="90"/>
                  </a:lnTo>
                  <a:lnTo>
                    <a:pt x="845" y="105"/>
                  </a:lnTo>
                  <a:lnTo>
                    <a:pt x="865" y="121"/>
                  </a:lnTo>
                  <a:lnTo>
                    <a:pt x="884" y="137"/>
                  </a:lnTo>
                  <a:lnTo>
                    <a:pt x="902" y="155"/>
                  </a:lnTo>
                  <a:lnTo>
                    <a:pt x="920" y="174"/>
                  </a:lnTo>
                  <a:lnTo>
                    <a:pt x="937" y="192"/>
                  </a:lnTo>
                  <a:lnTo>
                    <a:pt x="952" y="213"/>
                  </a:lnTo>
                  <a:lnTo>
                    <a:pt x="967" y="233"/>
                  </a:lnTo>
                  <a:lnTo>
                    <a:pt x="981" y="255"/>
                  </a:lnTo>
                  <a:lnTo>
                    <a:pt x="993" y="277"/>
                  </a:lnTo>
                  <a:lnTo>
                    <a:pt x="1005" y="299"/>
                  </a:lnTo>
                  <a:lnTo>
                    <a:pt x="1016" y="323"/>
                  </a:lnTo>
                  <a:lnTo>
                    <a:pt x="1025" y="347"/>
                  </a:lnTo>
                  <a:lnTo>
                    <a:pt x="1034" y="371"/>
                  </a:lnTo>
                  <a:lnTo>
                    <a:pt x="1041" y="396"/>
                  </a:lnTo>
                  <a:lnTo>
                    <a:pt x="1046" y="422"/>
                  </a:lnTo>
                  <a:lnTo>
                    <a:pt x="1051" y="448"/>
                  </a:lnTo>
                  <a:lnTo>
                    <a:pt x="1054" y="474"/>
                  </a:lnTo>
                  <a:lnTo>
                    <a:pt x="1056" y="501"/>
                  </a:lnTo>
                  <a:lnTo>
                    <a:pt x="1058" y="528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97" name="Freeform 165"/>
            <p:cNvSpPr>
              <a:spLocks/>
            </p:cNvSpPr>
            <p:nvPr/>
          </p:nvSpPr>
          <p:spPr bwMode="auto">
            <a:xfrm>
              <a:off x="3746" y="2407"/>
              <a:ext cx="316" cy="198"/>
            </a:xfrm>
            <a:custGeom>
              <a:avLst/>
              <a:gdLst/>
              <a:ahLst/>
              <a:cxnLst>
                <a:cxn ang="0">
                  <a:pos x="1580" y="848"/>
                </a:cxn>
                <a:cxn ang="0">
                  <a:pos x="85" y="0"/>
                </a:cxn>
                <a:cxn ang="0">
                  <a:pos x="0" y="123"/>
                </a:cxn>
                <a:cxn ang="0">
                  <a:pos x="1528" y="990"/>
                </a:cxn>
                <a:cxn ang="0">
                  <a:pos x="1580" y="848"/>
                </a:cxn>
              </a:cxnLst>
              <a:rect l="0" t="0" r="r" b="b"/>
              <a:pathLst>
                <a:path w="1580" h="990">
                  <a:moveTo>
                    <a:pt x="1580" y="848"/>
                  </a:moveTo>
                  <a:lnTo>
                    <a:pt x="85" y="0"/>
                  </a:lnTo>
                  <a:lnTo>
                    <a:pt x="0" y="123"/>
                  </a:lnTo>
                  <a:lnTo>
                    <a:pt x="1528" y="990"/>
                  </a:lnTo>
                  <a:lnTo>
                    <a:pt x="1580" y="848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98" name="Freeform 166"/>
            <p:cNvSpPr>
              <a:spLocks/>
            </p:cNvSpPr>
            <p:nvPr/>
          </p:nvSpPr>
          <p:spPr bwMode="auto">
            <a:xfrm>
              <a:off x="3632" y="2431"/>
              <a:ext cx="420" cy="359"/>
            </a:xfrm>
            <a:custGeom>
              <a:avLst/>
              <a:gdLst/>
              <a:ahLst/>
              <a:cxnLst>
                <a:cxn ang="0">
                  <a:pos x="570" y="0"/>
                </a:cxn>
                <a:cxn ang="0">
                  <a:pos x="0" y="849"/>
                </a:cxn>
                <a:cxn ang="0">
                  <a:pos x="1752" y="1795"/>
                </a:cxn>
                <a:cxn ang="0">
                  <a:pos x="2098" y="867"/>
                </a:cxn>
                <a:cxn ang="0">
                  <a:pos x="570" y="0"/>
                </a:cxn>
              </a:cxnLst>
              <a:rect l="0" t="0" r="r" b="b"/>
              <a:pathLst>
                <a:path w="2098" h="1795">
                  <a:moveTo>
                    <a:pt x="570" y="0"/>
                  </a:moveTo>
                  <a:lnTo>
                    <a:pt x="0" y="849"/>
                  </a:lnTo>
                  <a:lnTo>
                    <a:pt x="1752" y="1795"/>
                  </a:lnTo>
                  <a:lnTo>
                    <a:pt x="2098" y="867"/>
                  </a:lnTo>
                  <a:lnTo>
                    <a:pt x="570" y="0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99" name="Freeform 167"/>
            <p:cNvSpPr>
              <a:spLocks/>
            </p:cNvSpPr>
            <p:nvPr/>
          </p:nvSpPr>
          <p:spPr bwMode="auto">
            <a:xfrm>
              <a:off x="3702" y="2483"/>
              <a:ext cx="95" cy="105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0" y="390"/>
                </a:cxn>
                <a:cxn ang="0">
                  <a:pos x="240" y="523"/>
                </a:cxn>
                <a:cxn ang="0">
                  <a:pos x="477" y="124"/>
                </a:cxn>
                <a:cxn ang="0">
                  <a:pos x="286" y="0"/>
                </a:cxn>
              </a:cxnLst>
              <a:rect l="0" t="0" r="r" b="b"/>
              <a:pathLst>
                <a:path w="477" h="523">
                  <a:moveTo>
                    <a:pt x="286" y="0"/>
                  </a:moveTo>
                  <a:lnTo>
                    <a:pt x="0" y="390"/>
                  </a:lnTo>
                  <a:lnTo>
                    <a:pt x="240" y="523"/>
                  </a:lnTo>
                  <a:lnTo>
                    <a:pt x="477" y="124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600" name="Freeform 168"/>
            <p:cNvSpPr>
              <a:spLocks/>
            </p:cNvSpPr>
            <p:nvPr/>
          </p:nvSpPr>
          <p:spPr bwMode="auto">
            <a:xfrm>
              <a:off x="3958" y="2330"/>
              <a:ext cx="349" cy="137"/>
            </a:xfrm>
            <a:custGeom>
              <a:avLst/>
              <a:gdLst/>
              <a:ahLst/>
              <a:cxnLst>
                <a:cxn ang="0">
                  <a:pos x="0" y="178"/>
                </a:cxn>
                <a:cxn ang="0">
                  <a:pos x="53" y="0"/>
                </a:cxn>
                <a:cxn ang="0">
                  <a:pos x="1743" y="506"/>
                </a:cxn>
                <a:cxn ang="0">
                  <a:pos x="1689" y="684"/>
                </a:cxn>
                <a:cxn ang="0">
                  <a:pos x="0" y="178"/>
                </a:cxn>
              </a:cxnLst>
              <a:rect l="0" t="0" r="r" b="b"/>
              <a:pathLst>
                <a:path w="1743" h="684">
                  <a:moveTo>
                    <a:pt x="0" y="178"/>
                  </a:moveTo>
                  <a:lnTo>
                    <a:pt x="53" y="0"/>
                  </a:lnTo>
                  <a:lnTo>
                    <a:pt x="1743" y="506"/>
                  </a:lnTo>
                  <a:lnTo>
                    <a:pt x="1689" y="684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601" name="Freeform 169"/>
            <p:cNvSpPr>
              <a:spLocks/>
            </p:cNvSpPr>
            <p:nvPr/>
          </p:nvSpPr>
          <p:spPr bwMode="auto">
            <a:xfrm>
              <a:off x="3911" y="2322"/>
              <a:ext cx="58" cy="43"/>
            </a:xfrm>
            <a:custGeom>
              <a:avLst/>
              <a:gdLst/>
              <a:ahLst/>
              <a:cxnLst>
                <a:cxn ang="0">
                  <a:pos x="239" y="215"/>
                </a:cxn>
                <a:cxn ang="0">
                  <a:pos x="292" y="37"/>
                </a:cxn>
                <a:cxn ang="0">
                  <a:pos x="31" y="0"/>
                </a:cxn>
                <a:cxn ang="0">
                  <a:pos x="0" y="101"/>
                </a:cxn>
                <a:cxn ang="0">
                  <a:pos x="239" y="215"/>
                </a:cxn>
              </a:cxnLst>
              <a:rect l="0" t="0" r="r" b="b"/>
              <a:pathLst>
                <a:path w="292" h="215">
                  <a:moveTo>
                    <a:pt x="239" y="215"/>
                  </a:moveTo>
                  <a:lnTo>
                    <a:pt x="292" y="37"/>
                  </a:lnTo>
                  <a:lnTo>
                    <a:pt x="31" y="0"/>
                  </a:lnTo>
                  <a:lnTo>
                    <a:pt x="0" y="101"/>
                  </a:lnTo>
                  <a:lnTo>
                    <a:pt x="239" y="215"/>
                  </a:lnTo>
                  <a:close/>
                </a:path>
              </a:pathLst>
            </a:custGeom>
            <a:solidFill>
              <a:srgbClr val="E5B2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602" name="Freeform 170"/>
            <p:cNvSpPr>
              <a:spLocks/>
            </p:cNvSpPr>
            <p:nvPr/>
          </p:nvSpPr>
          <p:spPr bwMode="auto">
            <a:xfrm>
              <a:off x="3871" y="2320"/>
              <a:ext cx="46" cy="23"/>
            </a:xfrm>
            <a:custGeom>
              <a:avLst/>
              <a:gdLst/>
              <a:ahLst/>
              <a:cxnLst>
                <a:cxn ang="0">
                  <a:pos x="198" y="114"/>
                </a:cxn>
                <a:cxn ang="0">
                  <a:pos x="229" y="13"/>
                </a:cxn>
                <a:cxn ang="0">
                  <a:pos x="0" y="0"/>
                </a:cxn>
                <a:cxn ang="0">
                  <a:pos x="198" y="114"/>
                </a:cxn>
              </a:cxnLst>
              <a:rect l="0" t="0" r="r" b="b"/>
              <a:pathLst>
                <a:path w="229" h="114">
                  <a:moveTo>
                    <a:pt x="198" y="114"/>
                  </a:moveTo>
                  <a:lnTo>
                    <a:pt x="229" y="13"/>
                  </a:lnTo>
                  <a:lnTo>
                    <a:pt x="0" y="0"/>
                  </a:lnTo>
                  <a:lnTo>
                    <a:pt x="198" y="1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603" name="Freeform 171"/>
            <p:cNvSpPr>
              <a:spLocks/>
            </p:cNvSpPr>
            <p:nvPr/>
          </p:nvSpPr>
          <p:spPr bwMode="auto">
            <a:xfrm>
              <a:off x="4109" y="2409"/>
              <a:ext cx="464" cy="220"/>
            </a:xfrm>
            <a:custGeom>
              <a:avLst/>
              <a:gdLst/>
              <a:ahLst/>
              <a:cxnLst>
                <a:cxn ang="0">
                  <a:pos x="898" y="1101"/>
                </a:cxn>
                <a:cxn ang="0">
                  <a:pos x="1045" y="1095"/>
                </a:cxn>
                <a:cxn ang="0">
                  <a:pos x="1200" y="1067"/>
                </a:cxn>
                <a:cxn ang="0">
                  <a:pos x="1359" y="1017"/>
                </a:cxn>
                <a:cxn ang="0">
                  <a:pos x="1519" y="947"/>
                </a:cxn>
                <a:cxn ang="0">
                  <a:pos x="1678" y="856"/>
                </a:cxn>
                <a:cxn ang="0">
                  <a:pos x="1830" y="745"/>
                </a:cxn>
                <a:cxn ang="0">
                  <a:pos x="1972" y="615"/>
                </a:cxn>
                <a:cxn ang="0">
                  <a:pos x="2103" y="467"/>
                </a:cxn>
                <a:cxn ang="0">
                  <a:pos x="2220" y="301"/>
                </a:cxn>
                <a:cxn ang="0">
                  <a:pos x="2317" y="117"/>
                </a:cxn>
                <a:cxn ang="0">
                  <a:pos x="2303" y="93"/>
                </a:cxn>
                <a:cxn ang="0">
                  <a:pos x="2284" y="72"/>
                </a:cxn>
                <a:cxn ang="0">
                  <a:pos x="2261" y="54"/>
                </a:cxn>
                <a:cxn ang="0">
                  <a:pos x="2233" y="41"/>
                </a:cxn>
                <a:cxn ang="0">
                  <a:pos x="2164" y="28"/>
                </a:cxn>
                <a:cxn ang="0">
                  <a:pos x="2074" y="33"/>
                </a:cxn>
                <a:cxn ang="0">
                  <a:pos x="1964" y="60"/>
                </a:cxn>
                <a:cxn ang="0">
                  <a:pos x="1872" y="95"/>
                </a:cxn>
                <a:cxn ang="0">
                  <a:pos x="1756" y="162"/>
                </a:cxn>
                <a:cxn ang="0">
                  <a:pos x="1545" y="299"/>
                </a:cxn>
                <a:cxn ang="0">
                  <a:pos x="1354" y="415"/>
                </a:cxn>
                <a:cxn ang="0">
                  <a:pos x="1237" y="474"/>
                </a:cxn>
                <a:cxn ang="0">
                  <a:pos x="1125" y="518"/>
                </a:cxn>
                <a:cxn ang="0">
                  <a:pos x="1018" y="540"/>
                </a:cxn>
                <a:cxn ang="0">
                  <a:pos x="920" y="535"/>
                </a:cxn>
                <a:cxn ang="0">
                  <a:pos x="834" y="496"/>
                </a:cxn>
                <a:cxn ang="0">
                  <a:pos x="758" y="438"/>
                </a:cxn>
                <a:cxn ang="0">
                  <a:pos x="691" y="376"/>
                </a:cxn>
                <a:cxn ang="0">
                  <a:pos x="633" y="313"/>
                </a:cxn>
                <a:cxn ang="0">
                  <a:pos x="582" y="251"/>
                </a:cxn>
                <a:cxn ang="0">
                  <a:pos x="505" y="136"/>
                </a:cxn>
                <a:cxn ang="0">
                  <a:pos x="456" y="49"/>
                </a:cxn>
                <a:cxn ang="0">
                  <a:pos x="0" y="354"/>
                </a:cxn>
                <a:cxn ang="0">
                  <a:pos x="97" y="506"/>
                </a:cxn>
                <a:cxn ang="0">
                  <a:pos x="224" y="677"/>
                </a:cxn>
                <a:cxn ang="0">
                  <a:pos x="297" y="764"/>
                </a:cxn>
                <a:cxn ang="0">
                  <a:pos x="376" y="846"/>
                </a:cxn>
                <a:cxn ang="0">
                  <a:pos x="461" y="921"/>
                </a:cxn>
                <a:cxn ang="0">
                  <a:pos x="550" y="986"/>
                </a:cxn>
                <a:cxn ang="0">
                  <a:pos x="642" y="1039"/>
                </a:cxn>
                <a:cxn ang="0">
                  <a:pos x="739" y="1077"/>
                </a:cxn>
              </a:cxnLst>
              <a:rect l="0" t="0" r="r" b="b"/>
              <a:pathLst>
                <a:path w="2317" h="1102">
                  <a:moveTo>
                    <a:pt x="806" y="1092"/>
                  </a:moveTo>
                  <a:lnTo>
                    <a:pt x="850" y="1097"/>
                  </a:lnTo>
                  <a:lnTo>
                    <a:pt x="898" y="1101"/>
                  </a:lnTo>
                  <a:lnTo>
                    <a:pt x="946" y="1102"/>
                  </a:lnTo>
                  <a:lnTo>
                    <a:pt x="995" y="1100"/>
                  </a:lnTo>
                  <a:lnTo>
                    <a:pt x="1045" y="1095"/>
                  </a:lnTo>
                  <a:lnTo>
                    <a:pt x="1096" y="1088"/>
                  </a:lnTo>
                  <a:lnTo>
                    <a:pt x="1148" y="1079"/>
                  </a:lnTo>
                  <a:lnTo>
                    <a:pt x="1200" y="1067"/>
                  </a:lnTo>
                  <a:lnTo>
                    <a:pt x="1253" y="1053"/>
                  </a:lnTo>
                  <a:lnTo>
                    <a:pt x="1306" y="1037"/>
                  </a:lnTo>
                  <a:lnTo>
                    <a:pt x="1359" y="1017"/>
                  </a:lnTo>
                  <a:lnTo>
                    <a:pt x="1413" y="997"/>
                  </a:lnTo>
                  <a:lnTo>
                    <a:pt x="1466" y="973"/>
                  </a:lnTo>
                  <a:lnTo>
                    <a:pt x="1519" y="947"/>
                  </a:lnTo>
                  <a:lnTo>
                    <a:pt x="1572" y="919"/>
                  </a:lnTo>
                  <a:lnTo>
                    <a:pt x="1626" y="888"/>
                  </a:lnTo>
                  <a:lnTo>
                    <a:pt x="1678" y="856"/>
                  </a:lnTo>
                  <a:lnTo>
                    <a:pt x="1729" y="822"/>
                  </a:lnTo>
                  <a:lnTo>
                    <a:pt x="1780" y="784"/>
                  </a:lnTo>
                  <a:lnTo>
                    <a:pt x="1830" y="745"/>
                  </a:lnTo>
                  <a:lnTo>
                    <a:pt x="1878" y="704"/>
                  </a:lnTo>
                  <a:lnTo>
                    <a:pt x="1926" y="661"/>
                  </a:lnTo>
                  <a:lnTo>
                    <a:pt x="1972" y="615"/>
                  </a:lnTo>
                  <a:lnTo>
                    <a:pt x="2018" y="568"/>
                  </a:lnTo>
                  <a:lnTo>
                    <a:pt x="2062" y="518"/>
                  </a:lnTo>
                  <a:lnTo>
                    <a:pt x="2103" y="467"/>
                  </a:lnTo>
                  <a:lnTo>
                    <a:pt x="2144" y="413"/>
                  </a:lnTo>
                  <a:lnTo>
                    <a:pt x="2182" y="358"/>
                  </a:lnTo>
                  <a:lnTo>
                    <a:pt x="2220" y="301"/>
                  </a:lnTo>
                  <a:lnTo>
                    <a:pt x="2254" y="241"/>
                  </a:lnTo>
                  <a:lnTo>
                    <a:pt x="2286" y="180"/>
                  </a:lnTo>
                  <a:lnTo>
                    <a:pt x="2317" y="117"/>
                  </a:lnTo>
                  <a:lnTo>
                    <a:pt x="2312" y="108"/>
                  </a:lnTo>
                  <a:lnTo>
                    <a:pt x="2308" y="100"/>
                  </a:lnTo>
                  <a:lnTo>
                    <a:pt x="2303" y="93"/>
                  </a:lnTo>
                  <a:lnTo>
                    <a:pt x="2297" y="85"/>
                  </a:lnTo>
                  <a:lnTo>
                    <a:pt x="2291" y="78"/>
                  </a:lnTo>
                  <a:lnTo>
                    <a:pt x="2284" y="72"/>
                  </a:lnTo>
                  <a:lnTo>
                    <a:pt x="2277" y="66"/>
                  </a:lnTo>
                  <a:lnTo>
                    <a:pt x="2270" y="59"/>
                  </a:lnTo>
                  <a:lnTo>
                    <a:pt x="2261" y="54"/>
                  </a:lnTo>
                  <a:lnTo>
                    <a:pt x="2252" y="49"/>
                  </a:lnTo>
                  <a:lnTo>
                    <a:pt x="2244" y="45"/>
                  </a:lnTo>
                  <a:lnTo>
                    <a:pt x="2233" y="41"/>
                  </a:lnTo>
                  <a:lnTo>
                    <a:pt x="2212" y="34"/>
                  </a:lnTo>
                  <a:lnTo>
                    <a:pt x="2190" y="30"/>
                  </a:lnTo>
                  <a:lnTo>
                    <a:pt x="2164" y="28"/>
                  </a:lnTo>
                  <a:lnTo>
                    <a:pt x="2135" y="27"/>
                  </a:lnTo>
                  <a:lnTo>
                    <a:pt x="2106" y="29"/>
                  </a:lnTo>
                  <a:lnTo>
                    <a:pt x="2074" y="33"/>
                  </a:lnTo>
                  <a:lnTo>
                    <a:pt x="2040" y="40"/>
                  </a:lnTo>
                  <a:lnTo>
                    <a:pt x="2002" y="49"/>
                  </a:lnTo>
                  <a:lnTo>
                    <a:pt x="1964" y="60"/>
                  </a:lnTo>
                  <a:lnTo>
                    <a:pt x="1922" y="74"/>
                  </a:lnTo>
                  <a:lnTo>
                    <a:pt x="1898" y="83"/>
                  </a:lnTo>
                  <a:lnTo>
                    <a:pt x="1872" y="95"/>
                  </a:lnTo>
                  <a:lnTo>
                    <a:pt x="1845" y="109"/>
                  </a:lnTo>
                  <a:lnTo>
                    <a:pt x="1817" y="125"/>
                  </a:lnTo>
                  <a:lnTo>
                    <a:pt x="1756" y="162"/>
                  </a:lnTo>
                  <a:lnTo>
                    <a:pt x="1689" y="205"/>
                  </a:lnTo>
                  <a:lnTo>
                    <a:pt x="1618" y="251"/>
                  </a:lnTo>
                  <a:lnTo>
                    <a:pt x="1545" y="299"/>
                  </a:lnTo>
                  <a:lnTo>
                    <a:pt x="1469" y="346"/>
                  </a:lnTo>
                  <a:lnTo>
                    <a:pt x="1392" y="393"/>
                  </a:lnTo>
                  <a:lnTo>
                    <a:pt x="1354" y="415"/>
                  </a:lnTo>
                  <a:lnTo>
                    <a:pt x="1314" y="436"/>
                  </a:lnTo>
                  <a:lnTo>
                    <a:pt x="1276" y="456"/>
                  </a:lnTo>
                  <a:lnTo>
                    <a:pt x="1237" y="474"/>
                  </a:lnTo>
                  <a:lnTo>
                    <a:pt x="1200" y="491"/>
                  </a:lnTo>
                  <a:lnTo>
                    <a:pt x="1162" y="506"/>
                  </a:lnTo>
                  <a:lnTo>
                    <a:pt x="1125" y="518"/>
                  </a:lnTo>
                  <a:lnTo>
                    <a:pt x="1089" y="527"/>
                  </a:lnTo>
                  <a:lnTo>
                    <a:pt x="1053" y="536"/>
                  </a:lnTo>
                  <a:lnTo>
                    <a:pt x="1018" y="540"/>
                  </a:lnTo>
                  <a:lnTo>
                    <a:pt x="983" y="542"/>
                  </a:lnTo>
                  <a:lnTo>
                    <a:pt x="951" y="540"/>
                  </a:lnTo>
                  <a:lnTo>
                    <a:pt x="920" y="535"/>
                  </a:lnTo>
                  <a:lnTo>
                    <a:pt x="890" y="526"/>
                  </a:lnTo>
                  <a:lnTo>
                    <a:pt x="861" y="514"/>
                  </a:lnTo>
                  <a:lnTo>
                    <a:pt x="834" y="496"/>
                  </a:lnTo>
                  <a:lnTo>
                    <a:pt x="807" y="477"/>
                  </a:lnTo>
                  <a:lnTo>
                    <a:pt x="782" y="458"/>
                  </a:lnTo>
                  <a:lnTo>
                    <a:pt x="758" y="438"/>
                  </a:lnTo>
                  <a:lnTo>
                    <a:pt x="735" y="417"/>
                  </a:lnTo>
                  <a:lnTo>
                    <a:pt x="712" y="396"/>
                  </a:lnTo>
                  <a:lnTo>
                    <a:pt x="691" y="376"/>
                  </a:lnTo>
                  <a:lnTo>
                    <a:pt x="670" y="355"/>
                  </a:lnTo>
                  <a:lnTo>
                    <a:pt x="652" y="334"/>
                  </a:lnTo>
                  <a:lnTo>
                    <a:pt x="633" y="313"/>
                  </a:lnTo>
                  <a:lnTo>
                    <a:pt x="615" y="292"/>
                  </a:lnTo>
                  <a:lnTo>
                    <a:pt x="597" y="272"/>
                  </a:lnTo>
                  <a:lnTo>
                    <a:pt x="582" y="251"/>
                  </a:lnTo>
                  <a:lnTo>
                    <a:pt x="553" y="211"/>
                  </a:lnTo>
                  <a:lnTo>
                    <a:pt x="527" y="173"/>
                  </a:lnTo>
                  <a:lnTo>
                    <a:pt x="505" y="136"/>
                  </a:lnTo>
                  <a:lnTo>
                    <a:pt x="485" y="104"/>
                  </a:lnTo>
                  <a:lnTo>
                    <a:pt x="469" y="75"/>
                  </a:lnTo>
                  <a:lnTo>
                    <a:pt x="456" y="49"/>
                  </a:lnTo>
                  <a:lnTo>
                    <a:pt x="439" y="12"/>
                  </a:lnTo>
                  <a:lnTo>
                    <a:pt x="434" y="0"/>
                  </a:lnTo>
                  <a:lnTo>
                    <a:pt x="0" y="354"/>
                  </a:lnTo>
                  <a:lnTo>
                    <a:pt x="28" y="401"/>
                  </a:lnTo>
                  <a:lnTo>
                    <a:pt x="60" y="451"/>
                  </a:lnTo>
                  <a:lnTo>
                    <a:pt x="97" y="506"/>
                  </a:lnTo>
                  <a:lnTo>
                    <a:pt x="135" y="562"/>
                  </a:lnTo>
                  <a:lnTo>
                    <a:pt x="178" y="620"/>
                  </a:lnTo>
                  <a:lnTo>
                    <a:pt x="224" y="677"/>
                  </a:lnTo>
                  <a:lnTo>
                    <a:pt x="248" y="706"/>
                  </a:lnTo>
                  <a:lnTo>
                    <a:pt x="272" y="735"/>
                  </a:lnTo>
                  <a:lnTo>
                    <a:pt x="297" y="764"/>
                  </a:lnTo>
                  <a:lnTo>
                    <a:pt x="323" y="792"/>
                  </a:lnTo>
                  <a:lnTo>
                    <a:pt x="350" y="819"/>
                  </a:lnTo>
                  <a:lnTo>
                    <a:pt x="376" y="846"/>
                  </a:lnTo>
                  <a:lnTo>
                    <a:pt x="404" y="872"/>
                  </a:lnTo>
                  <a:lnTo>
                    <a:pt x="432" y="897"/>
                  </a:lnTo>
                  <a:lnTo>
                    <a:pt x="461" y="921"/>
                  </a:lnTo>
                  <a:lnTo>
                    <a:pt x="490" y="945"/>
                  </a:lnTo>
                  <a:lnTo>
                    <a:pt x="519" y="966"/>
                  </a:lnTo>
                  <a:lnTo>
                    <a:pt x="550" y="986"/>
                  </a:lnTo>
                  <a:lnTo>
                    <a:pt x="580" y="1006"/>
                  </a:lnTo>
                  <a:lnTo>
                    <a:pt x="611" y="1024"/>
                  </a:lnTo>
                  <a:lnTo>
                    <a:pt x="642" y="1039"/>
                  </a:lnTo>
                  <a:lnTo>
                    <a:pt x="674" y="1054"/>
                  </a:lnTo>
                  <a:lnTo>
                    <a:pt x="707" y="1066"/>
                  </a:lnTo>
                  <a:lnTo>
                    <a:pt x="739" y="1077"/>
                  </a:lnTo>
                  <a:lnTo>
                    <a:pt x="772" y="1086"/>
                  </a:lnTo>
                  <a:lnTo>
                    <a:pt x="806" y="1092"/>
                  </a:lnTo>
                  <a:close/>
                </a:path>
              </a:pathLst>
            </a:custGeom>
            <a:solidFill>
              <a:srgbClr val="FF4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604" name="Freeform 172"/>
            <p:cNvSpPr>
              <a:spLocks/>
            </p:cNvSpPr>
            <p:nvPr/>
          </p:nvSpPr>
          <p:spPr bwMode="auto">
            <a:xfrm>
              <a:off x="4070" y="2432"/>
              <a:ext cx="506" cy="253"/>
            </a:xfrm>
            <a:custGeom>
              <a:avLst/>
              <a:gdLst/>
              <a:ahLst/>
              <a:cxnLst>
                <a:cxn ang="0">
                  <a:pos x="2450" y="124"/>
                </a:cxn>
                <a:cxn ang="0">
                  <a:pos x="2340" y="296"/>
                </a:cxn>
                <a:cxn ang="0">
                  <a:pos x="2214" y="451"/>
                </a:cxn>
                <a:cxn ang="0">
                  <a:pos x="2074" y="587"/>
                </a:cxn>
                <a:cxn ang="0">
                  <a:pos x="1925" y="705"/>
                </a:cxn>
                <a:cxn ang="0">
                  <a:pos x="1768" y="802"/>
                </a:cxn>
                <a:cxn ang="0">
                  <a:pos x="1609" y="880"/>
                </a:cxn>
                <a:cxn ang="0">
                  <a:pos x="1449" y="936"/>
                </a:cxn>
                <a:cxn ang="0">
                  <a:pos x="1292" y="971"/>
                </a:cxn>
                <a:cxn ang="0">
                  <a:pos x="1142" y="985"/>
                </a:cxn>
                <a:cxn ang="0">
                  <a:pos x="1002" y="975"/>
                </a:cxn>
                <a:cxn ang="0">
                  <a:pos x="903" y="949"/>
                </a:cxn>
                <a:cxn ang="0">
                  <a:pos x="807" y="907"/>
                </a:cxn>
                <a:cxn ang="0">
                  <a:pos x="715" y="849"/>
                </a:cxn>
                <a:cxn ang="0">
                  <a:pos x="628" y="780"/>
                </a:cxn>
                <a:cxn ang="0">
                  <a:pos x="546" y="702"/>
                </a:cxn>
                <a:cxn ang="0">
                  <a:pos x="468" y="618"/>
                </a:cxn>
                <a:cxn ang="0">
                  <a:pos x="374" y="503"/>
                </a:cxn>
                <a:cxn ang="0">
                  <a:pos x="256" y="334"/>
                </a:cxn>
                <a:cxn ang="0">
                  <a:pos x="0" y="396"/>
                </a:cxn>
                <a:cxn ang="0">
                  <a:pos x="131" y="552"/>
                </a:cxn>
                <a:cxn ang="0">
                  <a:pos x="405" y="871"/>
                </a:cxn>
                <a:cxn ang="0">
                  <a:pos x="544" y="1021"/>
                </a:cxn>
                <a:cxn ang="0">
                  <a:pos x="626" y="1101"/>
                </a:cxn>
                <a:cxn ang="0">
                  <a:pos x="694" y="1153"/>
                </a:cxn>
                <a:cxn ang="0">
                  <a:pos x="771" y="1198"/>
                </a:cxn>
                <a:cxn ang="0">
                  <a:pos x="857" y="1233"/>
                </a:cxn>
                <a:cxn ang="0">
                  <a:pos x="955" y="1255"/>
                </a:cxn>
                <a:cxn ang="0">
                  <a:pos x="1065" y="1262"/>
                </a:cxn>
                <a:cxn ang="0">
                  <a:pos x="1188" y="1251"/>
                </a:cxn>
                <a:cxn ang="0">
                  <a:pos x="1325" y="1221"/>
                </a:cxn>
                <a:cxn ang="0">
                  <a:pos x="1477" y="1167"/>
                </a:cxn>
                <a:cxn ang="0">
                  <a:pos x="1647" y="1089"/>
                </a:cxn>
                <a:cxn ang="0">
                  <a:pos x="1834" y="983"/>
                </a:cxn>
                <a:cxn ang="0">
                  <a:pos x="1963" y="896"/>
                </a:cxn>
                <a:cxn ang="0">
                  <a:pos x="2082" y="801"/>
                </a:cxn>
                <a:cxn ang="0">
                  <a:pos x="2188" y="700"/>
                </a:cxn>
                <a:cxn ang="0">
                  <a:pos x="2283" y="596"/>
                </a:cxn>
                <a:cxn ang="0">
                  <a:pos x="2363" y="492"/>
                </a:cxn>
                <a:cxn ang="0">
                  <a:pos x="2428" y="389"/>
                </a:cxn>
                <a:cxn ang="0">
                  <a:pos x="2479" y="289"/>
                </a:cxn>
                <a:cxn ang="0">
                  <a:pos x="2513" y="196"/>
                </a:cxn>
                <a:cxn ang="0">
                  <a:pos x="2528" y="113"/>
                </a:cxn>
                <a:cxn ang="0">
                  <a:pos x="2526" y="40"/>
                </a:cxn>
              </a:cxnLst>
              <a:rect l="0" t="0" r="r" b="b"/>
              <a:pathLst>
                <a:path w="2529" h="1262">
                  <a:moveTo>
                    <a:pt x="2513" y="0"/>
                  </a:moveTo>
                  <a:lnTo>
                    <a:pt x="2482" y="63"/>
                  </a:lnTo>
                  <a:lnTo>
                    <a:pt x="2450" y="124"/>
                  </a:lnTo>
                  <a:lnTo>
                    <a:pt x="2416" y="184"/>
                  </a:lnTo>
                  <a:lnTo>
                    <a:pt x="2378" y="241"/>
                  </a:lnTo>
                  <a:lnTo>
                    <a:pt x="2340" y="296"/>
                  </a:lnTo>
                  <a:lnTo>
                    <a:pt x="2299" y="350"/>
                  </a:lnTo>
                  <a:lnTo>
                    <a:pt x="2258" y="401"/>
                  </a:lnTo>
                  <a:lnTo>
                    <a:pt x="2214" y="451"/>
                  </a:lnTo>
                  <a:lnTo>
                    <a:pt x="2168" y="498"/>
                  </a:lnTo>
                  <a:lnTo>
                    <a:pt x="2122" y="544"/>
                  </a:lnTo>
                  <a:lnTo>
                    <a:pt x="2074" y="587"/>
                  </a:lnTo>
                  <a:lnTo>
                    <a:pt x="2026" y="628"/>
                  </a:lnTo>
                  <a:lnTo>
                    <a:pt x="1976" y="667"/>
                  </a:lnTo>
                  <a:lnTo>
                    <a:pt x="1925" y="705"/>
                  </a:lnTo>
                  <a:lnTo>
                    <a:pt x="1874" y="739"/>
                  </a:lnTo>
                  <a:lnTo>
                    <a:pt x="1822" y="771"/>
                  </a:lnTo>
                  <a:lnTo>
                    <a:pt x="1768" y="802"/>
                  </a:lnTo>
                  <a:lnTo>
                    <a:pt x="1715" y="830"/>
                  </a:lnTo>
                  <a:lnTo>
                    <a:pt x="1662" y="856"/>
                  </a:lnTo>
                  <a:lnTo>
                    <a:pt x="1609" y="880"/>
                  </a:lnTo>
                  <a:lnTo>
                    <a:pt x="1555" y="900"/>
                  </a:lnTo>
                  <a:lnTo>
                    <a:pt x="1502" y="920"/>
                  </a:lnTo>
                  <a:lnTo>
                    <a:pt x="1449" y="936"/>
                  </a:lnTo>
                  <a:lnTo>
                    <a:pt x="1396" y="950"/>
                  </a:lnTo>
                  <a:lnTo>
                    <a:pt x="1344" y="962"/>
                  </a:lnTo>
                  <a:lnTo>
                    <a:pt x="1292" y="971"/>
                  </a:lnTo>
                  <a:lnTo>
                    <a:pt x="1241" y="978"/>
                  </a:lnTo>
                  <a:lnTo>
                    <a:pt x="1191" y="983"/>
                  </a:lnTo>
                  <a:lnTo>
                    <a:pt x="1142" y="985"/>
                  </a:lnTo>
                  <a:lnTo>
                    <a:pt x="1094" y="984"/>
                  </a:lnTo>
                  <a:lnTo>
                    <a:pt x="1046" y="980"/>
                  </a:lnTo>
                  <a:lnTo>
                    <a:pt x="1002" y="975"/>
                  </a:lnTo>
                  <a:lnTo>
                    <a:pt x="968" y="969"/>
                  </a:lnTo>
                  <a:lnTo>
                    <a:pt x="935" y="960"/>
                  </a:lnTo>
                  <a:lnTo>
                    <a:pt x="903" y="949"/>
                  </a:lnTo>
                  <a:lnTo>
                    <a:pt x="870" y="937"/>
                  </a:lnTo>
                  <a:lnTo>
                    <a:pt x="838" y="922"/>
                  </a:lnTo>
                  <a:lnTo>
                    <a:pt x="807" y="907"/>
                  </a:lnTo>
                  <a:lnTo>
                    <a:pt x="776" y="889"/>
                  </a:lnTo>
                  <a:lnTo>
                    <a:pt x="746" y="869"/>
                  </a:lnTo>
                  <a:lnTo>
                    <a:pt x="715" y="849"/>
                  </a:lnTo>
                  <a:lnTo>
                    <a:pt x="686" y="828"/>
                  </a:lnTo>
                  <a:lnTo>
                    <a:pt x="657" y="804"/>
                  </a:lnTo>
                  <a:lnTo>
                    <a:pt x="628" y="780"/>
                  </a:lnTo>
                  <a:lnTo>
                    <a:pt x="600" y="755"/>
                  </a:lnTo>
                  <a:lnTo>
                    <a:pt x="572" y="729"/>
                  </a:lnTo>
                  <a:lnTo>
                    <a:pt x="546" y="702"/>
                  </a:lnTo>
                  <a:lnTo>
                    <a:pt x="519" y="675"/>
                  </a:lnTo>
                  <a:lnTo>
                    <a:pt x="493" y="647"/>
                  </a:lnTo>
                  <a:lnTo>
                    <a:pt x="468" y="618"/>
                  </a:lnTo>
                  <a:lnTo>
                    <a:pt x="444" y="589"/>
                  </a:lnTo>
                  <a:lnTo>
                    <a:pt x="420" y="560"/>
                  </a:lnTo>
                  <a:lnTo>
                    <a:pt x="374" y="503"/>
                  </a:lnTo>
                  <a:lnTo>
                    <a:pt x="331" y="445"/>
                  </a:lnTo>
                  <a:lnTo>
                    <a:pt x="293" y="389"/>
                  </a:lnTo>
                  <a:lnTo>
                    <a:pt x="256" y="334"/>
                  </a:lnTo>
                  <a:lnTo>
                    <a:pt x="224" y="284"/>
                  </a:lnTo>
                  <a:lnTo>
                    <a:pt x="196" y="237"/>
                  </a:lnTo>
                  <a:lnTo>
                    <a:pt x="0" y="396"/>
                  </a:lnTo>
                  <a:lnTo>
                    <a:pt x="17" y="416"/>
                  </a:lnTo>
                  <a:lnTo>
                    <a:pt x="63" y="471"/>
                  </a:lnTo>
                  <a:lnTo>
                    <a:pt x="131" y="552"/>
                  </a:lnTo>
                  <a:lnTo>
                    <a:pt x="214" y="652"/>
                  </a:lnTo>
                  <a:lnTo>
                    <a:pt x="307" y="760"/>
                  </a:lnTo>
                  <a:lnTo>
                    <a:pt x="405" y="871"/>
                  </a:lnTo>
                  <a:lnTo>
                    <a:pt x="453" y="924"/>
                  </a:lnTo>
                  <a:lnTo>
                    <a:pt x="500" y="974"/>
                  </a:lnTo>
                  <a:lnTo>
                    <a:pt x="544" y="1021"/>
                  </a:lnTo>
                  <a:lnTo>
                    <a:pt x="585" y="1063"/>
                  </a:lnTo>
                  <a:lnTo>
                    <a:pt x="605" y="1082"/>
                  </a:lnTo>
                  <a:lnTo>
                    <a:pt x="626" y="1101"/>
                  </a:lnTo>
                  <a:lnTo>
                    <a:pt x="648" y="1119"/>
                  </a:lnTo>
                  <a:lnTo>
                    <a:pt x="671" y="1137"/>
                  </a:lnTo>
                  <a:lnTo>
                    <a:pt x="694" y="1153"/>
                  </a:lnTo>
                  <a:lnTo>
                    <a:pt x="718" y="1170"/>
                  </a:lnTo>
                  <a:lnTo>
                    <a:pt x="745" y="1184"/>
                  </a:lnTo>
                  <a:lnTo>
                    <a:pt x="771" y="1198"/>
                  </a:lnTo>
                  <a:lnTo>
                    <a:pt x="799" y="1211"/>
                  </a:lnTo>
                  <a:lnTo>
                    <a:pt x="828" y="1223"/>
                  </a:lnTo>
                  <a:lnTo>
                    <a:pt x="857" y="1233"/>
                  </a:lnTo>
                  <a:lnTo>
                    <a:pt x="888" y="1242"/>
                  </a:lnTo>
                  <a:lnTo>
                    <a:pt x="921" y="1249"/>
                  </a:lnTo>
                  <a:lnTo>
                    <a:pt x="955" y="1255"/>
                  </a:lnTo>
                  <a:lnTo>
                    <a:pt x="990" y="1259"/>
                  </a:lnTo>
                  <a:lnTo>
                    <a:pt x="1027" y="1261"/>
                  </a:lnTo>
                  <a:lnTo>
                    <a:pt x="1065" y="1262"/>
                  </a:lnTo>
                  <a:lnTo>
                    <a:pt x="1104" y="1260"/>
                  </a:lnTo>
                  <a:lnTo>
                    <a:pt x="1145" y="1257"/>
                  </a:lnTo>
                  <a:lnTo>
                    <a:pt x="1188" y="1251"/>
                  </a:lnTo>
                  <a:lnTo>
                    <a:pt x="1232" y="1244"/>
                  </a:lnTo>
                  <a:lnTo>
                    <a:pt x="1277" y="1233"/>
                  </a:lnTo>
                  <a:lnTo>
                    <a:pt x="1325" y="1221"/>
                  </a:lnTo>
                  <a:lnTo>
                    <a:pt x="1374" y="1205"/>
                  </a:lnTo>
                  <a:lnTo>
                    <a:pt x="1425" y="1188"/>
                  </a:lnTo>
                  <a:lnTo>
                    <a:pt x="1477" y="1167"/>
                  </a:lnTo>
                  <a:lnTo>
                    <a:pt x="1532" y="1144"/>
                  </a:lnTo>
                  <a:lnTo>
                    <a:pt x="1588" y="1118"/>
                  </a:lnTo>
                  <a:lnTo>
                    <a:pt x="1647" y="1089"/>
                  </a:lnTo>
                  <a:lnTo>
                    <a:pt x="1707" y="1056"/>
                  </a:lnTo>
                  <a:lnTo>
                    <a:pt x="1770" y="1021"/>
                  </a:lnTo>
                  <a:lnTo>
                    <a:pt x="1834" y="983"/>
                  </a:lnTo>
                  <a:lnTo>
                    <a:pt x="1878" y="954"/>
                  </a:lnTo>
                  <a:lnTo>
                    <a:pt x="1921" y="925"/>
                  </a:lnTo>
                  <a:lnTo>
                    <a:pt x="1963" y="896"/>
                  </a:lnTo>
                  <a:lnTo>
                    <a:pt x="2004" y="865"/>
                  </a:lnTo>
                  <a:lnTo>
                    <a:pt x="2043" y="833"/>
                  </a:lnTo>
                  <a:lnTo>
                    <a:pt x="2082" y="801"/>
                  </a:lnTo>
                  <a:lnTo>
                    <a:pt x="2118" y="767"/>
                  </a:lnTo>
                  <a:lnTo>
                    <a:pt x="2155" y="734"/>
                  </a:lnTo>
                  <a:lnTo>
                    <a:pt x="2188" y="700"/>
                  </a:lnTo>
                  <a:lnTo>
                    <a:pt x="2221" y="665"/>
                  </a:lnTo>
                  <a:lnTo>
                    <a:pt x="2252" y="631"/>
                  </a:lnTo>
                  <a:lnTo>
                    <a:pt x="2283" y="596"/>
                  </a:lnTo>
                  <a:lnTo>
                    <a:pt x="2311" y="561"/>
                  </a:lnTo>
                  <a:lnTo>
                    <a:pt x="2338" y="526"/>
                  </a:lnTo>
                  <a:lnTo>
                    <a:pt x="2363" y="492"/>
                  </a:lnTo>
                  <a:lnTo>
                    <a:pt x="2387" y="456"/>
                  </a:lnTo>
                  <a:lnTo>
                    <a:pt x="2408" y="422"/>
                  </a:lnTo>
                  <a:lnTo>
                    <a:pt x="2428" y="389"/>
                  </a:lnTo>
                  <a:lnTo>
                    <a:pt x="2447" y="354"/>
                  </a:lnTo>
                  <a:lnTo>
                    <a:pt x="2464" y="322"/>
                  </a:lnTo>
                  <a:lnTo>
                    <a:pt x="2479" y="289"/>
                  </a:lnTo>
                  <a:lnTo>
                    <a:pt x="2492" y="257"/>
                  </a:lnTo>
                  <a:lnTo>
                    <a:pt x="2503" y="226"/>
                  </a:lnTo>
                  <a:lnTo>
                    <a:pt x="2513" y="196"/>
                  </a:lnTo>
                  <a:lnTo>
                    <a:pt x="2520" y="168"/>
                  </a:lnTo>
                  <a:lnTo>
                    <a:pt x="2525" y="140"/>
                  </a:lnTo>
                  <a:lnTo>
                    <a:pt x="2528" y="113"/>
                  </a:lnTo>
                  <a:lnTo>
                    <a:pt x="2529" y="87"/>
                  </a:lnTo>
                  <a:lnTo>
                    <a:pt x="2528" y="63"/>
                  </a:lnTo>
                  <a:lnTo>
                    <a:pt x="2526" y="40"/>
                  </a:lnTo>
                  <a:lnTo>
                    <a:pt x="2521" y="19"/>
                  </a:lnTo>
                  <a:lnTo>
                    <a:pt x="2513" y="0"/>
                  </a:lnTo>
                  <a:close/>
                </a:path>
              </a:pathLst>
            </a:custGeom>
            <a:solidFill>
              <a:srgbClr val="CC1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605" name="Freeform 173"/>
            <p:cNvSpPr>
              <a:spLocks/>
            </p:cNvSpPr>
            <p:nvPr/>
          </p:nvSpPr>
          <p:spPr bwMode="auto">
            <a:xfrm>
              <a:off x="3999" y="2318"/>
              <a:ext cx="211" cy="211"/>
            </a:xfrm>
            <a:custGeom>
              <a:avLst/>
              <a:gdLst/>
              <a:ahLst/>
              <a:cxnLst>
                <a:cxn ang="0">
                  <a:pos x="963" y="828"/>
                </a:cxn>
                <a:cxn ang="0">
                  <a:pos x="913" y="890"/>
                </a:cxn>
                <a:cxn ang="0">
                  <a:pos x="856" y="943"/>
                </a:cxn>
                <a:cxn ang="0">
                  <a:pos x="792" y="986"/>
                </a:cxn>
                <a:cxn ang="0">
                  <a:pos x="724" y="1019"/>
                </a:cxn>
                <a:cxn ang="0">
                  <a:pos x="651" y="1042"/>
                </a:cxn>
                <a:cxn ang="0">
                  <a:pos x="576" y="1054"/>
                </a:cxn>
                <a:cxn ang="0">
                  <a:pos x="500" y="1056"/>
                </a:cxn>
                <a:cxn ang="0">
                  <a:pos x="423" y="1046"/>
                </a:cxn>
                <a:cxn ang="0">
                  <a:pos x="347" y="1025"/>
                </a:cxn>
                <a:cxn ang="0">
                  <a:pos x="274" y="992"/>
                </a:cxn>
                <a:cxn ang="0">
                  <a:pos x="207" y="948"/>
                </a:cxn>
                <a:cxn ang="0">
                  <a:pos x="147" y="895"/>
                </a:cxn>
                <a:cxn ang="0">
                  <a:pos x="98" y="836"/>
                </a:cxn>
                <a:cxn ang="0">
                  <a:pos x="58" y="770"/>
                </a:cxn>
                <a:cxn ang="0">
                  <a:pos x="29" y="700"/>
                </a:cxn>
                <a:cxn ang="0">
                  <a:pos x="9" y="628"/>
                </a:cxn>
                <a:cxn ang="0">
                  <a:pos x="0" y="552"/>
                </a:cxn>
                <a:cxn ang="0">
                  <a:pos x="3" y="475"/>
                </a:cxn>
                <a:cxn ang="0">
                  <a:pos x="15" y="399"/>
                </a:cxn>
                <a:cxn ang="0">
                  <a:pos x="41" y="323"/>
                </a:cxn>
                <a:cxn ang="0">
                  <a:pos x="79" y="251"/>
                </a:cxn>
                <a:cxn ang="0">
                  <a:pos x="125" y="187"/>
                </a:cxn>
                <a:cxn ang="0">
                  <a:pos x="180" y="130"/>
                </a:cxn>
                <a:cxn ang="0">
                  <a:pos x="242" y="85"/>
                </a:cxn>
                <a:cxn ang="0">
                  <a:pos x="309" y="48"/>
                </a:cxn>
                <a:cxn ang="0">
                  <a:pos x="379" y="21"/>
                </a:cxn>
                <a:cxn ang="0">
                  <a:pos x="454" y="6"/>
                </a:cxn>
                <a:cxn ang="0">
                  <a:pos x="530" y="0"/>
                </a:cxn>
                <a:cxn ang="0">
                  <a:pos x="607" y="6"/>
                </a:cxn>
                <a:cxn ang="0">
                  <a:pos x="683" y="23"/>
                </a:cxn>
                <a:cxn ang="0">
                  <a:pos x="757" y="52"/>
                </a:cxn>
                <a:cxn ang="0">
                  <a:pos x="828" y="93"/>
                </a:cxn>
                <a:cxn ang="0">
                  <a:pos x="889" y="143"/>
                </a:cxn>
                <a:cxn ang="0">
                  <a:pos x="942" y="200"/>
                </a:cxn>
                <a:cxn ang="0">
                  <a:pos x="985" y="264"/>
                </a:cxn>
                <a:cxn ang="0">
                  <a:pos x="1018" y="332"/>
                </a:cxn>
                <a:cxn ang="0">
                  <a:pos x="1041" y="405"/>
                </a:cxn>
                <a:cxn ang="0">
                  <a:pos x="1054" y="480"/>
                </a:cxn>
                <a:cxn ang="0">
                  <a:pos x="1056" y="556"/>
                </a:cxn>
                <a:cxn ang="0">
                  <a:pos x="1046" y="633"/>
                </a:cxn>
                <a:cxn ang="0">
                  <a:pos x="1025" y="709"/>
                </a:cxn>
                <a:cxn ang="0">
                  <a:pos x="991" y="783"/>
                </a:cxn>
              </a:cxnLst>
              <a:rect l="0" t="0" r="r" b="b"/>
              <a:pathLst>
                <a:path w="1057" h="1056">
                  <a:moveTo>
                    <a:pt x="991" y="783"/>
                  </a:moveTo>
                  <a:lnTo>
                    <a:pt x="978" y="806"/>
                  </a:lnTo>
                  <a:lnTo>
                    <a:pt x="963" y="828"/>
                  </a:lnTo>
                  <a:lnTo>
                    <a:pt x="948" y="850"/>
                  </a:lnTo>
                  <a:lnTo>
                    <a:pt x="931" y="870"/>
                  </a:lnTo>
                  <a:lnTo>
                    <a:pt x="913" y="890"/>
                  </a:lnTo>
                  <a:lnTo>
                    <a:pt x="894" y="909"/>
                  </a:lnTo>
                  <a:lnTo>
                    <a:pt x="876" y="926"/>
                  </a:lnTo>
                  <a:lnTo>
                    <a:pt x="856" y="943"/>
                  </a:lnTo>
                  <a:lnTo>
                    <a:pt x="835" y="958"/>
                  </a:lnTo>
                  <a:lnTo>
                    <a:pt x="814" y="972"/>
                  </a:lnTo>
                  <a:lnTo>
                    <a:pt x="792" y="986"/>
                  </a:lnTo>
                  <a:lnTo>
                    <a:pt x="770" y="998"/>
                  </a:lnTo>
                  <a:lnTo>
                    <a:pt x="747" y="1009"/>
                  </a:lnTo>
                  <a:lnTo>
                    <a:pt x="724" y="1019"/>
                  </a:lnTo>
                  <a:lnTo>
                    <a:pt x="700" y="1028"/>
                  </a:lnTo>
                  <a:lnTo>
                    <a:pt x="676" y="1035"/>
                  </a:lnTo>
                  <a:lnTo>
                    <a:pt x="651" y="1042"/>
                  </a:lnTo>
                  <a:lnTo>
                    <a:pt x="627" y="1047"/>
                  </a:lnTo>
                  <a:lnTo>
                    <a:pt x="602" y="1051"/>
                  </a:lnTo>
                  <a:lnTo>
                    <a:pt x="576" y="1054"/>
                  </a:lnTo>
                  <a:lnTo>
                    <a:pt x="551" y="1056"/>
                  </a:lnTo>
                  <a:lnTo>
                    <a:pt x="525" y="1056"/>
                  </a:lnTo>
                  <a:lnTo>
                    <a:pt x="500" y="1056"/>
                  </a:lnTo>
                  <a:lnTo>
                    <a:pt x="474" y="1054"/>
                  </a:lnTo>
                  <a:lnTo>
                    <a:pt x="449" y="1051"/>
                  </a:lnTo>
                  <a:lnTo>
                    <a:pt x="423" y="1046"/>
                  </a:lnTo>
                  <a:lnTo>
                    <a:pt x="398" y="1041"/>
                  </a:lnTo>
                  <a:lnTo>
                    <a:pt x="372" y="1033"/>
                  </a:lnTo>
                  <a:lnTo>
                    <a:pt x="347" y="1025"/>
                  </a:lnTo>
                  <a:lnTo>
                    <a:pt x="322" y="1016"/>
                  </a:lnTo>
                  <a:lnTo>
                    <a:pt x="298" y="1004"/>
                  </a:lnTo>
                  <a:lnTo>
                    <a:pt x="274" y="992"/>
                  </a:lnTo>
                  <a:lnTo>
                    <a:pt x="250" y="978"/>
                  </a:lnTo>
                  <a:lnTo>
                    <a:pt x="227" y="964"/>
                  </a:lnTo>
                  <a:lnTo>
                    <a:pt x="207" y="948"/>
                  </a:lnTo>
                  <a:lnTo>
                    <a:pt x="186" y="931"/>
                  </a:lnTo>
                  <a:lnTo>
                    <a:pt x="166" y="914"/>
                  </a:lnTo>
                  <a:lnTo>
                    <a:pt x="147" y="895"/>
                  </a:lnTo>
                  <a:lnTo>
                    <a:pt x="130" y="876"/>
                  </a:lnTo>
                  <a:lnTo>
                    <a:pt x="113" y="857"/>
                  </a:lnTo>
                  <a:lnTo>
                    <a:pt x="98" y="836"/>
                  </a:lnTo>
                  <a:lnTo>
                    <a:pt x="84" y="815"/>
                  </a:lnTo>
                  <a:lnTo>
                    <a:pt x="70" y="793"/>
                  </a:lnTo>
                  <a:lnTo>
                    <a:pt x="58" y="770"/>
                  </a:lnTo>
                  <a:lnTo>
                    <a:pt x="47" y="747"/>
                  </a:lnTo>
                  <a:lnTo>
                    <a:pt x="37" y="724"/>
                  </a:lnTo>
                  <a:lnTo>
                    <a:pt x="29" y="700"/>
                  </a:lnTo>
                  <a:lnTo>
                    <a:pt x="20" y="677"/>
                  </a:lnTo>
                  <a:lnTo>
                    <a:pt x="14" y="652"/>
                  </a:lnTo>
                  <a:lnTo>
                    <a:pt x="9" y="628"/>
                  </a:lnTo>
                  <a:lnTo>
                    <a:pt x="5" y="603"/>
                  </a:lnTo>
                  <a:lnTo>
                    <a:pt x="2" y="577"/>
                  </a:lnTo>
                  <a:lnTo>
                    <a:pt x="0" y="552"/>
                  </a:lnTo>
                  <a:lnTo>
                    <a:pt x="0" y="526"/>
                  </a:lnTo>
                  <a:lnTo>
                    <a:pt x="1" y="501"/>
                  </a:lnTo>
                  <a:lnTo>
                    <a:pt x="3" y="475"/>
                  </a:lnTo>
                  <a:lnTo>
                    <a:pt x="6" y="450"/>
                  </a:lnTo>
                  <a:lnTo>
                    <a:pt x="10" y="424"/>
                  </a:lnTo>
                  <a:lnTo>
                    <a:pt x="15" y="399"/>
                  </a:lnTo>
                  <a:lnTo>
                    <a:pt x="22" y="373"/>
                  </a:lnTo>
                  <a:lnTo>
                    <a:pt x="31" y="348"/>
                  </a:lnTo>
                  <a:lnTo>
                    <a:pt x="41" y="323"/>
                  </a:lnTo>
                  <a:lnTo>
                    <a:pt x="52" y="299"/>
                  </a:lnTo>
                  <a:lnTo>
                    <a:pt x="65" y="275"/>
                  </a:lnTo>
                  <a:lnTo>
                    <a:pt x="79" y="251"/>
                  </a:lnTo>
                  <a:lnTo>
                    <a:pt x="93" y="228"/>
                  </a:lnTo>
                  <a:lnTo>
                    <a:pt x="109" y="207"/>
                  </a:lnTo>
                  <a:lnTo>
                    <a:pt x="125" y="187"/>
                  </a:lnTo>
                  <a:lnTo>
                    <a:pt x="142" y="167"/>
                  </a:lnTo>
                  <a:lnTo>
                    <a:pt x="161" y="148"/>
                  </a:lnTo>
                  <a:lnTo>
                    <a:pt x="180" y="130"/>
                  </a:lnTo>
                  <a:lnTo>
                    <a:pt x="199" y="114"/>
                  </a:lnTo>
                  <a:lnTo>
                    <a:pt x="220" y="99"/>
                  </a:lnTo>
                  <a:lnTo>
                    <a:pt x="242" y="85"/>
                  </a:lnTo>
                  <a:lnTo>
                    <a:pt x="263" y="71"/>
                  </a:lnTo>
                  <a:lnTo>
                    <a:pt x="286" y="59"/>
                  </a:lnTo>
                  <a:lnTo>
                    <a:pt x="309" y="48"/>
                  </a:lnTo>
                  <a:lnTo>
                    <a:pt x="331" y="38"/>
                  </a:lnTo>
                  <a:lnTo>
                    <a:pt x="355" y="30"/>
                  </a:lnTo>
                  <a:lnTo>
                    <a:pt x="379" y="21"/>
                  </a:lnTo>
                  <a:lnTo>
                    <a:pt x="404" y="15"/>
                  </a:lnTo>
                  <a:lnTo>
                    <a:pt x="429" y="10"/>
                  </a:lnTo>
                  <a:lnTo>
                    <a:pt x="454" y="6"/>
                  </a:lnTo>
                  <a:lnTo>
                    <a:pt x="479" y="2"/>
                  </a:lnTo>
                  <a:lnTo>
                    <a:pt x="504" y="0"/>
                  </a:lnTo>
                  <a:lnTo>
                    <a:pt x="530" y="0"/>
                  </a:lnTo>
                  <a:lnTo>
                    <a:pt x="556" y="0"/>
                  </a:lnTo>
                  <a:lnTo>
                    <a:pt x="581" y="2"/>
                  </a:lnTo>
                  <a:lnTo>
                    <a:pt x="607" y="6"/>
                  </a:lnTo>
                  <a:lnTo>
                    <a:pt x="632" y="11"/>
                  </a:lnTo>
                  <a:lnTo>
                    <a:pt x="658" y="16"/>
                  </a:lnTo>
                  <a:lnTo>
                    <a:pt x="683" y="23"/>
                  </a:lnTo>
                  <a:lnTo>
                    <a:pt x="708" y="32"/>
                  </a:lnTo>
                  <a:lnTo>
                    <a:pt x="733" y="42"/>
                  </a:lnTo>
                  <a:lnTo>
                    <a:pt x="757" y="52"/>
                  </a:lnTo>
                  <a:lnTo>
                    <a:pt x="782" y="65"/>
                  </a:lnTo>
                  <a:lnTo>
                    <a:pt x="805" y="78"/>
                  </a:lnTo>
                  <a:lnTo>
                    <a:pt x="828" y="93"/>
                  </a:lnTo>
                  <a:lnTo>
                    <a:pt x="850" y="110"/>
                  </a:lnTo>
                  <a:lnTo>
                    <a:pt x="869" y="125"/>
                  </a:lnTo>
                  <a:lnTo>
                    <a:pt x="889" y="143"/>
                  </a:lnTo>
                  <a:lnTo>
                    <a:pt x="908" y="162"/>
                  </a:lnTo>
                  <a:lnTo>
                    <a:pt x="926" y="180"/>
                  </a:lnTo>
                  <a:lnTo>
                    <a:pt x="942" y="200"/>
                  </a:lnTo>
                  <a:lnTo>
                    <a:pt x="958" y="221"/>
                  </a:lnTo>
                  <a:lnTo>
                    <a:pt x="971" y="242"/>
                  </a:lnTo>
                  <a:lnTo>
                    <a:pt x="985" y="264"/>
                  </a:lnTo>
                  <a:lnTo>
                    <a:pt x="997" y="286"/>
                  </a:lnTo>
                  <a:lnTo>
                    <a:pt x="1009" y="309"/>
                  </a:lnTo>
                  <a:lnTo>
                    <a:pt x="1018" y="332"/>
                  </a:lnTo>
                  <a:lnTo>
                    <a:pt x="1028" y="356"/>
                  </a:lnTo>
                  <a:lnTo>
                    <a:pt x="1035" y="380"/>
                  </a:lnTo>
                  <a:lnTo>
                    <a:pt x="1041" y="405"/>
                  </a:lnTo>
                  <a:lnTo>
                    <a:pt x="1046" y="430"/>
                  </a:lnTo>
                  <a:lnTo>
                    <a:pt x="1051" y="455"/>
                  </a:lnTo>
                  <a:lnTo>
                    <a:pt x="1054" y="480"/>
                  </a:lnTo>
                  <a:lnTo>
                    <a:pt x="1056" y="505"/>
                  </a:lnTo>
                  <a:lnTo>
                    <a:pt x="1057" y="531"/>
                  </a:lnTo>
                  <a:lnTo>
                    <a:pt x="1056" y="556"/>
                  </a:lnTo>
                  <a:lnTo>
                    <a:pt x="1054" y="582"/>
                  </a:lnTo>
                  <a:lnTo>
                    <a:pt x="1051" y="608"/>
                  </a:lnTo>
                  <a:lnTo>
                    <a:pt x="1046" y="633"/>
                  </a:lnTo>
                  <a:lnTo>
                    <a:pt x="1040" y="659"/>
                  </a:lnTo>
                  <a:lnTo>
                    <a:pt x="1033" y="684"/>
                  </a:lnTo>
                  <a:lnTo>
                    <a:pt x="1025" y="709"/>
                  </a:lnTo>
                  <a:lnTo>
                    <a:pt x="1015" y="734"/>
                  </a:lnTo>
                  <a:lnTo>
                    <a:pt x="1004" y="758"/>
                  </a:lnTo>
                  <a:lnTo>
                    <a:pt x="991" y="783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606" name="Freeform 174"/>
            <p:cNvSpPr>
              <a:spLocks/>
            </p:cNvSpPr>
            <p:nvPr/>
          </p:nvSpPr>
          <p:spPr bwMode="auto">
            <a:xfrm>
              <a:off x="4314" y="2363"/>
              <a:ext cx="262" cy="116"/>
            </a:xfrm>
            <a:custGeom>
              <a:avLst/>
              <a:gdLst/>
              <a:ahLst/>
              <a:cxnLst>
                <a:cxn ang="0">
                  <a:pos x="135" y="14"/>
                </a:cxn>
                <a:cxn ang="0">
                  <a:pos x="364" y="270"/>
                </a:cxn>
                <a:cxn ang="0">
                  <a:pos x="987" y="0"/>
                </a:cxn>
                <a:cxn ang="0">
                  <a:pos x="993" y="0"/>
                </a:cxn>
                <a:cxn ang="0">
                  <a:pos x="1010" y="1"/>
                </a:cxn>
                <a:cxn ang="0">
                  <a:pos x="1039" y="5"/>
                </a:cxn>
                <a:cxn ang="0">
                  <a:pos x="1077" y="14"/>
                </a:cxn>
                <a:cxn ang="0">
                  <a:pos x="1100" y="19"/>
                </a:cxn>
                <a:cxn ang="0">
                  <a:pos x="1125" y="26"/>
                </a:cxn>
                <a:cxn ang="0">
                  <a:pos x="1151" y="34"/>
                </a:cxn>
                <a:cxn ang="0">
                  <a:pos x="1180" y="46"/>
                </a:cxn>
                <a:cxn ang="0">
                  <a:pos x="1210" y="57"/>
                </a:cxn>
                <a:cxn ang="0">
                  <a:pos x="1243" y="72"/>
                </a:cxn>
                <a:cxn ang="0">
                  <a:pos x="1276" y="89"/>
                </a:cxn>
                <a:cxn ang="0">
                  <a:pos x="1310" y="108"/>
                </a:cxn>
                <a:cxn ang="0">
                  <a:pos x="540" y="581"/>
                </a:cxn>
                <a:cxn ang="0">
                  <a:pos x="364" y="324"/>
                </a:cxn>
                <a:cxn ang="0">
                  <a:pos x="0" y="486"/>
                </a:cxn>
                <a:cxn ang="0">
                  <a:pos x="27" y="202"/>
                </a:cxn>
                <a:cxn ang="0">
                  <a:pos x="135" y="14"/>
                </a:cxn>
              </a:cxnLst>
              <a:rect l="0" t="0" r="r" b="b"/>
              <a:pathLst>
                <a:path w="1310" h="581">
                  <a:moveTo>
                    <a:pt x="135" y="14"/>
                  </a:moveTo>
                  <a:lnTo>
                    <a:pt x="364" y="270"/>
                  </a:lnTo>
                  <a:lnTo>
                    <a:pt x="987" y="0"/>
                  </a:lnTo>
                  <a:lnTo>
                    <a:pt x="993" y="0"/>
                  </a:lnTo>
                  <a:lnTo>
                    <a:pt x="1010" y="1"/>
                  </a:lnTo>
                  <a:lnTo>
                    <a:pt x="1039" y="5"/>
                  </a:lnTo>
                  <a:lnTo>
                    <a:pt x="1077" y="14"/>
                  </a:lnTo>
                  <a:lnTo>
                    <a:pt x="1100" y="19"/>
                  </a:lnTo>
                  <a:lnTo>
                    <a:pt x="1125" y="26"/>
                  </a:lnTo>
                  <a:lnTo>
                    <a:pt x="1151" y="34"/>
                  </a:lnTo>
                  <a:lnTo>
                    <a:pt x="1180" y="46"/>
                  </a:lnTo>
                  <a:lnTo>
                    <a:pt x="1210" y="57"/>
                  </a:lnTo>
                  <a:lnTo>
                    <a:pt x="1243" y="72"/>
                  </a:lnTo>
                  <a:lnTo>
                    <a:pt x="1276" y="89"/>
                  </a:lnTo>
                  <a:lnTo>
                    <a:pt x="1310" y="108"/>
                  </a:lnTo>
                  <a:lnTo>
                    <a:pt x="540" y="581"/>
                  </a:lnTo>
                  <a:lnTo>
                    <a:pt x="364" y="324"/>
                  </a:lnTo>
                  <a:lnTo>
                    <a:pt x="0" y="486"/>
                  </a:lnTo>
                  <a:lnTo>
                    <a:pt x="27" y="202"/>
                  </a:lnTo>
                  <a:lnTo>
                    <a:pt x="135" y="14"/>
                  </a:lnTo>
                  <a:close/>
                </a:path>
              </a:pathLst>
            </a:custGeom>
            <a:solidFill>
              <a:srgbClr val="FFF23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607" name="Freeform 175"/>
            <p:cNvSpPr>
              <a:spLocks/>
            </p:cNvSpPr>
            <p:nvPr/>
          </p:nvSpPr>
          <p:spPr bwMode="auto">
            <a:xfrm>
              <a:off x="4256" y="2140"/>
              <a:ext cx="155" cy="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77" y="17"/>
                </a:cxn>
                <a:cxn ang="0">
                  <a:pos x="776" y="34"/>
                </a:cxn>
                <a:cxn ang="0">
                  <a:pos x="772" y="80"/>
                </a:cxn>
                <a:cxn ang="0">
                  <a:pos x="767" y="111"/>
                </a:cxn>
                <a:cxn ang="0">
                  <a:pos x="760" y="146"/>
                </a:cxn>
                <a:cxn ang="0">
                  <a:pos x="752" y="183"/>
                </a:cxn>
                <a:cxn ang="0">
                  <a:pos x="741" y="221"/>
                </a:cxn>
                <a:cxn ang="0">
                  <a:pos x="734" y="240"/>
                </a:cxn>
                <a:cxn ang="0">
                  <a:pos x="727" y="260"/>
                </a:cxn>
                <a:cxn ang="0">
                  <a:pos x="720" y="279"/>
                </a:cxn>
                <a:cxn ang="0">
                  <a:pos x="712" y="297"/>
                </a:cxn>
                <a:cxn ang="0">
                  <a:pos x="701" y="315"/>
                </a:cxn>
                <a:cxn ang="0">
                  <a:pos x="692" y="333"/>
                </a:cxn>
                <a:cxn ang="0">
                  <a:pos x="680" y="349"/>
                </a:cxn>
                <a:cxn ang="0">
                  <a:pos x="668" y="365"/>
                </a:cxn>
                <a:cxn ang="0">
                  <a:pos x="655" y="380"/>
                </a:cxn>
                <a:cxn ang="0">
                  <a:pos x="641" y="393"/>
                </a:cxn>
                <a:cxn ang="0">
                  <a:pos x="626" y="405"/>
                </a:cxn>
                <a:cxn ang="0">
                  <a:pos x="610" y="415"/>
                </a:cxn>
                <a:cxn ang="0">
                  <a:pos x="593" y="423"/>
                </a:cxn>
                <a:cxn ang="0">
                  <a:pos x="574" y="431"/>
                </a:cxn>
                <a:cxn ang="0">
                  <a:pos x="555" y="435"/>
                </a:cxn>
                <a:cxn ang="0">
                  <a:pos x="535" y="438"/>
                </a:cxn>
                <a:cxn ang="0">
                  <a:pos x="500" y="439"/>
                </a:cxn>
                <a:cxn ang="0">
                  <a:pos x="468" y="437"/>
                </a:cxn>
                <a:cxn ang="0">
                  <a:pos x="437" y="433"/>
                </a:cxn>
                <a:cxn ang="0">
                  <a:pos x="407" y="426"/>
                </a:cxn>
                <a:cxn ang="0">
                  <a:pos x="377" y="418"/>
                </a:cxn>
                <a:cxn ang="0">
                  <a:pos x="349" y="407"/>
                </a:cxn>
                <a:cxn ang="0">
                  <a:pos x="322" y="394"/>
                </a:cxn>
                <a:cxn ang="0">
                  <a:pos x="297" y="381"/>
                </a:cxn>
                <a:cxn ang="0">
                  <a:pos x="272" y="365"/>
                </a:cxn>
                <a:cxn ang="0">
                  <a:pos x="248" y="347"/>
                </a:cxn>
                <a:cxn ang="0">
                  <a:pos x="227" y="330"/>
                </a:cxn>
                <a:cxn ang="0">
                  <a:pos x="205" y="311"/>
                </a:cxn>
                <a:cxn ang="0">
                  <a:pos x="185" y="291"/>
                </a:cxn>
                <a:cxn ang="0">
                  <a:pos x="165" y="270"/>
                </a:cxn>
                <a:cxn ang="0">
                  <a:pos x="148" y="250"/>
                </a:cxn>
                <a:cxn ang="0">
                  <a:pos x="130" y="229"/>
                </a:cxn>
                <a:cxn ang="0">
                  <a:pos x="114" y="208"/>
                </a:cxn>
                <a:cxn ang="0">
                  <a:pos x="100" y="186"/>
                </a:cxn>
                <a:cxn ang="0">
                  <a:pos x="85" y="166"/>
                </a:cxn>
                <a:cxn ang="0">
                  <a:pos x="73" y="146"/>
                </a:cxn>
                <a:cxn ang="0">
                  <a:pos x="50" y="107"/>
                </a:cxn>
                <a:cxn ang="0">
                  <a:pos x="32" y="73"/>
                </a:cxn>
                <a:cxn ang="0">
                  <a:pos x="8" y="20"/>
                </a:cxn>
                <a:cxn ang="0">
                  <a:pos x="0" y="0"/>
                </a:cxn>
              </a:cxnLst>
              <a:rect l="0" t="0" r="r" b="b"/>
              <a:pathLst>
                <a:path w="777" h="439">
                  <a:moveTo>
                    <a:pt x="0" y="0"/>
                  </a:moveTo>
                  <a:lnTo>
                    <a:pt x="777" y="17"/>
                  </a:lnTo>
                  <a:lnTo>
                    <a:pt x="776" y="34"/>
                  </a:lnTo>
                  <a:lnTo>
                    <a:pt x="772" y="80"/>
                  </a:lnTo>
                  <a:lnTo>
                    <a:pt x="767" y="111"/>
                  </a:lnTo>
                  <a:lnTo>
                    <a:pt x="760" y="146"/>
                  </a:lnTo>
                  <a:lnTo>
                    <a:pt x="752" y="183"/>
                  </a:lnTo>
                  <a:lnTo>
                    <a:pt x="741" y="221"/>
                  </a:lnTo>
                  <a:lnTo>
                    <a:pt x="734" y="240"/>
                  </a:lnTo>
                  <a:lnTo>
                    <a:pt x="727" y="260"/>
                  </a:lnTo>
                  <a:lnTo>
                    <a:pt x="720" y="279"/>
                  </a:lnTo>
                  <a:lnTo>
                    <a:pt x="712" y="297"/>
                  </a:lnTo>
                  <a:lnTo>
                    <a:pt x="701" y="315"/>
                  </a:lnTo>
                  <a:lnTo>
                    <a:pt x="692" y="333"/>
                  </a:lnTo>
                  <a:lnTo>
                    <a:pt x="680" y="349"/>
                  </a:lnTo>
                  <a:lnTo>
                    <a:pt x="668" y="365"/>
                  </a:lnTo>
                  <a:lnTo>
                    <a:pt x="655" y="380"/>
                  </a:lnTo>
                  <a:lnTo>
                    <a:pt x="641" y="393"/>
                  </a:lnTo>
                  <a:lnTo>
                    <a:pt x="626" y="405"/>
                  </a:lnTo>
                  <a:lnTo>
                    <a:pt x="610" y="415"/>
                  </a:lnTo>
                  <a:lnTo>
                    <a:pt x="593" y="423"/>
                  </a:lnTo>
                  <a:lnTo>
                    <a:pt x="574" y="431"/>
                  </a:lnTo>
                  <a:lnTo>
                    <a:pt x="555" y="435"/>
                  </a:lnTo>
                  <a:lnTo>
                    <a:pt x="535" y="438"/>
                  </a:lnTo>
                  <a:lnTo>
                    <a:pt x="500" y="439"/>
                  </a:lnTo>
                  <a:lnTo>
                    <a:pt x="468" y="437"/>
                  </a:lnTo>
                  <a:lnTo>
                    <a:pt x="437" y="433"/>
                  </a:lnTo>
                  <a:lnTo>
                    <a:pt x="407" y="426"/>
                  </a:lnTo>
                  <a:lnTo>
                    <a:pt x="377" y="418"/>
                  </a:lnTo>
                  <a:lnTo>
                    <a:pt x="349" y="407"/>
                  </a:lnTo>
                  <a:lnTo>
                    <a:pt x="322" y="394"/>
                  </a:lnTo>
                  <a:lnTo>
                    <a:pt x="297" y="381"/>
                  </a:lnTo>
                  <a:lnTo>
                    <a:pt x="272" y="365"/>
                  </a:lnTo>
                  <a:lnTo>
                    <a:pt x="248" y="347"/>
                  </a:lnTo>
                  <a:lnTo>
                    <a:pt x="227" y="330"/>
                  </a:lnTo>
                  <a:lnTo>
                    <a:pt x="205" y="311"/>
                  </a:lnTo>
                  <a:lnTo>
                    <a:pt x="185" y="291"/>
                  </a:lnTo>
                  <a:lnTo>
                    <a:pt x="165" y="270"/>
                  </a:lnTo>
                  <a:lnTo>
                    <a:pt x="148" y="250"/>
                  </a:lnTo>
                  <a:lnTo>
                    <a:pt x="130" y="229"/>
                  </a:lnTo>
                  <a:lnTo>
                    <a:pt x="114" y="208"/>
                  </a:lnTo>
                  <a:lnTo>
                    <a:pt x="100" y="186"/>
                  </a:lnTo>
                  <a:lnTo>
                    <a:pt x="85" y="166"/>
                  </a:lnTo>
                  <a:lnTo>
                    <a:pt x="73" y="146"/>
                  </a:lnTo>
                  <a:lnTo>
                    <a:pt x="50" y="107"/>
                  </a:lnTo>
                  <a:lnTo>
                    <a:pt x="32" y="73"/>
                  </a:lnTo>
                  <a:lnTo>
                    <a:pt x="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C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78" name="Овальная выноска 177"/>
          <p:cNvSpPr/>
          <p:nvPr/>
        </p:nvSpPr>
        <p:spPr>
          <a:xfrm>
            <a:off x="6286512" y="571480"/>
            <a:ext cx="2214578" cy="1500198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 ты нарисуй!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Clr>
                <a:srgbClr val="F07F09"/>
              </a:buClr>
              <a:buNone/>
            </a:pPr>
            <a:r>
              <a:rPr lang="ru-RU" sz="44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(ПОСТРОЙКИ)</a:t>
            </a:r>
            <a:endParaRPr lang="ru-RU" sz="4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28596" y="1857364"/>
            <a:ext cx="8358246" cy="4714908"/>
          </a:xfrm>
          <a:prstGeom prst="rect">
            <a:avLst/>
          </a:prstGeom>
          <a:solidFill>
            <a:schemeClr val="bg1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1100464" y="4043016"/>
            <a:ext cx="19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5386744" y="4043016"/>
            <a:ext cx="19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071670" y="3071810"/>
            <a:ext cx="428628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071670" y="5000636"/>
            <a:ext cx="128588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072066" y="5000636"/>
            <a:ext cx="128588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3107521" y="4750603"/>
            <a:ext cx="50006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357554" y="4500570"/>
            <a:ext cx="171451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4822827" y="4749809"/>
            <a:ext cx="50006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РЕКА</a:t>
            </a:r>
            <a:endParaRPr lang="ru-RU" dirty="0"/>
          </a:p>
        </p:txBody>
      </p:sp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356898" y="1714488"/>
            <a:ext cx="8429944" cy="4786346"/>
            <a:chOff x="990" y="9054"/>
            <a:chExt cx="10071" cy="6840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auto">
            <a:xfrm>
              <a:off x="990" y="9054"/>
              <a:ext cx="10071" cy="684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6388" name="Group 4"/>
            <p:cNvGrpSpPr>
              <a:grpSpLocks/>
            </p:cNvGrpSpPr>
            <p:nvPr/>
          </p:nvGrpSpPr>
          <p:grpSpPr bwMode="auto">
            <a:xfrm>
              <a:off x="1161" y="9054"/>
              <a:ext cx="9705" cy="6773"/>
              <a:chOff x="1161" y="9100"/>
              <a:chExt cx="9705" cy="6773"/>
            </a:xfrm>
          </p:grpSpPr>
          <p:sp>
            <p:nvSpPr>
              <p:cNvPr id="16389" name="Freeform 5"/>
              <p:cNvSpPr>
                <a:spLocks/>
              </p:cNvSpPr>
              <p:nvPr/>
            </p:nvSpPr>
            <p:spPr bwMode="auto">
              <a:xfrm rot="1808107">
                <a:off x="4401" y="11394"/>
                <a:ext cx="5320" cy="10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16" y="1017"/>
                  </a:cxn>
                  <a:cxn ang="0">
                    <a:pos x="6020" y="1020"/>
                  </a:cxn>
                  <a:cxn ang="0">
                    <a:pos x="6940" y="100"/>
                  </a:cxn>
                </a:cxnLst>
                <a:rect l="0" t="0" r="r" b="b"/>
                <a:pathLst>
                  <a:path w="6940" h="1020">
                    <a:moveTo>
                      <a:pt x="0" y="0"/>
                    </a:moveTo>
                    <a:lnTo>
                      <a:pt x="1016" y="1017"/>
                    </a:lnTo>
                    <a:lnTo>
                      <a:pt x="6020" y="1020"/>
                    </a:lnTo>
                    <a:lnTo>
                      <a:pt x="6940" y="100"/>
                    </a:lnTo>
                  </a:path>
                </a:pathLst>
              </a:custGeom>
              <a:noFill/>
              <a:ln w="76200" cmpd="sng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90" name="Freeform 6"/>
              <p:cNvSpPr>
                <a:spLocks/>
              </p:cNvSpPr>
              <p:nvPr/>
            </p:nvSpPr>
            <p:spPr bwMode="auto">
              <a:xfrm rot="12604728">
                <a:off x="2805" y="12936"/>
                <a:ext cx="5608" cy="6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16" y="1017"/>
                  </a:cxn>
                  <a:cxn ang="0">
                    <a:pos x="6020" y="1020"/>
                  </a:cxn>
                  <a:cxn ang="0">
                    <a:pos x="6940" y="100"/>
                  </a:cxn>
                </a:cxnLst>
                <a:rect l="0" t="0" r="r" b="b"/>
                <a:pathLst>
                  <a:path w="6940" h="1020">
                    <a:moveTo>
                      <a:pt x="0" y="0"/>
                    </a:moveTo>
                    <a:lnTo>
                      <a:pt x="1016" y="1017"/>
                    </a:lnTo>
                    <a:lnTo>
                      <a:pt x="6020" y="1020"/>
                    </a:lnTo>
                    <a:lnTo>
                      <a:pt x="6940" y="100"/>
                    </a:lnTo>
                  </a:path>
                </a:pathLst>
              </a:custGeom>
              <a:noFill/>
              <a:ln w="76200" cmpd="sng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91" name="Freeform 7"/>
              <p:cNvSpPr>
                <a:spLocks/>
              </p:cNvSpPr>
              <p:nvPr/>
            </p:nvSpPr>
            <p:spPr bwMode="auto">
              <a:xfrm>
                <a:off x="3501" y="13914"/>
                <a:ext cx="3974" cy="1959"/>
              </a:xfrm>
              <a:custGeom>
                <a:avLst/>
                <a:gdLst/>
                <a:ahLst/>
                <a:cxnLst>
                  <a:cxn ang="0">
                    <a:pos x="33" y="1926"/>
                  </a:cxn>
                  <a:cxn ang="0">
                    <a:pos x="133" y="1826"/>
                  </a:cxn>
                  <a:cxn ang="0">
                    <a:pos x="533" y="1746"/>
                  </a:cxn>
                  <a:cxn ang="0">
                    <a:pos x="733" y="1686"/>
                  </a:cxn>
                  <a:cxn ang="0">
                    <a:pos x="853" y="1606"/>
                  </a:cxn>
                  <a:cxn ang="0">
                    <a:pos x="1053" y="1506"/>
                  </a:cxn>
                  <a:cxn ang="0">
                    <a:pos x="1113" y="1486"/>
                  </a:cxn>
                  <a:cxn ang="0">
                    <a:pos x="1433" y="1326"/>
                  </a:cxn>
                  <a:cxn ang="0">
                    <a:pos x="1613" y="1226"/>
                  </a:cxn>
                  <a:cxn ang="0">
                    <a:pos x="1673" y="1166"/>
                  </a:cxn>
                  <a:cxn ang="0">
                    <a:pos x="1793" y="1106"/>
                  </a:cxn>
                  <a:cxn ang="0">
                    <a:pos x="1913" y="1026"/>
                  </a:cxn>
                  <a:cxn ang="0">
                    <a:pos x="1953" y="966"/>
                  </a:cxn>
                  <a:cxn ang="0">
                    <a:pos x="2013" y="946"/>
                  </a:cxn>
                  <a:cxn ang="0">
                    <a:pos x="2033" y="886"/>
                  </a:cxn>
                  <a:cxn ang="0">
                    <a:pos x="2193" y="746"/>
                  </a:cxn>
                  <a:cxn ang="0">
                    <a:pos x="2333" y="586"/>
                  </a:cxn>
                  <a:cxn ang="0">
                    <a:pos x="2553" y="446"/>
                  </a:cxn>
                  <a:cxn ang="0">
                    <a:pos x="2673" y="346"/>
                  </a:cxn>
                  <a:cxn ang="0">
                    <a:pos x="2853" y="266"/>
                  </a:cxn>
                  <a:cxn ang="0">
                    <a:pos x="3053" y="186"/>
                  </a:cxn>
                  <a:cxn ang="0">
                    <a:pos x="3673" y="166"/>
                  </a:cxn>
                  <a:cxn ang="0">
                    <a:pos x="3893" y="106"/>
                  </a:cxn>
                  <a:cxn ang="0">
                    <a:pos x="3794" y="0"/>
                  </a:cxn>
                  <a:cxn ang="0">
                    <a:pos x="3974" y="0"/>
                  </a:cxn>
                </a:cxnLst>
                <a:rect l="0" t="0" r="r" b="b"/>
                <a:pathLst>
                  <a:path w="3974" h="1959">
                    <a:moveTo>
                      <a:pt x="33" y="1926"/>
                    </a:moveTo>
                    <a:cubicBezTo>
                      <a:pt x="193" y="1819"/>
                      <a:pt x="0" y="1959"/>
                      <a:pt x="133" y="1826"/>
                    </a:cubicBezTo>
                    <a:cubicBezTo>
                      <a:pt x="224" y="1735"/>
                      <a:pt x="440" y="1753"/>
                      <a:pt x="533" y="1746"/>
                    </a:cubicBezTo>
                    <a:cubicBezTo>
                      <a:pt x="596" y="1725"/>
                      <a:pt x="675" y="1718"/>
                      <a:pt x="733" y="1686"/>
                    </a:cubicBezTo>
                    <a:cubicBezTo>
                      <a:pt x="775" y="1663"/>
                      <a:pt x="807" y="1621"/>
                      <a:pt x="853" y="1606"/>
                    </a:cubicBezTo>
                    <a:cubicBezTo>
                      <a:pt x="927" y="1581"/>
                      <a:pt x="981" y="1537"/>
                      <a:pt x="1053" y="1506"/>
                    </a:cubicBezTo>
                    <a:cubicBezTo>
                      <a:pt x="1072" y="1498"/>
                      <a:pt x="1095" y="1496"/>
                      <a:pt x="1113" y="1486"/>
                    </a:cubicBezTo>
                    <a:cubicBezTo>
                      <a:pt x="1225" y="1424"/>
                      <a:pt x="1307" y="1357"/>
                      <a:pt x="1433" y="1326"/>
                    </a:cubicBezTo>
                    <a:cubicBezTo>
                      <a:pt x="1571" y="1234"/>
                      <a:pt x="1507" y="1261"/>
                      <a:pt x="1613" y="1226"/>
                    </a:cubicBezTo>
                    <a:cubicBezTo>
                      <a:pt x="1633" y="1206"/>
                      <a:pt x="1649" y="1182"/>
                      <a:pt x="1673" y="1166"/>
                    </a:cubicBezTo>
                    <a:cubicBezTo>
                      <a:pt x="1853" y="1046"/>
                      <a:pt x="1604" y="1263"/>
                      <a:pt x="1793" y="1106"/>
                    </a:cubicBezTo>
                    <a:cubicBezTo>
                      <a:pt x="1893" y="1023"/>
                      <a:pt x="1808" y="1061"/>
                      <a:pt x="1913" y="1026"/>
                    </a:cubicBezTo>
                    <a:cubicBezTo>
                      <a:pt x="1926" y="1006"/>
                      <a:pt x="1934" y="981"/>
                      <a:pt x="1953" y="966"/>
                    </a:cubicBezTo>
                    <a:cubicBezTo>
                      <a:pt x="1969" y="953"/>
                      <a:pt x="1998" y="961"/>
                      <a:pt x="2013" y="946"/>
                    </a:cubicBezTo>
                    <a:cubicBezTo>
                      <a:pt x="2028" y="931"/>
                      <a:pt x="2024" y="905"/>
                      <a:pt x="2033" y="886"/>
                    </a:cubicBezTo>
                    <a:cubicBezTo>
                      <a:pt x="2069" y="813"/>
                      <a:pt x="2118" y="771"/>
                      <a:pt x="2193" y="746"/>
                    </a:cubicBezTo>
                    <a:cubicBezTo>
                      <a:pt x="2223" y="657"/>
                      <a:pt x="2257" y="637"/>
                      <a:pt x="2333" y="586"/>
                    </a:cubicBezTo>
                    <a:cubicBezTo>
                      <a:pt x="2396" y="492"/>
                      <a:pt x="2442" y="483"/>
                      <a:pt x="2553" y="446"/>
                    </a:cubicBezTo>
                    <a:cubicBezTo>
                      <a:pt x="2618" y="424"/>
                      <a:pt x="2617" y="383"/>
                      <a:pt x="2673" y="346"/>
                    </a:cubicBezTo>
                    <a:cubicBezTo>
                      <a:pt x="2719" y="316"/>
                      <a:pt x="2803" y="291"/>
                      <a:pt x="2853" y="266"/>
                    </a:cubicBezTo>
                    <a:cubicBezTo>
                      <a:pt x="2920" y="232"/>
                      <a:pt x="2973" y="191"/>
                      <a:pt x="3053" y="186"/>
                    </a:cubicBezTo>
                    <a:cubicBezTo>
                      <a:pt x="3259" y="174"/>
                      <a:pt x="3466" y="173"/>
                      <a:pt x="3673" y="166"/>
                    </a:cubicBezTo>
                    <a:cubicBezTo>
                      <a:pt x="3746" y="142"/>
                      <a:pt x="3816" y="106"/>
                      <a:pt x="3893" y="106"/>
                    </a:cubicBezTo>
                    <a:lnTo>
                      <a:pt x="3794" y="0"/>
                    </a:lnTo>
                    <a:lnTo>
                      <a:pt x="3974" y="0"/>
                    </a:lnTo>
                  </a:path>
                </a:pathLst>
              </a:custGeom>
              <a:noFill/>
              <a:ln w="38100" cmpd="sng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92" name="Freeform 8"/>
              <p:cNvSpPr>
                <a:spLocks/>
              </p:cNvSpPr>
              <p:nvPr/>
            </p:nvSpPr>
            <p:spPr bwMode="auto">
              <a:xfrm>
                <a:off x="8520" y="11940"/>
                <a:ext cx="2346" cy="1320"/>
              </a:xfrm>
              <a:custGeom>
                <a:avLst/>
                <a:gdLst/>
                <a:ahLst/>
                <a:cxnLst>
                  <a:cxn ang="0">
                    <a:pos x="0" y="1320"/>
                  </a:cxn>
                  <a:cxn ang="0">
                    <a:pos x="100" y="1020"/>
                  </a:cxn>
                  <a:cxn ang="0">
                    <a:pos x="180" y="980"/>
                  </a:cxn>
                  <a:cxn ang="0">
                    <a:pos x="300" y="900"/>
                  </a:cxn>
                  <a:cxn ang="0">
                    <a:pos x="360" y="880"/>
                  </a:cxn>
                  <a:cxn ang="0">
                    <a:pos x="540" y="800"/>
                  </a:cxn>
                  <a:cxn ang="0">
                    <a:pos x="660" y="720"/>
                  </a:cxn>
                  <a:cxn ang="0">
                    <a:pos x="720" y="700"/>
                  </a:cxn>
                  <a:cxn ang="0">
                    <a:pos x="900" y="580"/>
                  </a:cxn>
                  <a:cxn ang="0">
                    <a:pos x="960" y="540"/>
                  </a:cxn>
                  <a:cxn ang="0">
                    <a:pos x="1680" y="520"/>
                  </a:cxn>
                  <a:cxn ang="0">
                    <a:pos x="1860" y="400"/>
                  </a:cxn>
                  <a:cxn ang="0">
                    <a:pos x="1980" y="320"/>
                  </a:cxn>
                  <a:cxn ang="0">
                    <a:pos x="2040" y="280"/>
                  </a:cxn>
                  <a:cxn ang="0">
                    <a:pos x="2100" y="240"/>
                  </a:cxn>
                  <a:cxn ang="0">
                    <a:pos x="2180" y="140"/>
                  </a:cxn>
                  <a:cxn ang="0">
                    <a:pos x="2280" y="60"/>
                  </a:cxn>
                  <a:cxn ang="0">
                    <a:pos x="2340" y="0"/>
                  </a:cxn>
                </a:cxnLst>
                <a:rect l="0" t="0" r="r" b="b"/>
                <a:pathLst>
                  <a:path w="2346" h="1320">
                    <a:moveTo>
                      <a:pt x="0" y="1320"/>
                    </a:moveTo>
                    <a:cubicBezTo>
                      <a:pt x="23" y="1183"/>
                      <a:pt x="56" y="1151"/>
                      <a:pt x="100" y="1020"/>
                    </a:cubicBezTo>
                    <a:cubicBezTo>
                      <a:pt x="109" y="992"/>
                      <a:pt x="154" y="995"/>
                      <a:pt x="180" y="980"/>
                    </a:cubicBezTo>
                    <a:cubicBezTo>
                      <a:pt x="221" y="955"/>
                      <a:pt x="260" y="927"/>
                      <a:pt x="300" y="900"/>
                    </a:cubicBezTo>
                    <a:cubicBezTo>
                      <a:pt x="318" y="888"/>
                      <a:pt x="341" y="889"/>
                      <a:pt x="360" y="880"/>
                    </a:cubicBezTo>
                    <a:cubicBezTo>
                      <a:pt x="550" y="785"/>
                      <a:pt x="230" y="903"/>
                      <a:pt x="540" y="800"/>
                    </a:cubicBezTo>
                    <a:cubicBezTo>
                      <a:pt x="586" y="785"/>
                      <a:pt x="614" y="735"/>
                      <a:pt x="660" y="720"/>
                    </a:cubicBezTo>
                    <a:cubicBezTo>
                      <a:pt x="680" y="713"/>
                      <a:pt x="702" y="710"/>
                      <a:pt x="720" y="700"/>
                    </a:cubicBezTo>
                    <a:cubicBezTo>
                      <a:pt x="720" y="700"/>
                      <a:pt x="870" y="600"/>
                      <a:pt x="900" y="580"/>
                    </a:cubicBezTo>
                    <a:cubicBezTo>
                      <a:pt x="920" y="567"/>
                      <a:pt x="936" y="541"/>
                      <a:pt x="960" y="540"/>
                    </a:cubicBezTo>
                    <a:cubicBezTo>
                      <a:pt x="1200" y="533"/>
                      <a:pt x="1440" y="527"/>
                      <a:pt x="1680" y="520"/>
                    </a:cubicBezTo>
                    <a:cubicBezTo>
                      <a:pt x="1773" y="489"/>
                      <a:pt x="1786" y="458"/>
                      <a:pt x="1860" y="400"/>
                    </a:cubicBezTo>
                    <a:cubicBezTo>
                      <a:pt x="1898" y="370"/>
                      <a:pt x="1940" y="347"/>
                      <a:pt x="1980" y="320"/>
                    </a:cubicBezTo>
                    <a:cubicBezTo>
                      <a:pt x="2000" y="307"/>
                      <a:pt x="2020" y="293"/>
                      <a:pt x="2040" y="280"/>
                    </a:cubicBezTo>
                    <a:cubicBezTo>
                      <a:pt x="2060" y="267"/>
                      <a:pt x="2100" y="240"/>
                      <a:pt x="2100" y="240"/>
                    </a:cubicBezTo>
                    <a:cubicBezTo>
                      <a:pt x="2150" y="89"/>
                      <a:pt x="2077" y="269"/>
                      <a:pt x="2180" y="140"/>
                    </a:cubicBezTo>
                    <a:cubicBezTo>
                      <a:pt x="2259" y="41"/>
                      <a:pt x="2114" y="101"/>
                      <a:pt x="2280" y="60"/>
                    </a:cubicBezTo>
                    <a:cubicBezTo>
                      <a:pt x="2346" y="16"/>
                      <a:pt x="2340" y="44"/>
                      <a:pt x="2340" y="0"/>
                    </a:cubicBezTo>
                  </a:path>
                </a:pathLst>
              </a:custGeom>
              <a:noFill/>
              <a:ln w="38100" cmpd="sng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93" name="Freeform 9"/>
              <p:cNvSpPr>
                <a:spLocks/>
              </p:cNvSpPr>
              <p:nvPr/>
            </p:nvSpPr>
            <p:spPr bwMode="auto">
              <a:xfrm>
                <a:off x="1161" y="12114"/>
                <a:ext cx="3060" cy="2460"/>
              </a:xfrm>
              <a:custGeom>
                <a:avLst/>
                <a:gdLst/>
                <a:ahLst/>
                <a:cxnLst>
                  <a:cxn ang="0">
                    <a:pos x="4" y="2460"/>
                  </a:cxn>
                  <a:cxn ang="0">
                    <a:pos x="84" y="2360"/>
                  </a:cxn>
                  <a:cxn ang="0">
                    <a:pos x="144" y="2300"/>
                  </a:cxn>
                  <a:cxn ang="0">
                    <a:pos x="264" y="2220"/>
                  </a:cxn>
                  <a:cxn ang="0">
                    <a:pos x="384" y="2140"/>
                  </a:cxn>
                  <a:cxn ang="0">
                    <a:pos x="444" y="2080"/>
                  </a:cxn>
                  <a:cxn ang="0">
                    <a:pos x="584" y="2020"/>
                  </a:cxn>
                  <a:cxn ang="0">
                    <a:pos x="724" y="1940"/>
                  </a:cxn>
                  <a:cxn ang="0">
                    <a:pos x="804" y="1880"/>
                  </a:cxn>
                  <a:cxn ang="0">
                    <a:pos x="924" y="1840"/>
                  </a:cxn>
                  <a:cxn ang="0">
                    <a:pos x="1104" y="1700"/>
                  </a:cxn>
                  <a:cxn ang="0">
                    <a:pos x="1184" y="1680"/>
                  </a:cxn>
                  <a:cxn ang="0">
                    <a:pos x="1244" y="1660"/>
                  </a:cxn>
                  <a:cxn ang="0">
                    <a:pos x="1364" y="1580"/>
                  </a:cxn>
                  <a:cxn ang="0">
                    <a:pos x="1504" y="1420"/>
                  </a:cxn>
                  <a:cxn ang="0">
                    <a:pos x="1624" y="1340"/>
                  </a:cxn>
                  <a:cxn ang="0">
                    <a:pos x="1784" y="1100"/>
                  </a:cxn>
                  <a:cxn ang="0">
                    <a:pos x="1904" y="980"/>
                  </a:cxn>
                  <a:cxn ang="0">
                    <a:pos x="2024" y="820"/>
                  </a:cxn>
                  <a:cxn ang="0">
                    <a:pos x="2124" y="680"/>
                  </a:cxn>
                  <a:cxn ang="0">
                    <a:pos x="2204" y="560"/>
                  </a:cxn>
                  <a:cxn ang="0">
                    <a:pos x="2404" y="360"/>
                  </a:cxn>
                  <a:cxn ang="0">
                    <a:pos x="2524" y="280"/>
                  </a:cxn>
                  <a:cxn ang="0">
                    <a:pos x="2704" y="180"/>
                  </a:cxn>
                  <a:cxn ang="0">
                    <a:pos x="2784" y="60"/>
                  </a:cxn>
                  <a:cxn ang="0">
                    <a:pos x="2824" y="0"/>
                  </a:cxn>
                </a:cxnLst>
                <a:rect l="0" t="0" r="r" b="b"/>
                <a:pathLst>
                  <a:path w="2824" h="2460">
                    <a:moveTo>
                      <a:pt x="4" y="2460"/>
                    </a:moveTo>
                    <a:cubicBezTo>
                      <a:pt x="37" y="2362"/>
                      <a:pt x="0" y="2430"/>
                      <a:pt x="84" y="2360"/>
                    </a:cubicBezTo>
                    <a:cubicBezTo>
                      <a:pt x="106" y="2342"/>
                      <a:pt x="122" y="2317"/>
                      <a:pt x="144" y="2300"/>
                    </a:cubicBezTo>
                    <a:cubicBezTo>
                      <a:pt x="182" y="2270"/>
                      <a:pt x="264" y="2220"/>
                      <a:pt x="264" y="2220"/>
                    </a:cubicBezTo>
                    <a:cubicBezTo>
                      <a:pt x="351" y="2090"/>
                      <a:pt x="245" y="2219"/>
                      <a:pt x="384" y="2140"/>
                    </a:cubicBezTo>
                    <a:cubicBezTo>
                      <a:pt x="409" y="2126"/>
                      <a:pt x="421" y="2096"/>
                      <a:pt x="444" y="2080"/>
                    </a:cubicBezTo>
                    <a:cubicBezTo>
                      <a:pt x="541" y="2011"/>
                      <a:pt x="497" y="2064"/>
                      <a:pt x="584" y="2020"/>
                    </a:cubicBezTo>
                    <a:cubicBezTo>
                      <a:pt x="632" y="1996"/>
                      <a:pt x="678" y="1968"/>
                      <a:pt x="724" y="1940"/>
                    </a:cubicBezTo>
                    <a:cubicBezTo>
                      <a:pt x="752" y="1922"/>
                      <a:pt x="774" y="1895"/>
                      <a:pt x="804" y="1880"/>
                    </a:cubicBezTo>
                    <a:cubicBezTo>
                      <a:pt x="842" y="1861"/>
                      <a:pt x="884" y="1853"/>
                      <a:pt x="924" y="1840"/>
                    </a:cubicBezTo>
                    <a:cubicBezTo>
                      <a:pt x="1154" y="1763"/>
                      <a:pt x="959" y="1783"/>
                      <a:pt x="1104" y="1700"/>
                    </a:cubicBezTo>
                    <a:cubicBezTo>
                      <a:pt x="1128" y="1686"/>
                      <a:pt x="1158" y="1688"/>
                      <a:pt x="1184" y="1680"/>
                    </a:cubicBezTo>
                    <a:cubicBezTo>
                      <a:pt x="1204" y="1674"/>
                      <a:pt x="1226" y="1670"/>
                      <a:pt x="1244" y="1660"/>
                    </a:cubicBezTo>
                    <a:cubicBezTo>
                      <a:pt x="1286" y="1637"/>
                      <a:pt x="1364" y="1580"/>
                      <a:pt x="1364" y="1580"/>
                    </a:cubicBezTo>
                    <a:cubicBezTo>
                      <a:pt x="1401" y="1470"/>
                      <a:pt x="1406" y="1479"/>
                      <a:pt x="1504" y="1420"/>
                    </a:cubicBezTo>
                    <a:cubicBezTo>
                      <a:pt x="1545" y="1395"/>
                      <a:pt x="1624" y="1340"/>
                      <a:pt x="1624" y="1340"/>
                    </a:cubicBezTo>
                    <a:cubicBezTo>
                      <a:pt x="1677" y="1260"/>
                      <a:pt x="1731" y="1180"/>
                      <a:pt x="1784" y="1100"/>
                    </a:cubicBezTo>
                    <a:cubicBezTo>
                      <a:pt x="1815" y="1053"/>
                      <a:pt x="1904" y="980"/>
                      <a:pt x="1904" y="980"/>
                    </a:cubicBezTo>
                    <a:cubicBezTo>
                      <a:pt x="1930" y="901"/>
                      <a:pt x="1954" y="867"/>
                      <a:pt x="2024" y="820"/>
                    </a:cubicBezTo>
                    <a:cubicBezTo>
                      <a:pt x="2056" y="772"/>
                      <a:pt x="2096" y="730"/>
                      <a:pt x="2124" y="680"/>
                    </a:cubicBezTo>
                    <a:cubicBezTo>
                      <a:pt x="2201" y="545"/>
                      <a:pt x="2064" y="700"/>
                      <a:pt x="2204" y="560"/>
                    </a:cubicBezTo>
                    <a:cubicBezTo>
                      <a:pt x="2235" y="435"/>
                      <a:pt x="2284" y="400"/>
                      <a:pt x="2404" y="360"/>
                    </a:cubicBezTo>
                    <a:cubicBezTo>
                      <a:pt x="2482" y="243"/>
                      <a:pt x="2395" y="345"/>
                      <a:pt x="2524" y="280"/>
                    </a:cubicBezTo>
                    <a:cubicBezTo>
                      <a:pt x="2799" y="142"/>
                      <a:pt x="2538" y="235"/>
                      <a:pt x="2704" y="180"/>
                    </a:cubicBezTo>
                    <a:cubicBezTo>
                      <a:pt x="2731" y="140"/>
                      <a:pt x="2757" y="100"/>
                      <a:pt x="2784" y="60"/>
                    </a:cubicBezTo>
                    <a:cubicBezTo>
                      <a:pt x="2797" y="40"/>
                      <a:pt x="2824" y="0"/>
                      <a:pt x="2824" y="0"/>
                    </a:cubicBezTo>
                  </a:path>
                </a:pathLst>
              </a:custGeom>
              <a:noFill/>
              <a:ln w="38100" cmpd="sng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94" name="Freeform 10"/>
              <p:cNvSpPr>
                <a:spLocks/>
              </p:cNvSpPr>
              <p:nvPr/>
            </p:nvSpPr>
            <p:spPr bwMode="auto">
              <a:xfrm>
                <a:off x="5240" y="9100"/>
                <a:ext cx="4140" cy="2285"/>
              </a:xfrm>
              <a:custGeom>
                <a:avLst/>
                <a:gdLst/>
                <a:ahLst/>
                <a:cxnLst>
                  <a:cxn ang="0">
                    <a:pos x="0" y="2280"/>
                  </a:cxn>
                  <a:cxn ang="0">
                    <a:pos x="240" y="2240"/>
                  </a:cxn>
                  <a:cxn ang="0">
                    <a:pos x="360" y="2160"/>
                  </a:cxn>
                  <a:cxn ang="0">
                    <a:pos x="560" y="1940"/>
                  </a:cxn>
                  <a:cxn ang="0">
                    <a:pos x="640" y="1700"/>
                  </a:cxn>
                  <a:cxn ang="0">
                    <a:pos x="660" y="1640"/>
                  </a:cxn>
                  <a:cxn ang="0">
                    <a:pos x="1120" y="1380"/>
                  </a:cxn>
                  <a:cxn ang="0">
                    <a:pos x="1260" y="1340"/>
                  </a:cxn>
                  <a:cxn ang="0">
                    <a:pos x="1380" y="1260"/>
                  </a:cxn>
                  <a:cxn ang="0">
                    <a:pos x="1500" y="1220"/>
                  </a:cxn>
                  <a:cxn ang="0">
                    <a:pos x="1560" y="1160"/>
                  </a:cxn>
                  <a:cxn ang="0">
                    <a:pos x="1620" y="1140"/>
                  </a:cxn>
                  <a:cxn ang="0">
                    <a:pos x="1820" y="1040"/>
                  </a:cxn>
                  <a:cxn ang="0">
                    <a:pos x="1940" y="900"/>
                  </a:cxn>
                  <a:cxn ang="0">
                    <a:pos x="2320" y="680"/>
                  </a:cxn>
                  <a:cxn ang="0">
                    <a:pos x="2460" y="620"/>
                  </a:cxn>
                  <a:cxn ang="0">
                    <a:pos x="2580" y="540"/>
                  </a:cxn>
                  <a:cxn ang="0">
                    <a:pos x="2740" y="480"/>
                  </a:cxn>
                  <a:cxn ang="0">
                    <a:pos x="2960" y="380"/>
                  </a:cxn>
                  <a:cxn ang="0">
                    <a:pos x="3640" y="360"/>
                  </a:cxn>
                  <a:cxn ang="0">
                    <a:pos x="3880" y="200"/>
                  </a:cxn>
                  <a:cxn ang="0">
                    <a:pos x="4000" y="100"/>
                  </a:cxn>
                  <a:cxn ang="0">
                    <a:pos x="4140" y="0"/>
                  </a:cxn>
                </a:cxnLst>
                <a:rect l="0" t="0" r="r" b="b"/>
                <a:pathLst>
                  <a:path w="4140" h="2285">
                    <a:moveTo>
                      <a:pt x="0" y="2280"/>
                    </a:moveTo>
                    <a:cubicBezTo>
                      <a:pt x="81" y="2271"/>
                      <a:pt x="173" y="2285"/>
                      <a:pt x="240" y="2240"/>
                    </a:cubicBezTo>
                    <a:cubicBezTo>
                      <a:pt x="390" y="2140"/>
                      <a:pt x="217" y="2208"/>
                      <a:pt x="360" y="2160"/>
                    </a:cubicBezTo>
                    <a:cubicBezTo>
                      <a:pt x="435" y="2085"/>
                      <a:pt x="472" y="1999"/>
                      <a:pt x="560" y="1940"/>
                    </a:cubicBezTo>
                    <a:cubicBezTo>
                      <a:pt x="587" y="1860"/>
                      <a:pt x="613" y="1780"/>
                      <a:pt x="640" y="1700"/>
                    </a:cubicBezTo>
                    <a:cubicBezTo>
                      <a:pt x="647" y="1680"/>
                      <a:pt x="640" y="1647"/>
                      <a:pt x="660" y="1640"/>
                    </a:cubicBezTo>
                    <a:cubicBezTo>
                      <a:pt x="826" y="1585"/>
                      <a:pt x="976" y="1476"/>
                      <a:pt x="1120" y="1380"/>
                    </a:cubicBezTo>
                    <a:cubicBezTo>
                      <a:pt x="1160" y="1353"/>
                      <a:pt x="1218" y="1364"/>
                      <a:pt x="1260" y="1340"/>
                    </a:cubicBezTo>
                    <a:cubicBezTo>
                      <a:pt x="1302" y="1317"/>
                      <a:pt x="1334" y="1275"/>
                      <a:pt x="1380" y="1260"/>
                    </a:cubicBezTo>
                    <a:cubicBezTo>
                      <a:pt x="1420" y="1247"/>
                      <a:pt x="1500" y="1220"/>
                      <a:pt x="1500" y="1220"/>
                    </a:cubicBezTo>
                    <a:cubicBezTo>
                      <a:pt x="1520" y="1200"/>
                      <a:pt x="1536" y="1176"/>
                      <a:pt x="1560" y="1160"/>
                    </a:cubicBezTo>
                    <a:cubicBezTo>
                      <a:pt x="1578" y="1148"/>
                      <a:pt x="1601" y="1148"/>
                      <a:pt x="1620" y="1140"/>
                    </a:cubicBezTo>
                    <a:cubicBezTo>
                      <a:pt x="1689" y="1110"/>
                      <a:pt x="1757" y="1082"/>
                      <a:pt x="1820" y="1040"/>
                    </a:cubicBezTo>
                    <a:cubicBezTo>
                      <a:pt x="1849" y="953"/>
                      <a:pt x="1850" y="930"/>
                      <a:pt x="1940" y="900"/>
                    </a:cubicBezTo>
                    <a:cubicBezTo>
                      <a:pt x="2055" y="785"/>
                      <a:pt x="2167" y="718"/>
                      <a:pt x="2320" y="680"/>
                    </a:cubicBezTo>
                    <a:cubicBezTo>
                      <a:pt x="2538" y="534"/>
                      <a:pt x="2202" y="749"/>
                      <a:pt x="2460" y="620"/>
                    </a:cubicBezTo>
                    <a:cubicBezTo>
                      <a:pt x="2503" y="599"/>
                      <a:pt x="2537" y="561"/>
                      <a:pt x="2580" y="540"/>
                    </a:cubicBezTo>
                    <a:cubicBezTo>
                      <a:pt x="2921" y="370"/>
                      <a:pt x="2413" y="616"/>
                      <a:pt x="2740" y="480"/>
                    </a:cubicBezTo>
                    <a:cubicBezTo>
                      <a:pt x="2814" y="449"/>
                      <a:pt x="2880" y="384"/>
                      <a:pt x="2960" y="380"/>
                    </a:cubicBezTo>
                    <a:cubicBezTo>
                      <a:pt x="3186" y="368"/>
                      <a:pt x="3413" y="367"/>
                      <a:pt x="3640" y="360"/>
                    </a:cubicBezTo>
                    <a:cubicBezTo>
                      <a:pt x="3720" y="307"/>
                      <a:pt x="3800" y="253"/>
                      <a:pt x="3880" y="200"/>
                    </a:cubicBezTo>
                    <a:cubicBezTo>
                      <a:pt x="4013" y="112"/>
                      <a:pt x="3869" y="165"/>
                      <a:pt x="4000" y="100"/>
                    </a:cubicBezTo>
                    <a:cubicBezTo>
                      <a:pt x="4062" y="69"/>
                      <a:pt x="4106" y="68"/>
                      <a:pt x="4140" y="0"/>
                    </a:cubicBezTo>
                  </a:path>
                </a:pathLst>
              </a:custGeom>
              <a:noFill/>
              <a:ln w="38100" cmpd="sng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95" name="Line 11"/>
              <p:cNvSpPr>
                <a:spLocks noChangeShapeType="1"/>
              </p:cNvSpPr>
              <p:nvPr/>
            </p:nvSpPr>
            <p:spPr bwMode="auto">
              <a:xfrm flipV="1">
                <a:off x="2061" y="13734"/>
                <a:ext cx="2519" cy="1260"/>
              </a:xfrm>
              <a:prstGeom prst="line">
                <a:avLst/>
              </a:prstGeom>
              <a:noFill/>
              <a:ln w="76200">
                <a:solidFill>
                  <a:srgbClr val="3366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ОГОРОД        ПАШНЯ</a:t>
            </a:r>
            <a:endParaRPr lang="ru-RU" dirty="0"/>
          </a:p>
        </p:txBody>
      </p:sp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357158" y="1857364"/>
            <a:ext cx="8501122" cy="4643470"/>
            <a:chOff x="981" y="1674"/>
            <a:chExt cx="9900" cy="6840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auto">
            <a:xfrm>
              <a:off x="981" y="1674"/>
              <a:ext cx="9900" cy="684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981" y="1674"/>
              <a:ext cx="4860" cy="68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Задание: </a:t>
            </a:r>
          </a:p>
          <a:p>
            <a:pPr>
              <a:buNone/>
            </a:pPr>
            <a:r>
              <a:rPr lang="ru-RU" b="1" i="1" dirty="0" smtClean="0"/>
              <a:t>Откройте форзац учебника и рассмотрите топографический план:</a:t>
            </a:r>
          </a:p>
          <a:p>
            <a:pPr marL="514350" indent="-514350">
              <a:buAutoNum type="arabicParenR"/>
            </a:pPr>
            <a:r>
              <a:rPr lang="ru-RU" dirty="0" smtClean="0"/>
              <a:t>Опишите как будет проходить путь от деревянного моста до сарая.</a:t>
            </a:r>
          </a:p>
          <a:p>
            <a:pPr marL="514350" indent="-514350">
              <a:buAutoNum type="arabicParenR"/>
            </a:pPr>
            <a:r>
              <a:rPr lang="ru-RU" dirty="0" smtClean="0"/>
              <a:t>Опишите, что можно увидеть, </a:t>
            </a:r>
          </a:p>
          <a:p>
            <a:pPr marL="514350" indent="-514350">
              <a:buNone/>
            </a:pPr>
            <a:r>
              <a:rPr lang="ru-RU" dirty="0" smtClean="0"/>
              <a:t>проплывая по реке Нара.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000108"/>
            <a:ext cx="8183880" cy="2928958"/>
          </a:xfrm>
        </p:spPr>
        <p:txBody>
          <a:bodyPr>
            <a:noAutofit/>
          </a:bodyPr>
          <a:lstStyle/>
          <a:p>
            <a:pPr algn="ctr"/>
            <a:r>
              <a:rPr lang="ru-RU" sz="5000" dirty="0" smtClean="0">
                <a:solidFill>
                  <a:srgbClr val="C00000"/>
                </a:solidFill>
              </a:rPr>
              <a:t>Топографический диктант</a:t>
            </a:r>
            <a:endParaRPr lang="ru-RU" sz="5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734425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b="1" dirty="0" smtClean="0"/>
          </a:p>
          <a:p>
            <a:pPr eaLnBrk="1" hangingPunct="1">
              <a:buFontTx/>
              <a:buNone/>
            </a:pPr>
            <a:r>
              <a:rPr lang="ru-RU" b="1" dirty="0" smtClean="0"/>
              <a:t>Наш путь шел  от                               </a:t>
            </a:r>
          </a:p>
          <a:p>
            <a:pPr eaLnBrk="1" hangingPunct="1">
              <a:buFontTx/>
              <a:buNone/>
            </a:pPr>
            <a:endParaRPr lang="ru-RU" b="1" dirty="0" smtClean="0"/>
          </a:p>
          <a:p>
            <a:pPr eaLnBrk="1" hangingPunct="1">
              <a:buFontTx/>
              <a:buNone/>
            </a:pPr>
            <a:endParaRPr lang="ru-RU" b="1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b="1" dirty="0" smtClean="0"/>
              <a:t>по                                      до</a:t>
            </a:r>
          </a:p>
          <a:p>
            <a:pPr eaLnBrk="1" hangingPunct="1">
              <a:buFontTx/>
              <a:buNone/>
            </a:pPr>
            <a:endParaRPr lang="ru-RU" dirty="0" smtClean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787900" y="549275"/>
            <a:ext cx="2663825" cy="1511300"/>
            <a:chOff x="1161" y="1134"/>
            <a:chExt cx="9900" cy="6840"/>
          </a:xfrm>
        </p:grpSpPr>
        <p:sp>
          <p:nvSpPr>
            <p:cNvPr id="3089" name="Rectangle 7"/>
            <p:cNvSpPr>
              <a:spLocks noChangeArrowheads="1"/>
            </p:cNvSpPr>
            <p:nvPr/>
          </p:nvSpPr>
          <p:spPr bwMode="auto">
            <a:xfrm>
              <a:off x="1161" y="1134"/>
              <a:ext cx="9900" cy="68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061" y="2934"/>
              <a:ext cx="8280" cy="3598"/>
              <a:chOff x="2781" y="2286"/>
              <a:chExt cx="7020" cy="4246"/>
            </a:xfrm>
          </p:grpSpPr>
          <p:sp>
            <p:nvSpPr>
              <p:cNvPr id="3091" name="Rectangle 9"/>
              <p:cNvSpPr>
                <a:spLocks noChangeArrowheads="1"/>
              </p:cNvSpPr>
              <p:nvPr/>
            </p:nvSpPr>
            <p:spPr bwMode="auto">
              <a:xfrm>
                <a:off x="2781" y="2286"/>
                <a:ext cx="7020" cy="306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10"/>
              <p:cNvGrpSpPr>
                <a:grpSpLocks noChangeAspect="1"/>
              </p:cNvGrpSpPr>
              <p:nvPr/>
            </p:nvGrpSpPr>
            <p:grpSpPr bwMode="auto">
              <a:xfrm>
                <a:off x="2781" y="5274"/>
                <a:ext cx="7020" cy="1258"/>
                <a:chOff x="3126" y="5053"/>
                <a:chExt cx="5506" cy="974"/>
              </a:xfrm>
            </p:grpSpPr>
            <p:sp>
              <p:nvSpPr>
                <p:cNvPr id="3093" name="AutoShape 11"/>
                <p:cNvSpPr>
                  <a:spLocks noChangeAspect="1" noChangeArrowheads="1"/>
                </p:cNvSpPr>
                <p:nvPr/>
              </p:nvSpPr>
              <p:spPr bwMode="auto">
                <a:xfrm>
                  <a:off x="3126" y="5053"/>
                  <a:ext cx="5506" cy="9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4" name="Rectangle 12"/>
                <p:cNvSpPr>
                  <a:spLocks noChangeArrowheads="1"/>
                </p:cNvSpPr>
                <p:nvPr/>
              </p:nvSpPr>
              <p:spPr bwMode="auto">
                <a:xfrm>
                  <a:off x="3126" y="5053"/>
                  <a:ext cx="2118" cy="97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5" name="Rectangle 13"/>
                <p:cNvSpPr>
                  <a:spLocks noChangeArrowheads="1"/>
                </p:cNvSpPr>
                <p:nvPr/>
              </p:nvSpPr>
              <p:spPr bwMode="auto">
                <a:xfrm>
                  <a:off x="6514" y="5053"/>
                  <a:ext cx="2118" cy="97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476375" y="3213100"/>
            <a:ext cx="2568575" cy="1441450"/>
            <a:chOff x="1401" y="8934"/>
            <a:chExt cx="9900" cy="6744"/>
          </a:xfrm>
        </p:grpSpPr>
        <p:sp>
          <p:nvSpPr>
            <p:cNvPr id="3087" name="Rectangle 17"/>
            <p:cNvSpPr>
              <a:spLocks noChangeArrowheads="1"/>
            </p:cNvSpPr>
            <p:nvPr/>
          </p:nvSpPr>
          <p:spPr bwMode="auto">
            <a:xfrm>
              <a:off x="1401" y="8934"/>
              <a:ext cx="9900" cy="674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8" name="Line 18"/>
            <p:cNvSpPr>
              <a:spLocks noChangeShapeType="1"/>
            </p:cNvSpPr>
            <p:nvPr/>
          </p:nvSpPr>
          <p:spPr bwMode="auto">
            <a:xfrm>
              <a:off x="2601" y="11574"/>
              <a:ext cx="7740" cy="18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6011863" y="2997200"/>
            <a:ext cx="2592387" cy="1512888"/>
            <a:chOff x="981" y="8334"/>
            <a:chExt cx="9900" cy="6840"/>
          </a:xfrm>
        </p:grpSpPr>
        <p:sp>
          <p:nvSpPr>
            <p:cNvPr id="3078" name="AutoShape 25"/>
            <p:cNvSpPr>
              <a:spLocks noChangeAspect="1" noChangeArrowheads="1"/>
            </p:cNvSpPr>
            <p:nvPr/>
          </p:nvSpPr>
          <p:spPr bwMode="auto">
            <a:xfrm>
              <a:off x="1521" y="9138"/>
              <a:ext cx="9180" cy="5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9" name="Rectangle 26"/>
            <p:cNvSpPr>
              <a:spLocks noChangeArrowheads="1"/>
            </p:cNvSpPr>
            <p:nvPr/>
          </p:nvSpPr>
          <p:spPr bwMode="auto">
            <a:xfrm>
              <a:off x="981" y="8334"/>
              <a:ext cx="9900" cy="68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2241" y="9054"/>
              <a:ext cx="7480" cy="4680"/>
              <a:chOff x="2241" y="9054"/>
              <a:chExt cx="7480" cy="4680"/>
            </a:xfrm>
          </p:grpSpPr>
          <p:sp>
            <p:nvSpPr>
              <p:cNvPr id="3081" name="Freeform 28"/>
              <p:cNvSpPr>
                <a:spLocks/>
              </p:cNvSpPr>
              <p:nvPr/>
            </p:nvSpPr>
            <p:spPr bwMode="auto">
              <a:xfrm>
                <a:off x="2421" y="9054"/>
                <a:ext cx="7021" cy="1200"/>
              </a:xfrm>
              <a:custGeom>
                <a:avLst/>
                <a:gdLst>
                  <a:gd name="T0" fmla="*/ 0 w 6940"/>
                  <a:gd name="T1" fmla="*/ 0 h 1020"/>
                  <a:gd name="T2" fmla="*/ 1016 w 6940"/>
                  <a:gd name="T3" fmla="*/ 1017 h 1020"/>
                  <a:gd name="T4" fmla="*/ 6020 w 6940"/>
                  <a:gd name="T5" fmla="*/ 1020 h 1020"/>
                  <a:gd name="T6" fmla="*/ 6940 w 6940"/>
                  <a:gd name="T7" fmla="*/ 100 h 10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940"/>
                  <a:gd name="T13" fmla="*/ 0 h 1020"/>
                  <a:gd name="T14" fmla="*/ 6940 w 6940"/>
                  <a:gd name="T15" fmla="*/ 1020 h 10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940" h="1020">
                    <a:moveTo>
                      <a:pt x="0" y="0"/>
                    </a:moveTo>
                    <a:lnTo>
                      <a:pt x="1016" y="1017"/>
                    </a:lnTo>
                    <a:lnTo>
                      <a:pt x="6020" y="1020"/>
                    </a:lnTo>
                    <a:lnTo>
                      <a:pt x="6940" y="100"/>
                    </a:lnTo>
                  </a:path>
                </a:pathLst>
              </a:cu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" name="Group 29"/>
              <p:cNvGrpSpPr>
                <a:grpSpLocks/>
              </p:cNvGrpSpPr>
              <p:nvPr/>
            </p:nvGrpSpPr>
            <p:grpSpPr bwMode="auto">
              <a:xfrm>
                <a:off x="2241" y="10314"/>
                <a:ext cx="7480" cy="3420"/>
                <a:chOff x="2241" y="10314"/>
                <a:chExt cx="7480" cy="3420"/>
              </a:xfrm>
            </p:grpSpPr>
            <p:sp>
              <p:nvSpPr>
                <p:cNvPr id="3083" name="Freeform 30"/>
                <p:cNvSpPr>
                  <a:spLocks/>
                </p:cNvSpPr>
                <p:nvPr/>
              </p:nvSpPr>
              <p:spPr bwMode="auto">
                <a:xfrm rot="10800000">
                  <a:off x="2241" y="12294"/>
                  <a:ext cx="7480" cy="1440"/>
                </a:xfrm>
                <a:custGeom>
                  <a:avLst/>
                  <a:gdLst>
                    <a:gd name="T0" fmla="*/ 0 w 6940"/>
                    <a:gd name="T1" fmla="*/ 0 h 1020"/>
                    <a:gd name="T2" fmla="*/ 1016 w 6940"/>
                    <a:gd name="T3" fmla="*/ 1017 h 1020"/>
                    <a:gd name="T4" fmla="*/ 6020 w 6940"/>
                    <a:gd name="T5" fmla="*/ 1020 h 1020"/>
                    <a:gd name="T6" fmla="*/ 6940 w 6940"/>
                    <a:gd name="T7" fmla="*/ 100 h 102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940"/>
                    <a:gd name="T13" fmla="*/ 0 h 1020"/>
                    <a:gd name="T14" fmla="*/ 6940 w 6940"/>
                    <a:gd name="T15" fmla="*/ 1020 h 102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940" h="1020">
                      <a:moveTo>
                        <a:pt x="0" y="0"/>
                      </a:moveTo>
                      <a:lnTo>
                        <a:pt x="1016" y="1017"/>
                      </a:lnTo>
                      <a:lnTo>
                        <a:pt x="6020" y="1020"/>
                      </a:lnTo>
                      <a:lnTo>
                        <a:pt x="6940" y="100"/>
                      </a:lnTo>
                    </a:path>
                  </a:pathLst>
                </a:custGeom>
                <a:noFill/>
                <a:ln w="762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" name="Group 31"/>
                <p:cNvGrpSpPr>
                  <a:grpSpLocks/>
                </p:cNvGrpSpPr>
                <p:nvPr/>
              </p:nvGrpSpPr>
              <p:grpSpPr bwMode="auto">
                <a:xfrm>
                  <a:off x="3321" y="10314"/>
                  <a:ext cx="5220" cy="2000"/>
                  <a:chOff x="3321" y="10314"/>
                  <a:chExt cx="5220" cy="2000"/>
                </a:xfrm>
              </p:grpSpPr>
              <p:sp>
                <p:nvSpPr>
                  <p:cNvPr id="3085" name="Freeform 32"/>
                  <p:cNvSpPr>
                    <a:spLocks/>
                  </p:cNvSpPr>
                  <p:nvPr/>
                </p:nvSpPr>
                <p:spPr bwMode="auto">
                  <a:xfrm>
                    <a:off x="3501" y="10314"/>
                    <a:ext cx="5040" cy="2000"/>
                  </a:xfrm>
                  <a:custGeom>
                    <a:avLst/>
                    <a:gdLst>
                      <a:gd name="T0" fmla="*/ 0 w 2879"/>
                      <a:gd name="T1" fmla="*/ 74 h 1460"/>
                      <a:gd name="T2" fmla="*/ 499 w 2879"/>
                      <a:gd name="T3" fmla="*/ 1460 h 1460"/>
                      <a:gd name="T4" fmla="*/ 1239 w 2879"/>
                      <a:gd name="T5" fmla="*/ 100 h 1460"/>
                      <a:gd name="T6" fmla="*/ 2219 w 2879"/>
                      <a:gd name="T7" fmla="*/ 1460 h 1460"/>
                      <a:gd name="T8" fmla="*/ 2839 w 2879"/>
                      <a:gd name="T9" fmla="*/ 80 h 1460"/>
                      <a:gd name="T10" fmla="*/ 2879 w 2879"/>
                      <a:gd name="T11" fmla="*/ 0 h 146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879"/>
                      <a:gd name="T19" fmla="*/ 0 h 1460"/>
                      <a:gd name="T20" fmla="*/ 2879 w 2879"/>
                      <a:gd name="T21" fmla="*/ 1460 h 146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879" h="1460">
                        <a:moveTo>
                          <a:pt x="0" y="74"/>
                        </a:moveTo>
                        <a:lnTo>
                          <a:pt x="499" y="1460"/>
                        </a:lnTo>
                        <a:lnTo>
                          <a:pt x="1239" y="100"/>
                        </a:lnTo>
                        <a:lnTo>
                          <a:pt x="2219" y="1460"/>
                        </a:lnTo>
                        <a:lnTo>
                          <a:pt x="2839" y="80"/>
                        </a:lnTo>
                        <a:lnTo>
                          <a:pt x="2879" y="0"/>
                        </a:lnTo>
                      </a:path>
                    </a:pathLst>
                  </a:cu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" name="Freeform 33"/>
                  <p:cNvSpPr>
                    <a:spLocks/>
                  </p:cNvSpPr>
                  <p:nvPr/>
                </p:nvSpPr>
                <p:spPr bwMode="auto">
                  <a:xfrm>
                    <a:off x="3321" y="10314"/>
                    <a:ext cx="5220" cy="1980"/>
                  </a:xfrm>
                  <a:custGeom>
                    <a:avLst/>
                    <a:gdLst>
                      <a:gd name="T0" fmla="*/ 0 w 5499"/>
                      <a:gd name="T1" fmla="*/ 1916 h 1920"/>
                      <a:gd name="T2" fmla="*/ 1179 w 5499"/>
                      <a:gd name="T3" fmla="*/ 0 h 1920"/>
                      <a:gd name="T4" fmla="*/ 2859 w 5499"/>
                      <a:gd name="T5" fmla="*/ 1920 h 1920"/>
                      <a:gd name="T6" fmla="*/ 3959 w 5499"/>
                      <a:gd name="T7" fmla="*/ 0 h 1920"/>
                      <a:gd name="T8" fmla="*/ 5499 w 5499"/>
                      <a:gd name="T9" fmla="*/ 1880 h 19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499"/>
                      <a:gd name="T16" fmla="*/ 0 h 1920"/>
                      <a:gd name="T17" fmla="*/ 5499 w 5499"/>
                      <a:gd name="T18" fmla="*/ 1920 h 192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499" h="1920">
                        <a:moveTo>
                          <a:pt x="0" y="1916"/>
                        </a:moveTo>
                        <a:lnTo>
                          <a:pt x="1179" y="0"/>
                        </a:lnTo>
                        <a:lnTo>
                          <a:pt x="2859" y="1920"/>
                        </a:lnTo>
                        <a:lnTo>
                          <a:pt x="3959" y="0"/>
                        </a:lnTo>
                        <a:lnTo>
                          <a:pt x="5499" y="1880"/>
                        </a:lnTo>
                      </a:path>
                    </a:pathLst>
                  </a:cu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30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b="1" smtClean="0"/>
          </a:p>
          <a:p>
            <a:pPr eaLnBrk="1" hangingPunct="1">
              <a:buFontTx/>
              <a:buNone/>
            </a:pPr>
            <a:r>
              <a:rPr lang="ru-RU" b="1" smtClean="0"/>
              <a:t>а затем по</a:t>
            </a:r>
            <a:r>
              <a:rPr lang="ru-RU" smtClean="0"/>
              <a:t>                                 </a:t>
            </a:r>
          </a:p>
          <a:p>
            <a:pPr eaLnBrk="1" hangingPunct="1">
              <a:buFontTx/>
              <a:buNone/>
            </a:pPr>
            <a:endParaRPr lang="ru-RU" b="1" smtClean="0"/>
          </a:p>
          <a:p>
            <a:pPr eaLnBrk="1" hangingPunct="1">
              <a:buFontTx/>
              <a:buNone/>
            </a:pPr>
            <a:endParaRPr lang="ru-RU" b="1" smtClean="0"/>
          </a:p>
          <a:p>
            <a:pPr eaLnBrk="1" hangingPunct="1">
              <a:buFontTx/>
              <a:buNone/>
            </a:pPr>
            <a:r>
              <a:rPr lang="ru-RU" b="1" smtClean="0"/>
              <a:t>мы вышли к                            ,  </a:t>
            </a:r>
          </a:p>
          <a:p>
            <a:pPr eaLnBrk="1" hangingPunct="1">
              <a:buFontTx/>
              <a:buNone/>
            </a:pPr>
            <a:endParaRPr lang="ru-RU" b="1" smtClean="0"/>
          </a:p>
          <a:p>
            <a:pPr eaLnBrk="1" hangingPunct="1">
              <a:buFontTx/>
              <a:buNone/>
            </a:pPr>
            <a:endParaRPr lang="ru-RU" b="1" smtClean="0"/>
          </a:p>
          <a:p>
            <a:pPr eaLnBrk="1" hangingPunct="1">
              <a:buFontTx/>
              <a:buNone/>
            </a:pPr>
            <a:endParaRPr lang="ru-RU" b="1" smtClean="0"/>
          </a:p>
          <a:p>
            <a:pPr eaLnBrk="1" hangingPunct="1">
              <a:buFontTx/>
              <a:buNone/>
            </a:pPr>
            <a:r>
              <a:rPr lang="ru-RU" b="1" smtClean="0"/>
              <a:t> перейдя через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32363" y="549275"/>
            <a:ext cx="2755900" cy="1893888"/>
            <a:chOff x="1161" y="1314"/>
            <a:chExt cx="9900" cy="6840"/>
          </a:xfrm>
        </p:grpSpPr>
        <p:sp>
          <p:nvSpPr>
            <p:cNvPr id="4114" name="Rectangle 5"/>
            <p:cNvSpPr>
              <a:spLocks noChangeArrowheads="1"/>
            </p:cNvSpPr>
            <p:nvPr/>
          </p:nvSpPr>
          <p:spPr bwMode="auto">
            <a:xfrm>
              <a:off x="1161" y="1314"/>
              <a:ext cx="9900" cy="68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Line 6"/>
            <p:cNvSpPr>
              <a:spLocks noChangeShapeType="1"/>
            </p:cNvSpPr>
            <p:nvPr/>
          </p:nvSpPr>
          <p:spPr bwMode="auto">
            <a:xfrm flipV="1">
              <a:off x="2421" y="3114"/>
              <a:ext cx="7740" cy="36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Line 7"/>
            <p:cNvSpPr>
              <a:spLocks noChangeShapeType="1"/>
            </p:cNvSpPr>
            <p:nvPr/>
          </p:nvSpPr>
          <p:spPr bwMode="auto">
            <a:xfrm>
              <a:off x="3321" y="3474"/>
              <a:ext cx="6300" cy="306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419475" y="2565400"/>
            <a:ext cx="2663825" cy="1655763"/>
            <a:chOff x="1161" y="9054"/>
            <a:chExt cx="9900" cy="6840"/>
          </a:xfrm>
        </p:grpSpPr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1161" y="9054"/>
              <a:ext cx="9900" cy="68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1161" y="9054"/>
              <a:ext cx="9705" cy="6773"/>
              <a:chOff x="1161" y="9100"/>
              <a:chExt cx="9705" cy="6773"/>
            </a:xfrm>
          </p:grpSpPr>
          <p:sp>
            <p:nvSpPr>
              <p:cNvPr id="4107" name="Freeform 11"/>
              <p:cNvSpPr>
                <a:spLocks/>
              </p:cNvSpPr>
              <p:nvPr/>
            </p:nvSpPr>
            <p:spPr bwMode="auto">
              <a:xfrm rot="1808107">
                <a:off x="4401" y="11394"/>
                <a:ext cx="5320" cy="1020"/>
              </a:xfrm>
              <a:custGeom>
                <a:avLst/>
                <a:gdLst>
                  <a:gd name="T0" fmla="*/ 0 w 6940"/>
                  <a:gd name="T1" fmla="*/ 0 h 1020"/>
                  <a:gd name="T2" fmla="*/ 1016 w 6940"/>
                  <a:gd name="T3" fmla="*/ 1017 h 1020"/>
                  <a:gd name="T4" fmla="*/ 6020 w 6940"/>
                  <a:gd name="T5" fmla="*/ 1020 h 1020"/>
                  <a:gd name="T6" fmla="*/ 6940 w 6940"/>
                  <a:gd name="T7" fmla="*/ 100 h 10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940"/>
                  <a:gd name="T13" fmla="*/ 0 h 1020"/>
                  <a:gd name="T14" fmla="*/ 6940 w 6940"/>
                  <a:gd name="T15" fmla="*/ 1020 h 10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940" h="1020">
                    <a:moveTo>
                      <a:pt x="0" y="0"/>
                    </a:moveTo>
                    <a:lnTo>
                      <a:pt x="1016" y="1017"/>
                    </a:lnTo>
                    <a:lnTo>
                      <a:pt x="6020" y="1020"/>
                    </a:lnTo>
                    <a:lnTo>
                      <a:pt x="6940" y="100"/>
                    </a:lnTo>
                  </a:path>
                </a:pathLst>
              </a:cu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auto">
              <a:xfrm rot="-8995272">
                <a:off x="2805" y="12936"/>
                <a:ext cx="5608" cy="623"/>
              </a:xfrm>
              <a:custGeom>
                <a:avLst/>
                <a:gdLst>
                  <a:gd name="T0" fmla="*/ 0 w 6940"/>
                  <a:gd name="T1" fmla="*/ 0 h 1020"/>
                  <a:gd name="T2" fmla="*/ 1016 w 6940"/>
                  <a:gd name="T3" fmla="*/ 1017 h 1020"/>
                  <a:gd name="T4" fmla="*/ 6020 w 6940"/>
                  <a:gd name="T5" fmla="*/ 1020 h 1020"/>
                  <a:gd name="T6" fmla="*/ 6940 w 6940"/>
                  <a:gd name="T7" fmla="*/ 100 h 10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940"/>
                  <a:gd name="T13" fmla="*/ 0 h 1020"/>
                  <a:gd name="T14" fmla="*/ 6940 w 6940"/>
                  <a:gd name="T15" fmla="*/ 1020 h 10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940" h="1020">
                    <a:moveTo>
                      <a:pt x="0" y="0"/>
                    </a:moveTo>
                    <a:lnTo>
                      <a:pt x="1016" y="1017"/>
                    </a:lnTo>
                    <a:lnTo>
                      <a:pt x="6020" y="1020"/>
                    </a:lnTo>
                    <a:lnTo>
                      <a:pt x="6940" y="100"/>
                    </a:lnTo>
                  </a:path>
                </a:pathLst>
              </a:cu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501" y="13914"/>
                <a:ext cx="3974" cy="1959"/>
              </a:xfrm>
              <a:custGeom>
                <a:avLst/>
                <a:gdLst>
                  <a:gd name="T0" fmla="*/ 33 w 3974"/>
                  <a:gd name="T1" fmla="*/ 1926 h 1959"/>
                  <a:gd name="T2" fmla="*/ 133 w 3974"/>
                  <a:gd name="T3" fmla="*/ 1826 h 1959"/>
                  <a:gd name="T4" fmla="*/ 533 w 3974"/>
                  <a:gd name="T5" fmla="*/ 1746 h 1959"/>
                  <a:gd name="T6" fmla="*/ 733 w 3974"/>
                  <a:gd name="T7" fmla="*/ 1686 h 1959"/>
                  <a:gd name="T8" fmla="*/ 853 w 3974"/>
                  <a:gd name="T9" fmla="*/ 1606 h 1959"/>
                  <a:gd name="T10" fmla="*/ 1053 w 3974"/>
                  <a:gd name="T11" fmla="*/ 1506 h 1959"/>
                  <a:gd name="T12" fmla="*/ 1113 w 3974"/>
                  <a:gd name="T13" fmla="*/ 1486 h 1959"/>
                  <a:gd name="T14" fmla="*/ 1433 w 3974"/>
                  <a:gd name="T15" fmla="*/ 1326 h 1959"/>
                  <a:gd name="T16" fmla="*/ 1613 w 3974"/>
                  <a:gd name="T17" fmla="*/ 1226 h 1959"/>
                  <a:gd name="T18" fmla="*/ 1673 w 3974"/>
                  <a:gd name="T19" fmla="*/ 1166 h 1959"/>
                  <a:gd name="T20" fmla="*/ 1793 w 3974"/>
                  <a:gd name="T21" fmla="*/ 1106 h 1959"/>
                  <a:gd name="T22" fmla="*/ 1913 w 3974"/>
                  <a:gd name="T23" fmla="*/ 1026 h 1959"/>
                  <a:gd name="T24" fmla="*/ 1953 w 3974"/>
                  <a:gd name="T25" fmla="*/ 966 h 1959"/>
                  <a:gd name="T26" fmla="*/ 2013 w 3974"/>
                  <a:gd name="T27" fmla="*/ 946 h 1959"/>
                  <a:gd name="T28" fmla="*/ 2033 w 3974"/>
                  <a:gd name="T29" fmla="*/ 886 h 1959"/>
                  <a:gd name="T30" fmla="*/ 2193 w 3974"/>
                  <a:gd name="T31" fmla="*/ 746 h 1959"/>
                  <a:gd name="T32" fmla="*/ 2333 w 3974"/>
                  <a:gd name="T33" fmla="*/ 586 h 1959"/>
                  <a:gd name="T34" fmla="*/ 2553 w 3974"/>
                  <a:gd name="T35" fmla="*/ 446 h 1959"/>
                  <a:gd name="T36" fmla="*/ 2673 w 3974"/>
                  <a:gd name="T37" fmla="*/ 346 h 1959"/>
                  <a:gd name="T38" fmla="*/ 2853 w 3974"/>
                  <a:gd name="T39" fmla="*/ 266 h 1959"/>
                  <a:gd name="T40" fmla="*/ 3053 w 3974"/>
                  <a:gd name="T41" fmla="*/ 186 h 1959"/>
                  <a:gd name="T42" fmla="*/ 3673 w 3974"/>
                  <a:gd name="T43" fmla="*/ 166 h 1959"/>
                  <a:gd name="T44" fmla="*/ 3893 w 3974"/>
                  <a:gd name="T45" fmla="*/ 106 h 1959"/>
                  <a:gd name="T46" fmla="*/ 3794 w 3974"/>
                  <a:gd name="T47" fmla="*/ 0 h 1959"/>
                  <a:gd name="T48" fmla="*/ 3974 w 3974"/>
                  <a:gd name="T49" fmla="*/ 0 h 195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974"/>
                  <a:gd name="T76" fmla="*/ 0 h 1959"/>
                  <a:gd name="T77" fmla="*/ 3974 w 3974"/>
                  <a:gd name="T78" fmla="*/ 1959 h 195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974" h="1959">
                    <a:moveTo>
                      <a:pt x="33" y="1926"/>
                    </a:moveTo>
                    <a:cubicBezTo>
                      <a:pt x="193" y="1819"/>
                      <a:pt x="0" y="1959"/>
                      <a:pt x="133" y="1826"/>
                    </a:cubicBezTo>
                    <a:cubicBezTo>
                      <a:pt x="224" y="1735"/>
                      <a:pt x="440" y="1753"/>
                      <a:pt x="533" y="1746"/>
                    </a:cubicBezTo>
                    <a:cubicBezTo>
                      <a:pt x="596" y="1725"/>
                      <a:pt x="675" y="1718"/>
                      <a:pt x="733" y="1686"/>
                    </a:cubicBezTo>
                    <a:cubicBezTo>
                      <a:pt x="775" y="1663"/>
                      <a:pt x="807" y="1621"/>
                      <a:pt x="853" y="1606"/>
                    </a:cubicBezTo>
                    <a:cubicBezTo>
                      <a:pt x="927" y="1581"/>
                      <a:pt x="981" y="1537"/>
                      <a:pt x="1053" y="1506"/>
                    </a:cubicBezTo>
                    <a:cubicBezTo>
                      <a:pt x="1072" y="1498"/>
                      <a:pt x="1095" y="1496"/>
                      <a:pt x="1113" y="1486"/>
                    </a:cubicBezTo>
                    <a:cubicBezTo>
                      <a:pt x="1225" y="1424"/>
                      <a:pt x="1307" y="1357"/>
                      <a:pt x="1433" y="1326"/>
                    </a:cubicBezTo>
                    <a:cubicBezTo>
                      <a:pt x="1571" y="1234"/>
                      <a:pt x="1507" y="1261"/>
                      <a:pt x="1613" y="1226"/>
                    </a:cubicBezTo>
                    <a:cubicBezTo>
                      <a:pt x="1633" y="1206"/>
                      <a:pt x="1649" y="1182"/>
                      <a:pt x="1673" y="1166"/>
                    </a:cubicBezTo>
                    <a:cubicBezTo>
                      <a:pt x="1853" y="1046"/>
                      <a:pt x="1604" y="1263"/>
                      <a:pt x="1793" y="1106"/>
                    </a:cubicBezTo>
                    <a:cubicBezTo>
                      <a:pt x="1893" y="1023"/>
                      <a:pt x="1808" y="1061"/>
                      <a:pt x="1913" y="1026"/>
                    </a:cubicBezTo>
                    <a:cubicBezTo>
                      <a:pt x="1926" y="1006"/>
                      <a:pt x="1934" y="981"/>
                      <a:pt x="1953" y="966"/>
                    </a:cubicBezTo>
                    <a:cubicBezTo>
                      <a:pt x="1969" y="953"/>
                      <a:pt x="1998" y="961"/>
                      <a:pt x="2013" y="946"/>
                    </a:cubicBezTo>
                    <a:cubicBezTo>
                      <a:pt x="2028" y="931"/>
                      <a:pt x="2024" y="905"/>
                      <a:pt x="2033" y="886"/>
                    </a:cubicBezTo>
                    <a:cubicBezTo>
                      <a:pt x="2069" y="813"/>
                      <a:pt x="2118" y="771"/>
                      <a:pt x="2193" y="746"/>
                    </a:cubicBezTo>
                    <a:cubicBezTo>
                      <a:pt x="2223" y="657"/>
                      <a:pt x="2257" y="637"/>
                      <a:pt x="2333" y="586"/>
                    </a:cubicBezTo>
                    <a:cubicBezTo>
                      <a:pt x="2396" y="492"/>
                      <a:pt x="2442" y="483"/>
                      <a:pt x="2553" y="446"/>
                    </a:cubicBezTo>
                    <a:cubicBezTo>
                      <a:pt x="2618" y="424"/>
                      <a:pt x="2617" y="383"/>
                      <a:pt x="2673" y="346"/>
                    </a:cubicBezTo>
                    <a:cubicBezTo>
                      <a:pt x="2719" y="316"/>
                      <a:pt x="2803" y="291"/>
                      <a:pt x="2853" y="266"/>
                    </a:cubicBezTo>
                    <a:cubicBezTo>
                      <a:pt x="2920" y="232"/>
                      <a:pt x="2973" y="191"/>
                      <a:pt x="3053" y="186"/>
                    </a:cubicBezTo>
                    <a:cubicBezTo>
                      <a:pt x="3259" y="174"/>
                      <a:pt x="3466" y="173"/>
                      <a:pt x="3673" y="166"/>
                    </a:cubicBezTo>
                    <a:cubicBezTo>
                      <a:pt x="3746" y="142"/>
                      <a:pt x="3816" y="106"/>
                      <a:pt x="3893" y="106"/>
                    </a:cubicBezTo>
                    <a:lnTo>
                      <a:pt x="3794" y="0"/>
                    </a:lnTo>
                    <a:lnTo>
                      <a:pt x="3974" y="0"/>
                    </a:lnTo>
                  </a:path>
                </a:pathLst>
              </a:custGeom>
              <a:noFill/>
              <a:ln w="38100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8520" y="11940"/>
                <a:ext cx="2346" cy="1320"/>
              </a:xfrm>
              <a:custGeom>
                <a:avLst/>
                <a:gdLst>
                  <a:gd name="T0" fmla="*/ 0 w 2346"/>
                  <a:gd name="T1" fmla="*/ 1320 h 1320"/>
                  <a:gd name="T2" fmla="*/ 100 w 2346"/>
                  <a:gd name="T3" fmla="*/ 1020 h 1320"/>
                  <a:gd name="T4" fmla="*/ 180 w 2346"/>
                  <a:gd name="T5" fmla="*/ 980 h 1320"/>
                  <a:gd name="T6" fmla="*/ 300 w 2346"/>
                  <a:gd name="T7" fmla="*/ 900 h 1320"/>
                  <a:gd name="T8" fmla="*/ 360 w 2346"/>
                  <a:gd name="T9" fmla="*/ 880 h 1320"/>
                  <a:gd name="T10" fmla="*/ 540 w 2346"/>
                  <a:gd name="T11" fmla="*/ 800 h 1320"/>
                  <a:gd name="T12" fmla="*/ 660 w 2346"/>
                  <a:gd name="T13" fmla="*/ 720 h 1320"/>
                  <a:gd name="T14" fmla="*/ 720 w 2346"/>
                  <a:gd name="T15" fmla="*/ 700 h 1320"/>
                  <a:gd name="T16" fmla="*/ 900 w 2346"/>
                  <a:gd name="T17" fmla="*/ 580 h 1320"/>
                  <a:gd name="T18" fmla="*/ 960 w 2346"/>
                  <a:gd name="T19" fmla="*/ 540 h 1320"/>
                  <a:gd name="T20" fmla="*/ 1680 w 2346"/>
                  <a:gd name="T21" fmla="*/ 520 h 1320"/>
                  <a:gd name="T22" fmla="*/ 1860 w 2346"/>
                  <a:gd name="T23" fmla="*/ 400 h 1320"/>
                  <a:gd name="T24" fmla="*/ 1980 w 2346"/>
                  <a:gd name="T25" fmla="*/ 320 h 1320"/>
                  <a:gd name="T26" fmla="*/ 2040 w 2346"/>
                  <a:gd name="T27" fmla="*/ 280 h 1320"/>
                  <a:gd name="T28" fmla="*/ 2100 w 2346"/>
                  <a:gd name="T29" fmla="*/ 240 h 1320"/>
                  <a:gd name="T30" fmla="*/ 2180 w 2346"/>
                  <a:gd name="T31" fmla="*/ 140 h 1320"/>
                  <a:gd name="T32" fmla="*/ 2280 w 2346"/>
                  <a:gd name="T33" fmla="*/ 60 h 1320"/>
                  <a:gd name="T34" fmla="*/ 2340 w 2346"/>
                  <a:gd name="T35" fmla="*/ 0 h 13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46"/>
                  <a:gd name="T55" fmla="*/ 0 h 1320"/>
                  <a:gd name="T56" fmla="*/ 2346 w 2346"/>
                  <a:gd name="T57" fmla="*/ 1320 h 13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46" h="1320">
                    <a:moveTo>
                      <a:pt x="0" y="1320"/>
                    </a:moveTo>
                    <a:cubicBezTo>
                      <a:pt x="23" y="1183"/>
                      <a:pt x="56" y="1151"/>
                      <a:pt x="100" y="1020"/>
                    </a:cubicBezTo>
                    <a:cubicBezTo>
                      <a:pt x="109" y="992"/>
                      <a:pt x="154" y="995"/>
                      <a:pt x="180" y="980"/>
                    </a:cubicBezTo>
                    <a:cubicBezTo>
                      <a:pt x="221" y="955"/>
                      <a:pt x="260" y="927"/>
                      <a:pt x="300" y="900"/>
                    </a:cubicBezTo>
                    <a:cubicBezTo>
                      <a:pt x="318" y="888"/>
                      <a:pt x="341" y="889"/>
                      <a:pt x="360" y="880"/>
                    </a:cubicBezTo>
                    <a:cubicBezTo>
                      <a:pt x="550" y="785"/>
                      <a:pt x="230" y="903"/>
                      <a:pt x="540" y="800"/>
                    </a:cubicBezTo>
                    <a:cubicBezTo>
                      <a:pt x="586" y="785"/>
                      <a:pt x="614" y="735"/>
                      <a:pt x="660" y="720"/>
                    </a:cubicBezTo>
                    <a:cubicBezTo>
                      <a:pt x="680" y="713"/>
                      <a:pt x="702" y="710"/>
                      <a:pt x="720" y="700"/>
                    </a:cubicBezTo>
                    <a:cubicBezTo>
                      <a:pt x="720" y="700"/>
                      <a:pt x="870" y="600"/>
                      <a:pt x="900" y="580"/>
                    </a:cubicBezTo>
                    <a:cubicBezTo>
                      <a:pt x="920" y="567"/>
                      <a:pt x="936" y="541"/>
                      <a:pt x="960" y="540"/>
                    </a:cubicBezTo>
                    <a:cubicBezTo>
                      <a:pt x="1200" y="533"/>
                      <a:pt x="1440" y="527"/>
                      <a:pt x="1680" y="520"/>
                    </a:cubicBezTo>
                    <a:cubicBezTo>
                      <a:pt x="1773" y="489"/>
                      <a:pt x="1786" y="458"/>
                      <a:pt x="1860" y="400"/>
                    </a:cubicBezTo>
                    <a:cubicBezTo>
                      <a:pt x="1898" y="370"/>
                      <a:pt x="1940" y="347"/>
                      <a:pt x="1980" y="320"/>
                    </a:cubicBezTo>
                    <a:cubicBezTo>
                      <a:pt x="2000" y="307"/>
                      <a:pt x="2020" y="293"/>
                      <a:pt x="2040" y="280"/>
                    </a:cubicBezTo>
                    <a:cubicBezTo>
                      <a:pt x="2060" y="267"/>
                      <a:pt x="2100" y="240"/>
                      <a:pt x="2100" y="240"/>
                    </a:cubicBezTo>
                    <a:cubicBezTo>
                      <a:pt x="2150" y="89"/>
                      <a:pt x="2077" y="269"/>
                      <a:pt x="2180" y="140"/>
                    </a:cubicBezTo>
                    <a:cubicBezTo>
                      <a:pt x="2259" y="41"/>
                      <a:pt x="2114" y="101"/>
                      <a:pt x="2280" y="60"/>
                    </a:cubicBezTo>
                    <a:cubicBezTo>
                      <a:pt x="2346" y="16"/>
                      <a:pt x="2340" y="44"/>
                      <a:pt x="2340" y="0"/>
                    </a:cubicBezTo>
                  </a:path>
                </a:pathLst>
              </a:custGeom>
              <a:noFill/>
              <a:ln w="38100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auto">
              <a:xfrm>
                <a:off x="1161" y="12114"/>
                <a:ext cx="3060" cy="2460"/>
              </a:xfrm>
              <a:custGeom>
                <a:avLst/>
                <a:gdLst>
                  <a:gd name="T0" fmla="*/ 4 w 2824"/>
                  <a:gd name="T1" fmla="*/ 2460 h 2460"/>
                  <a:gd name="T2" fmla="*/ 84 w 2824"/>
                  <a:gd name="T3" fmla="*/ 2360 h 2460"/>
                  <a:gd name="T4" fmla="*/ 144 w 2824"/>
                  <a:gd name="T5" fmla="*/ 2300 h 2460"/>
                  <a:gd name="T6" fmla="*/ 264 w 2824"/>
                  <a:gd name="T7" fmla="*/ 2220 h 2460"/>
                  <a:gd name="T8" fmla="*/ 384 w 2824"/>
                  <a:gd name="T9" fmla="*/ 2140 h 2460"/>
                  <a:gd name="T10" fmla="*/ 444 w 2824"/>
                  <a:gd name="T11" fmla="*/ 2080 h 2460"/>
                  <a:gd name="T12" fmla="*/ 584 w 2824"/>
                  <a:gd name="T13" fmla="*/ 2020 h 2460"/>
                  <a:gd name="T14" fmla="*/ 724 w 2824"/>
                  <a:gd name="T15" fmla="*/ 1940 h 2460"/>
                  <a:gd name="T16" fmla="*/ 804 w 2824"/>
                  <a:gd name="T17" fmla="*/ 1880 h 2460"/>
                  <a:gd name="T18" fmla="*/ 924 w 2824"/>
                  <a:gd name="T19" fmla="*/ 1840 h 2460"/>
                  <a:gd name="T20" fmla="*/ 1104 w 2824"/>
                  <a:gd name="T21" fmla="*/ 1700 h 2460"/>
                  <a:gd name="T22" fmla="*/ 1184 w 2824"/>
                  <a:gd name="T23" fmla="*/ 1680 h 2460"/>
                  <a:gd name="T24" fmla="*/ 1244 w 2824"/>
                  <a:gd name="T25" fmla="*/ 1660 h 2460"/>
                  <a:gd name="T26" fmla="*/ 1364 w 2824"/>
                  <a:gd name="T27" fmla="*/ 1580 h 2460"/>
                  <a:gd name="T28" fmla="*/ 1504 w 2824"/>
                  <a:gd name="T29" fmla="*/ 1420 h 2460"/>
                  <a:gd name="T30" fmla="*/ 1624 w 2824"/>
                  <a:gd name="T31" fmla="*/ 1340 h 2460"/>
                  <a:gd name="T32" fmla="*/ 1784 w 2824"/>
                  <a:gd name="T33" fmla="*/ 1100 h 2460"/>
                  <a:gd name="T34" fmla="*/ 1904 w 2824"/>
                  <a:gd name="T35" fmla="*/ 980 h 2460"/>
                  <a:gd name="T36" fmla="*/ 2024 w 2824"/>
                  <a:gd name="T37" fmla="*/ 820 h 2460"/>
                  <a:gd name="T38" fmla="*/ 2124 w 2824"/>
                  <a:gd name="T39" fmla="*/ 680 h 2460"/>
                  <a:gd name="T40" fmla="*/ 2204 w 2824"/>
                  <a:gd name="T41" fmla="*/ 560 h 2460"/>
                  <a:gd name="T42" fmla="*/ 2404 w 2824"/>
                  <a:gd name="T43" fmla="*/ 360 h 2460"/>
                  <a:gd name="T44" fmla="*/ 2524 w 2824"/>
                  <a:gd name="T45" fmla="*/ 280 h 2460"/>
                  <a:gd name="T46" fmla="*/ 2704 w 2824"/>
                  <a:gd name="T47" fmla="*/ 180 h 2460"/>
                  <a:gd name="T48" fmla="*/ 2784 w 2824"/>
                  <a:gd name="T49" fmla="*/ 60 h 2460"/>
                  <a:gd name="T50" fmla="*/ 2824 w 2824"/>
                  <a:gd name="T51" fmla="*/ 0 h 24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824"/>
                  <a:gd name="T79" fmla="*/ 0 h 2460"/>
                  <a:gd name="T80" fmla="*/ 2824 w 2824"/>
                  <a:gd name="T81" fmla="*/ 2460 h 246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824" h="2460">
                    <a:moveTo>
                      <a:pt x="4" y="2460"/>
                    </a:moveTo>
                    <a:cubicBezTo>
                      <a:pt x="37" y="2362"/>
                      <a:pt x="0" y="2430"/>
                      <a:pt x="84" y="2360"/>
                    </a:cubicBezTo>
                    <a:cubicBezTo>
                      <a:pt x="106" y="2342"/>
                      <a:pt x="122" y="2317"/>
                      <a:pt x="144" y="2300"/>
                    </a:cubicBezTo>
                    <a:cubicBezTo>
                      <a:pt x="182" y="2270"/>
                      <a:pt x="264" y="2220"/>
                      <a:pt x="264" y="2220"/>
                    </a:cubicBezTo>
                    <a:cubicBezTo>
                      <a:pt x="351" y="2090"/>
                      <a:pt x="245" y="2219"/>
                      <a:pt x="384" y="2140"/>
                    </a:cubicBezTo>
                    <a:cubicBezTo>
                      <a:pt x="409" y="2126"/>
                      <a:pt x="421" y="2096"/>
                      <a:pt x="444" y="2080"/>
                    </a:cubicBezTo>
                    <a:cubicBezTo>
                      <a:pt x="541" y="2011"/>
                      <a:pt x="497" y="2064"/>
                      <a:pt x="584" y="2020"/>
                    </a:cubicBezTo>
                    <a:cubicBezTo>
                      <a:pt x="632" y="1996"/>
                      <a:pt x="678" y="1968"/>
                      <a:pt x="724" y="1940"/>
                    </a:cubicBezTo>
                    <a:cubicBezTo>
                      <a:pt x="752" y="1922"/>
                      <a:pt x="774" y="1895"/>
                      <a:pt x="804" y="1880"/>
                    </a:cubicBezTo>
                    <a:cubicBezTo>
                      <a:pt x="842" y="1861"/>
                      <a:pt x="884" y="1853"/>
                      <a:pt x="924" y="1840"/>
                    </a:cubicBezTo>
                    <a:cubicBezTo>
                      <a:pt x="1154" y="1763"/>
                      <a:pt x="959" y="1783"/>
                      <a:pt x="1104" y="1700"/>
                    </a:cubicBezTo>
                    <a:cubicBezTo>
                      <a:pt x="1128" y="1686"/>
                      <a:pt x="1158" y="1688"/>
                      <a:pt x="1184" y="1680"/>
                    </a:cubicBezTo>
                    <a:cubicBezTo>
                      <a:pt x="1204" y="1674"/>
                      <a:pt x="1226" y="1670"/>
                      <a:pt x="1244" y="1660"/>
                    </a:cubicBezTo>
                    <a:cubicBezTo>
                      <a:pt x="1286" y="1637"/>
                      <a:pt x="1364" y="1580"/>
                      <a:pt x="1364" y="1580"/>
                    </a:cubicBezTo>
                    <a:cubicBezTo>
                      <a:pt x="1401" y="1470"/>
                      <a:pt x="1406" y="1479"/>
                      <a:pt x="1504" y="1420"/>
                    </a:cubicBezTo>
                    <a:cubicBezTo>
                      <a:pt x="1545" y="1395"/>
                      <a:pt x="1624" y="1340"/>
                      <a:pt x="1624" y="1340"/>
                    </a:cubicBezTo>
                    <a:cubicBezTo>
                      <a:pt x="1677" y="1260"/>
                      <a:pt x="1731" y="1180"/>
                      <a:pt x="1784" y="1100"/>
                    </a:cubicBezTo>
                    <a:cubicBezTo>
                      <a:pt x="1815" y="1053"/>
                      <a:pt x="1904" y="980"/>
                      <a:pt x="1904" y="980"/>
                    </a:cubicBezTo>
                    <a:cubicBezTo>
                      <a:pt x="1930" y="901"/>
                      <a:pt x="1954" y="867"/>
                      <a:pt x="2024" y="820"/>
                    </a:cubicBezTo>
                    <a:cubicBezTo>
                      <a:pt x="2056" y="772"/>
                      <a:pt x="2096" y="730"/>
                      <a:pt x="2124" y="680"/>
                    </a:cubicBezTo>
                    <a:cubicBezTo>
                      <a:pt x="2201" y="545"/>
                      <a:pt x="2064" y="700"/>
                      <a:pt x="2204" y="560"/>
                    </a:cubicBezTo>
                    <a:cubicBezTo>
                      <a:pt x="2235" y="435"/>
                      <a:pt x="2284" y="400"/>
                      <a:pt x="2404" y="360"/>
                    </a:cubicBezTo>
                    <a:cubicBezTo>
                      <a:pt x="2482" y="243"/>
                      <a:pt x="2395" y="345"/>
                      <a:pt x="2524" y="280"/>
                    </a:cubicBezTo>
                    <a:cubicBezTo>
                      <a:pt x="2799" y="142"/>
                      <a:pt x="2538" y="235"/>
                      <a:pt x="2704" y="180"/>
                    </a:cubicBezTo>
                    <a:cubicBezTo>
                      <a:pt x="2731" y="140"/>
                      <a:pt x="2757" y="100"/>
                      <a:pt x="2784" y="60"/>
                    </a:cubicBezTo>
                    <a:cubicBezTo>
                      <a:pt x="2797" y="40"/>
                      <a:pt x="2824" y="0"/>
                      <a:pt x="2824" y="0"/>
                    </a:cubicBezTo>
                  </a:path>
                </a:pathLst>
              </a:custGeom>
              <a:noFill/>
              <a:ln w="38100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auto">
              <a:xfrm>
                <a:off x="5240" y="9100"/>
                <a:ext cx="4140" cy="2285"/>
              </a:xfrm>
              <a:custGeom>
                <a:avLst/>
                <a:gdLst>
                  <a:gd name="T0" fmla="*/ 0 w 4140"/>
                  <a:gd name="T1" fmla="*/ 2280 h 2285"/>
                  <a:gd name="T2" fmla="*/ 240 w 4140"/>
                  <a:gd name="T3" fmla="*/ 2240 h 2285"/>
                  <a:gd name="T4" fmla="*/ 360 w 4140"/>
                  <a:gd name="T5" fmla="*/ 2160 h 2285"/>
                  <a:gd name="T6" fmla="*/ 560 w 4140"/>
                  <a:gd name="T7" fmla="*/ 1940 h 2285"/>
                  <a:gd name="T8" fmla="*/ 640 w 4140"/>
                  <a:gd name="T9" fmla="*/ 1700 h 2285"/>
                  <a:gd name="T10" fmla="*/ 660 w 4140"/>
                  <a:gd name="T11" fmla="*/ 1640 h 2285"/>
                  <a:gd name="T12" fmla="*/ 1120 w 4140"/>
                  <a:gd name="T13" fmla="*/ 1380 h 2285"/>
                  <a:gd name="T14" fmla="*/ 1260 w 4140"/>
                  <a:gd name="T15" fmla="*/ 1340 h 2285"/>
                  <a:gd name="T16" fmla="*/ 1380 w 4140"/>
                  <a:gd name="T17" fmla="*/ 1260 h 2285"/>
                  <a:gd name="T18" fmla="*/ 1500 w 4140"/>
                  <a:gd name="T19" fmla="*/ 1220 h 2285"/>
                  <a:gd name="T20" fmla="*/ 1560 w 4140"/>
                  <a:gd name="T21" fmla="*/ 1160 h 2285"/>
                  <a:gd name="T22" fmla="*/ 1620 w 4140"/>
                  <a:gd name="T23" fmla="*/ 1140 h 2285"/>
                  <a:gd name="T24" fmla="*/ 1820 w 4140"/>
                  <a:gd name="T25" fmla="*/ 1040 h 2285"/>
                  <a:gd name="T26" fmla="*/ 1940 w 4140"/>
                  <a:gd name="T27" fmla="*/ 900 h 2285"/>
                  <a:gd name="T28" fmla="*/ 2320 w 4140"/>
                  <a:gd name="T29" fmla="*/ 680 h 2285"/>
                  <a:gd name="T30" fmla="*/ 2460 w 4140"/>
                  <a:gd name="T31" fmla="*/ 620 h 2285"/>
                  <a:gd name="T32" fmla="*/ 2580 w 4140"/>
                  <a:gd name="T33" fmla="*/ 540 h 2285"/>
                  <a:gd name="T34" fmla="*/ 2740 w 4140"/>
                  <a:gd name="T35" fmla="*/ 480 h 2285"/>
                  <a:gd name="T36" fmla="*/ 2960 w 4140"/>
                  <a:gd name="T37" fmla="*/ 380 h 2285"/>
                  <a:gd name="T38" fmla="*/ 3640 w 4140"/>
                  <a:gd name="T39" fmla="*/ 360 h 2285"/>
                  <a:gd name="T40" fmla="*/ 3880 w 4140"/>
                  <a:gd name="T41" fmla="*/ 200 h 2285"/>
                  <a:gd name="T42" fmla="*/ 4000 w 4140"/>
                  <a:gd name="T43" fmla="*/ 100 h 2285"/>
                  <a:gd name="T44" fmla="*/ 4140 w 4140"/>
                  <a:gd name="T45" fmla="*/ 0 h 228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140"/>
                  <a:gd name="T70" fmla="*/ 0 h 2285"/>
                  <a:gd name="T71" fmla="*/ 4140 w 4140"/>
                  <a:gd name="T72" fmla="*/ 2285 h 228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140" h="2285">
                    <a:moveTo>
                      <a:pt x="0" y="2280"/>
                    </a:moveTo>
                    <a:cubicBezTo>
                      <a:pt x="81" y="2271"/>
                      <a:pt x="173" y="2285"/>
                      <a:pt x="240" y="2240"/>
                    </a:cubicBezTo>
                    <a:cubicBezTo>
                      <a:pt x="390" y="2140"/>
                      <a:pt x="217" y="2208"/>
                      <a:pt x="360" y="2160"/>
                    </a:cubicBezTo>
                    <a:cubicBezTo>
                      <a:pt x="435" y="2085"/>
                      <a:pt x="472" y="1999"/>
                      <a:pt x="560" y="1940"/>
                    </a:cubicBezTo>
                    <a:cubicBezTo>
                      <a:pt x="587" y="1860"/>
                      <a:pt x="613" y="1780"/>
                      <a:pt x="640" y="1700"/>
                    </a:cubicBezTo>
                    <a:cubicBezTo>
                      <a:pt x="647" y="1680"/>
                      <a:pt x="640" y="1647"/>
                      <a:pt x="660" y="1640"/>
                    </a:cubicBezTo>
                    <a:cubicBezTo>
                      <a:pt x="826" y="1585"/>
                      <a:pt x="976" y="1476"/>
                      <a:pt x="1120" y="1380"/>
                    </a:cubicBezTo>
                    <a:cubicBezTo>
                      <a:pt x="1160" y="1353"/>
                      <a:pt x="1218" y="1364"/>
                      <a:pt x="1260" y="1340"/>
                    </a:cubicBezTo>
                    <a:cubicBezTo>
                      <a:pt x="1302" y="1317"/>
                      <a:pt x="1334" y="1275"/>
                      <a:pt x="1380" y="1260"/>
                    </a:cubicBezTo>
                    <a:cubicBezTo>
                      <a:pt x="1420" y="1247"/>
                      <a:pt x="1500" y="1220"/>
                      <a:pt x="1500" y="1220"/>
                    </a:cubicBezTo>
                    <a:cubicBezTo>
                      <a:pt x="1520" y="1200"/>
                      <a:pt x="1536" y="1176"/>
                      <a:pt x="1560" y="1160"/>
                    </a:cubicBezTo>
                    <a:cubicBezTo>
                      <a:pt x="1578" y="1148"/>
                      <a:pt x="1601" y="1148"/>
                      <a:pt x="1620" y="1140"/>
                    </a:cubicBezTo>
                    <a:cubicBezTo>
                      <a:pt x="1689" y="1110"/>
                      <a:pt x="1757" y="1082"/>
                      <a:pt x="1820" y="1040"/>
                    </a:cubicBezTo>
                    <a:cubicBezTo>
                      <a:pt x="1849" y="953"/>
                      <a:pt x="1850" y="930"/>
                      <a:pt x="1940" y="900"/>
                    </a:cubicBezTo>
                    <a:cubicBezTo>
                      <a:pt x="2055" y="785"/>
                      <a:pt x="2167" y="718"/>
                      <a:pt x="2320" y="680"/>
                    </a:cubicBezTo>
                    <a:cubicBezTo>
                      <a:pt x="2538" y="534"/>
                      <a:pt x="2202" y="749"/>
                      <a:pt x="2460" y="620"/>
                    </a:cubicBezTo>
                    <a:cubicBezTo>
                      <a:pt x="2503" y="599"/>
                      <a:pt x="2537" y="561"/>
                      <a:pt x="2580" y="540"/>
                    </a:cubicBezTo>
                    <a:cubicBezTo>
                      <a:pt x="2921" y="370"/>
                      <a:pt x="2413" y="616"/>
                      <a:pt x="2740" y="480"/>
                    </a:cubicBezTo>
                    <a:cubicBezTo>
                      <a:pt x="2814" y="449"/>
                      <a:pt x="2880" y="384"/>
                      <a:pt x="2960" y="380"/>
                    </a:cubicBezTo>
                    <a:cubicBezTo>
                      <a:pt x="3186" y="368"/>
                      <a:pt x="3413" y="367"/>
                      <a:pt x="3640" y="360"/>
                    </a:cubicBezTo>
                    <a:cubicBezTo>
                      <a:pt x="3720" y="307"/>
                      <a:pt x="3800" y="253"/>
                      <a:pt x="3880" y="200"/>
                    </a:cubicBezTo>
                    <a:cubicBezTo>
                      <a:pt x="4013" y="112"/>
                      <a:pt x="3869" y="165"/>
                      <a:pt x="4000" y="100"/>
                    </a:cubicBezTo>
                    <a:cubicBezTo>
                      <a:pt x="4062" y="69"/>
                      <a:pt x="4106" y="68"/>
                      <a:pt x="4140" y="0"/>
                    </a:cubicBezTo>
                  </a:path>
                </a:pathLst>
              </a:custGeom>
              <a:noFill/>
              <a:ln w="38100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3" name="Line 17"/>
              <p:cNvSpPr>
                <a:spLocks noChangeShapeType="1"/>
              </p:cNvSpPr>
              <p:nvPr/>
            </p:nvSpPr>
            <p:spPr bwMode="auto">
              <a:xfrm flipV="1">
                <a:off x="2061" y="13734"/>
                <a:ext cx="2519" cy="1260"/>
              </a:xfrm>
              <a:prstGeom prst="line">
                <a:avLst/>
              </a:prstGeom>
              <a:noFill/>
              <a:ln w="76200">
                <a:solidFill>
                  <a:srgbClr val="3366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787900" y="4581525"/>
            <a:ext cx="2520950" cy="1568450"/>
            <a:chOff x="801" y="774"/>
            <a:chExt cx="9900" cy="6840"/>
          </a:xfrm>
        </p:grpSpPr>
        <p:sp>
          <p:nvSpPr>
            <p:cNvPr id="4102" name="Rectangle 19"/>
            <p:cNvSpPr>
              <a:spLocks noChangeArrowheads="1"/>
            </p:cNvSpPr>
            <p:nvPr/>
          </p:nvSpPr>
          <p:spPr bwMode="auto">
            <a:xfrm>
              <a:off x="801" y="774"/>
              <a:ext cx="9900" cy="68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20"/>
            <p:cNvSpPr>
              <a:spLocks/>
            </p:cNvSpPr>
            <p:nvPr/>
          </p:nvSpPr>
          <p:spPr bwMode="auto">
            <a:xfrm>
              <a:off x="2241" y="2214"/>
              <a:ext cx="6940" cy="1020"/>
            </a:xfrm>
            <a:custGeom>
              <a:avLst/>
              <a:gdLst>
                <a:gd name="T0" fmla="*/ 0 w 6940"/>
                <a:gd name="T1" fmla="*/ 0 h 1020"/>
                <a:gd name="T2" fmla="*/ 1016 w 6940"/>
                <a:gd name="T3" fmla="*/ 1017 h 1020"/>
                <a:gd name="T4" fmla="*/ 6020 w 6940"/>
                <a:gd name="T5" fmla="*/ 1020 h 1020"/>
                <a:gd name="T6" fmla="*/ 6940 w 6940"/>
                <a:gd name="T7" fmla="*/ 100 h 10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40"/>
                <a:gd name="T13" fmla="*/ 0 h 1020"/>
                <a:gd name="T14" fmla="*/ 6940 w 6940"/>
                <a:gd name="T15" fmla="*/ 1020 h 10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40" h="1020">
                  <a:moveTo>
                    <a:pt x="0" y="0"/>
                  </a:moveTo>
                  <a:lnTo>
                    <a:pt x="1016" y="1017"/>
                  </a:lnTo>
                  <a:lnTo>
                    <a:pt x="6020" y="1020"/>
                  </a:lnTo>
                  <a:lnTo>
                    <a:pt x="6940" y="100"/>
                  </a:lnTo>
                </a:path>
              </a:pathLst>
            </a:cu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Freeform 21"/>
            <p:cNvSpPr>
              <a:spLocks/>
            </p:cNvSpPr>
            <p:nvPr/>
          </p:nvSpPr>
          <p:spPr bwMode="auto">
            <a:xfrm rot="10800000">
              <a:off x="2241" y="4914"/>
              <a:ext cx="6940" cy="1021"/>
            </a:xfrm>
            <a:custGeom>
              <a:avLst/>
              <a:gdLst>
                <a:gd name="T0" fmla="*/ 0 w 6940"/>
                <a:gd name="T1" fmla="*/ 0 h 1020"/>
                <a:gd name="T2" fmla="*/ 1016 w 6940"/>
                <a:gd name="T3" fmla="*/ 1017 h 1020"/>
                <a:gd name="T4" fmla="*/ 6020 w 6940"/>
                <a:gd name="T5" fmla="*/ 1020 h 1020"/>
                <a:gd name="T6" fmla="*/ 6940 w 6940"/>
                <a:gd name="T7" fmla="*/ 100 h 10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40"/>
                <a:gd name="T13" fmla="*/ 0 h 1020"/>
                <a:gd name="T14" fmla="*/ 6940 w 6940"/>
                <a:gd name="T15" fmla="*/ 1020 h 10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40" h="1020">
                  <a:moveTo>
                    <a:pt x="0" y="0"/>
                  </a:moveTo>
                  <a:lnTo>
                    <a:pt x="1016" y="1017"/>
                  </a:lnTo>
                  <a:lnTo>
                    <a:pt x="6020" y="1020"/>
                  </a:lnTo>
                  <a:lnTo>
                    <a:pt x="6940" y="100"/>
                  </a:lnTo>
                </a:path>
              </a:pathLst>
            </a:cu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799" y="800136"/>
            <a:ext cx="2738465" cy="166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424862" cy="6191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dirty="0" smtClean="0"/>
              <a:t>мы двигались по 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ru-RU" sz="3200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b="1" dirty="0" smtClean="0"/>
              <a:t>где нам встретились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b="1" dirty="0" smtClean="0"/>
              <a:t>Затем вышли к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46171" y="620689"/>
            <a:ext cx="3114261" cy="1296144"/>
            <a:chOff x="1161" y="8334"/>
            <a:chExt cx="9900" cy="6840"/>
          </a:xfrm>
        </p:grpSpPr>
        <p:sp>
          <p:nvSpPr>
            <p:cNvPr id="5159" name="Rectangle 5"/>
            <p:cNvSpPr>
              <a:spLocks noChangeArrowheads="1"/>
            </p:cNvSpPr>
            <p:nvPr/>
          </p:nvSpPr>
          <p:spPr bwMode="auto">
            <a:xfrm>
              <a:off x="1161" y="8334"/>
              <a:ext cx="9900" cy="68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881" y="9054"/>
              <a:ext cx="8820" cy="5941"/>
              <a:chOff x="1881" y="9054"/>
              <a:chExt cx="8820" cy="5941"/>
            </a:xfrm>
          </p:grpSpPr>
          <p:sp>
            <p:nvSpPr>
              <p:cNvPr id="5161" name="Line 7"/>
              <p:cNvSpPr>
                <a:spLocks noChangeShapeType="1"/>
              </p:cNvSpPr>
              <p:nvPr/>
            </p:nvSpPr>
            <p:spPr bwMode="auto">
              <a:xfrm>
                <a:off x="1881" y="905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2" name="Line 8"/>
              <p:cNvSpPr>
                <a:spLocks noChangeShapeType="1"/>
              </p:cNvSpPr>
              <p:nvPr/>
            </p:nvSpPr>
            <p:spPr bwMode="auto">
              <a:xfrm>
                <a:off x="2061" y="905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3" name="Line 9"/>
              <p:cNvSpPr>
                <a:spLocks noChangeShapeType="1"/>
              </p:cNvSpPr>
              <p:nvPr/>
            </p:nvSpPr>
            <p:spPr bwMode="auto">
              <a:xfrm>
                <a:off x="1881" y="1229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4" name="Line 10"/>
              <p:cNvSpPr>
                <a:spLocks noChangeShapeType="1"/>
              </p:cNvSpPr>
              <p:nvPr/>
            </p:nvSpPr>
            <p:spPr bwMode="auto">
              <a:xfrm>
                <a:off x="2061" y="1229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5" name="Line 11"/>
              <p:cNvSpPr>
                <a:spLocks noChangeShapeType="1"/>
              </p:cNvSpPr>
              <p:nvPr/>
            </p:nvSpPr>
            <p:spPr bwMode="auto">
              <a:xfrm>
                <a:off x="2601" y="1067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6" name="Line 12"/>
              <p:cNvSpPr>
                <a:spLocks noChangeShapeType="1"/>
              </p:cNvSpPr>
              <p:nvPr/>
            </p:nvSpPr>
            <p:spPr bwMode="auto">
              <a:xfrm>
                <a:off x="2781" y="1067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7" name="Line 13"/>
              <p:cNvSpPr>
                <a:spLocks noChangeShapeType="1"/>
              </p:cNvSpPr>
              <p:nvPr/>
            </p:nvSpPr>
            <p:spPr bwMode="auto">
              <a:xfrm>
                <a:off x="3501" y="905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8" name="Line 14"/>
              <p:cNvSpPr>
                <a:spLocks noChangeShapeType="1"/>
              </p:cNvSpPr>
              <p:nvPr/>
            </p:nvSpPr>
            <p:spPr bwMode="auto">
              <a:xfrm>
                <a:off x="3681" y="905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9" name="Line 15"/>
              <p:cNvSpPr>
                <a:spLocks noChangeShapeType="1"/>
              </p:cNvSpPr>
              <p:nvPr/>
            </p:nvSpPr>
            <p:spPr bwMode="auto">
              <a:xfrm>
                <a:off x="3501" y="1229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0" name="Line 16"/>
              <p:cNvSpPr>
                <a:spLocks noChangeShapeType="1"/>
              </p:cNvSpPr>
              <p:nvPr/>
            </p:nvSpPr>
            <p:spPr bwMode="auto">
              <a:xfrm>
                <a:off x="3681" y="1229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1" name="Line 17"/>
              <p:cNvSpPr>
                <a:spLocks noChangeShapeType="1"/>
              </p:cNvSpPr>
              <p:nvPr/>
            </p:nvSpPr>
            <p:spPr bwMode="auto">
              <a:xfrm>
                <a:off x="2601" y="1409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2" name="Line 18"/>
              <p:cNvSpPr>
                <a:spLocks noChangeShapeType="1"/>
              </p:cNvSpPr>
              <p:nvPr/>
            </p:nvSpPr>
            <p:spPr bwMode="auto">
              <a:xfrm>
                <a:off x="2781" y="1409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3" name="Line 19"/>
              <p:cNvSpPr>
                <a:spLocks noChangeShapeType="1"/>
              </p:cNvSpPr>
              <p:nvPr/>
            </p:nvSpPr>
            <p:spPr bwMode="auto">
              <a:xfrm>
                <a:off x="4401" y="1409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4" name="Line 20"/>
              <p:cNvSpPr>
                <a:spLocks noChangeShapeType="1"/>
              </p:cNvSpPr>
              <p:nvPr/>
            </p:nvSpPr>
            <p:spPr bwMode="auto">
              <a:xfrm>
                <a:off x="4581" y="1409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5" name="Line 21"/>
              <p:cNvSpPr>
                <a:spLocks noChangeShapeType="1"/>
              </p:cNvSpPr>
              <p:nvPr/>
            </p:nvSpPr>
            <p:spPr bwMode="auto">
              <a:xfrm>
                <a:off x="4401" y="1049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6" name="Line 22"/>
              <p:cNvSpPr>
                <a:spLocks noChangeShapeType="1"/>
              </p:cNvSpPr>
              <p:nvPr/>
            </p:nvSpPr>
            <p:spPr bwMode="auto">
              <a:xfrm>
                <a:off x="4581" y="1049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7" name="Line 23"/>
              <p:cNvSpPr>
                <a:spLocks noChangeShapeType="1"/>
              </p:cNvSpPr>
              <p:nvPr/>
            </p:nvSpPr>
            <p:spPr bwMode="auto">
              <a:xfrm>
                <a:off x="5301" y="905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8" name="Line 24"/>
              <p:cNvSpPr>
                <a:spLocks noChangeShapeType="1"/>
              </p:cNvSpPr>
              <p:nvPr/>
            </p:nvSpPr>
            <p:spPr bwMode="auto">
              <a:xfrm>
                <a:off x="5481" y="905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9" name="Line 25"/>
              <p:cNvSpPr>
                <a:spLocks noChangeShapeType="1"/>
              </p:cNvSpPr>
              <p:nvPr/>
            </p:nvSpPr>
            <p:spPr bwMode="auto">
              <a:xfrm>
                <a:off x="5121" y="1229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0" name="Line 26"/>
              <p:cNvSpPr>
                <a:spLocks noChangeShapeType="1"/>
              </p:cNvSpPr>
              <p:nvPr/>
            </p:nvSpPr>
            <p:spPr bwMode="auto">
              <a:xfrm>
                <a:off x="5301" y="1229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1" name="Line 27"/>
              <p:cNvSpPr>
                <a:spLocks noChangeShapeType="1"/>
              </p:cNvSpPr>
              <p:nvPr/>
            </p:nvSpPr>
            <p:spPr bwMode="auto">
              <a:xfrm>
                <a:off x="8721" y="905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2" name="Line 28"/>
              <p:cNvSpPr>
                <a:spLocks noChangeShapeType="1"/>
              </p:cNvSpPr>
              <p:nvPr/>
            </p:nvSpPr>
            <p:spPr bwMode="auto">
              <a:xfrm>
                <a:off x="8541" y="905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3" name="Line 29"/>
              <p:cNvSpPr>
                <a:spLocks noChangeShapeType="1"/>
              </p:cNvSpPr>
              <p:nvPr/>
            </p:nvSpPr>
            <p:spPr bwMode="auto">
              <a:xfrm>
                <a:off x="7821" y="1049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4" name="Line 30"/>
              <p:cNvSpPr>
                <a:spLocks noChangeShapeType="1"/>
              </p:cNvSpPr>
              <p:nvPr/>
            </p:nvSpPr>
            <p:spPr bwMode="auto">
              <a:xfrm>
                <a:off x="7641" y="1049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5" name="Line 31"/>
              <p:cNvSpPr>
                <a:spLocks noChangeShapeType="1"/>
              </p:cNvSpPr>
              <p:nvPr/>
            </p:nvSpPr>
            <p:spPr bwMode="auto">
              <a:xfrm>
                <a:off x="6201" y="1049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6" name="Line 32"/>
              <p:cNvSpPr>
                <a:spLocks noChangeShapeType="1"/>
              </p:cNvSpPr>
              <p:nvPr/>
            </p:nvSpPr>
            <p:spPr bwMode="auto">
              <a:xfrm>
                <a:off x="6021" y="1049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7" name="Line 33"/>
              <p:cNvSpPr>
                <a:spLocks noChangeShapeType="1"/>
              </p:cNvSpPr>
              <p:nvPr/>
            </p:nvSpPr>
            <p:spPr bwMode="auto">
              <a:xfrm>
                <a:off x="6921" y="905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8" name="Line 34"/>
              <p:cNvSpPr>
                <a:spLocks noChangeShapeType="1"/>
              </p:cNvSpPr>
              <p:nvPr/>
            </p:nvSpPr>
            <p:spPr bwMode="auto">
              <a:xfrm>
                <a:off x="6741" y="905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9" name="Line 35"/>
              <p:cNvSpPr>
                <a:spLocks noChangeShapeType="1"/>
              </p:cNvSpPr>
              <p:nvPr/>
            </p:nvSpPr>
            <p:spPr bwMode="auto">
              <a:xfrm>
                <a:off x="6741" y="1211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90" name="Line 36"/>
              <p:cNvSpPr>
                <a:spLocks noChangeShapeType="1"/>
              </p:cNvSpPr>
              <p:nvPr/>
            </p:nvSpPr>
            <p:spPr bwMode="auto">
              <a:xfrm>
                <a:off x="10521" y="905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91" name="Line 37"/>
              <p:cNvSpPr>
                <a:spLocks noChangeShapeType="1"/>
              </p:cNvSpPr>
              <p:nvPr/>
            </p:nvSpPr>
            <p:spPr bwMode="auto">
              <a:xfrm>
                <a:off x="10701" y="905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92" name="Line 38"/>
              <p:cNvSpPr>
                <a:spLocks noChangeShapeType="1"/>
              </p:cNvSpPr>
              <p:nvPr/>
            </p:nvSpPr>
            <p:spPr bwMode="auto">
              <a:xfrm>
                <a:off x="9801" y="1031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93" name="Line 39"/>
              <p:cNvSpPr>
                <a:spLocks noChangeShapeType="1"/>
              </p:cNvSpPr>
              <p:nvPr/>
            </p:nvSpPr>
            <p:spPr bwMode="auto">
              <a:xfrm>
                <a:off x="9621" y="1031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94" name="Line 40"/>
              <p:cNvSpPr>
                <a:spLocks noChangeShapeType="1"/>
              </p:cNvSpPr>
              <p:nvPr/>
            </p:nvSpPr>
            <p:spPr bwMode="auto">
              <a:xfrm>
                <a:off x="10341" y="1175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95" name="Line 41"/>
              <p:cNvSpPr>
                <a:spLocks noChangeShapeType="1"/>
              </p:cNvSpPr>
              <p:nvPr/>
            </p:nvSpPr>
            <p:spPr bwMode="auto">
              <a:xfrm>
                <a:off x="8721" y="1193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96" name="Line 42"/>
              <p:cNvSpPr>
                <a:spLocks noChangeShapeType="1"/>
              </p:cNvSpPr>
              <p:nvPr/>
            </p:nvSpPr>
            <p:spPr bwMode="auto">
              <a:xfrm>
                <a:off x="8901" y="1193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97" name="Line 43"/>
              <p:cNvSpPr>
                <a:spLocks noChangeShapeType="1"/>
              </p:cNvSpPr>
              <p:nvPr/>
            </p:nvSpPr>
            <p:spPr bwMode="auto">
              <a:xfrm>
                <a:off x="6921" y="1211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98" name="Line 44"/>
              <p:cNvSpPr>
                <a:spLocks noChangeShapeType="1"/>
              </p:cNvSpPr>
              <p:nvPr/>
            </p:nvSpPr>
            <p:spPr bwMode="auto">
              <a:xfrm>
                <a:off x="6201" y="1391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99" name="Line 45"/>
              <p:cNvSpPr>
                <a:spLocks noChangeShapeType="1"/>
              </p:cNvSpPr>
              <p:nvPr/>
            </p:nvSpPr>
            <p:spPr bwMode="auto">
              <a:xfrm>
                <a:off x="6021" y="1391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00" name="Line 46"/>
              <p:cNvSpPr>
                <a:spLocks noChangeShapeType="1"/>
              </p:cNvSpPr>
              <p:nvPr/>
            </p:nvSpPr>
            <p:spPr bwMode="auto">
              <a:xfrm>
                <a:off x="10521" y="1175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01" name="Line 47"/>
              <p:cNvSpPr>
                <a:spLocks noChangeShapeType="1"/>
              </p:cNvSpPr>
              <p:nvPr/>
            </p:nvSpPr>
            <p:spPr bwMode="auto">
              <a:xfrm>
                <a:off x="9981" y="1391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02" name="Line 48"/>
              <p:cNvSpPr>
                <a:spLocks noChangeShapeType="1"/>
              </p:cNvSpPr>
              <p:nvPr/>
            </p:nvSpPr>
            <p:spPr bwMode="auto">
              <a:xfrm>
                <a:off x="8001" y="1391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03" name="Line 49"/>
              <p:cNvSpPr>
                <a:spLocks noChangeShapeType="1"/>
              </p:cNvSpPr>
              <p:nvPr/>
            </p:nvSpPr>
            <p:spPr bwMode="auto">
              <a:xfrm>
                <a:off x="8181" y="1391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04" name="Line 50"/>
              <p:cNvSpPr>
                <a:spLocks noChangeShapeType="1"/>
              </p:cNvSpPr>
              <p:nvPr/>
            </p:nvSpPr>
            <p:spPr bwMode="auto">
              <a:xfrm>
                <a:off x="9801" y="13914"/>
                <a:ext cx="0" cy="90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4966556" y="2340574"/>
            <a:ext cx="2609850" cy="1584325"/>
            <a:chOff x="1161" y="8694"/>
            <a:chExt cx="9900" cy="6744"/>
          </a:xfrm>
        </p:grpSpPr>
        <p:sp>
          <p:nvSpPr>
            <p:cNvPr id="5138" name="Rectangle 52"/>
            <p:cNvSpPr>
              <a:spLocks noChangeArrowheads="1"/>
            </p:cNvSpPr>
            <p:nvPr/>
          </p:nvSpPr>
          <p:spPr bwMode="auto">
            <a:xfrm>
              <a:off x="1161" y="8694"/>
              <a:ext cx="9900" cy="6744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Oval 53"/>
            <p:cNvSpPr>
              <a:spLocks noChangeArrowheads="1"/>
            </p:cNvSpPr>
            <p:nvPr/>
          </p:nvSpPr>
          <p:spPr bwMode="auto">
            <a:xfrm>
              <a:off x="8541" y="977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Oval 54"/>
            <p:cNvSpPr>
              <a:spLocks noChangeArrowheads="1"/>
            </p:cNvSpPr>
            <p:nvPr/>
          </p:nvSpPr>
          <p:spPr bwMode="auto">
            <a:xfrm>
              <a:off x="8901" y="1355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Oval 55"/>
            <p:cNvSpPr>
              <a:spLocks noChangeArrowheads="1"/>
            </p:cNvSpPr>
            <p:nvPr/>
          </p:nvSpPr>
          <p:spPr bwMode="auto">
            <a:xfrm>
              <a:off x="2601" y="977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2" name="Oval 56"/>
            <p:cNvSpPr>
              <a:spLocks noChangeArrowheads="1"/>
            </p:cNvSpPr>
            <p:nvPr/>
          </p:nvSpPr>
          <p:spPr bwMode="auto">
            <a:xfrm>
              <a:off x="2421" y="1337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3" name="Oval 57"/>
            <p:cNvSpPr>
              <a:spLocks noChangeArrowheads="1"/>
            </p:cNvSpPr>
            <p:nvPr/>
          </p:nvSpPr>
          <p:spPr bwMode="auto">
            <a:xfrm>
              <a:off x="5841" y="1139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4" name="Oval 58"/>
            <p:cNvSpPr>
              <a:spLocks noChangeArrowheads="1"/>
            </p:cNvSpPr>
            <p:nvPr/>
          </p:nvSpPr>
          <p:spPr bwMode="auto">
            <a:xfrm>
              <a:off x="2961" y="923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5" name="Oval 59"/>
            <p:cNvSpPr>
              <a:spLocks noChangeArrowheads="1"/>
            </p:cNvSpPr>
            <p:nvPr/>
          </p:nvSpPr>
          <p:spPr bwMode="auto">
            <a:xfrm>
              <a:off x="2241" y="1445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6" name="Oval 60"/>
            <p:cNvSpPr>
              <a:spLocks noChangeArrowheads="1"/>
            </p:cNvSpPr>
            <p:nvPr/>
          </p:nvSpPr>
          <p:spPr bwMode="auto">
            <a:xfrm>
              <a:off x="2061" y="1301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7" name="Oval 61"/>
            <p:cNvSpPr>
              <a:spLocks noChangeArrowheads="1"/>
            </p:cNvSpPr>
            <p:nvPr/>
          </p:nvSpPr>
          <p:spPr bwMode="auto">
            <a:xfrm>
              <a:off x="8181" y="959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8" name="Oval 62"/>
            <p:cNvSpPr>
              <a:spLocks noChangeArrowheads="1"/>
            </p:cNvSpPr>
            <p:nvPr/>
          </p:nvSpPr>
          <p:spPr bwMode="auto">
            <a:xfrm>
              <a:off x="3861" y="1049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9" name="Oval 63"/>
            <p:cNvSpPr>
              <a:spLocks noChangeArrowheads="1"/>
            </p:cNvSpPr>
            <p:nvPr/>
          </p:nvSpPr>
          <p:spPr bwMode="auto">
            <a:xfrm>
              <a:off x="10161" y="1427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0" name="Oval 64"/>
            <p:cNvSpPr>
              <a:spLocks noChangeArrowheads="1"/>
            </p:cNvSpPr>
            <p:nvPr/>
          </p:nvSpPr>
          <p:spPr bwMode="auto">
            <a:xfrm>
              <a:off x="8541" y="1463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1" name="Oval 65"/>
            <p:cNvSpPr>
              <a:spLocks noChangeArrowheads="1"/>
            </p:cNvSpPr>
            <p:nvPr/>
          </p:nvSpPr>
          <p:spPr bwMode="auto">
            <a:xfrm>
              <a:off x="9081" y="1301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2" name="Oval 66"/>
            <p:cNvSpPr>
              <a:spLocks noChangeArrowheads="1"/>
            </p:cNvSpPr>
            <p:nvPr/>
          </p:nvSpPr>
          <p:spPr bwMode="auto">
            <a:xfrm>
              <a:off x="9261" y="1103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3" name="Oval 67"/>
            <p:cNvSpPr>
              <a:spLocks noChangeArrowheads="1"/>
            </p:cNvSpPr>
            <p:nvPr/>
          </p:nvSpPr>
          <p:spPr bwMode="auto">
            <a:xfrm>
              <a:off x="9621" y="959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4" name="Oval 68"/>
            <p:cNvSpPr>
              <a:spLocks noChangeArrowheads="1"/>
            </p:cNvSpPr>
            <p:nvPr/>
          </p:nvSpPr>
          <p:spPr bwMode="auto">
            <a:xfrm>
              <a:off x="2061" y="1049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5" name="Oval 69"/>
            <p:cNvSpPr>
              <a:spLocks noChangeArrowheads="1"/>
            </p:cNvSpPr>
            <p:nvPr/>
          </p:nvSpPr>
          <p:spPr bwMode="auto">
            <a:xfrm>
              <a:off x="6921" y="1229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6" name="Oval 70"/>
            <p:cNvSpPr>
              <a:spLocks noChangeArrowheads="1"/>
            </p:cNvSpPr>
            <p:nvPr/>
          </p:nvSpPr>
          <p:spPr bwMode="auto">
            <a:xfrm>
              <a:off x="5301" y="1229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7" name="Oval 71"/>
            <p:cNvSpPr>
              <a:spLocks noChangeArrowheads="1"/>
            </p:cNvSpPr>
            <p:nvPr/>
          </p:nvSpPr>
          <p:spPr bwMode="auto">
            <a:xfrm>
              <a:off x="6201" y="1085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8" name="Oval 72"/>
            <p:cNvSpPr>
              <a:spLocks noChangeArrowheads="1"/>
            </p:cNvSpPr>
            <p:nvPr/>
          </p:nvSpPr>
          <p:spPr bwMode="auto">
            <a:xfrm>
              <a:off x="3681" y="1373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73"/>
          <p:cNvGrpSpPr>
            <a:grpSpLocks noChangeAspect="1"/>
          </p:cNvGrpSpPr>
          <p:nvPr/>
        </p:nvGrpSpPr>
        <p:grpSpPr bwMode="auto">
          <a:xfrm>
            <a:off x="4211638" y="4149725"/>
            <a:ext cx="3600450" cy="2128838"/>
            <a:chOff x="2238" y="4670"/>
            <a:chExt cx="7200" cy="4667"/>
          </a:xfrm>
        </p:grpSpPr>
        <p:sp>
          <p:nvSpPr>
            <p:cNvPr id="5128" name="AutoShape 83"/>
            <p:cNvSpPr>
              <a:spLocks noChangeAspect="1" noChangeArrowheads="1" noTextEdit="1"/>
            </p:cNvSpPr>
            <p:nvPr/>
          </p:nvSpPr>
          <p:spPr bwMode="auto">
            <a:xfrm>
              <a:off x="2238" y="4670"/>
              <a:ext cx="7200" cy="4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Freeform 82"/>
            <p:cNvSpPr>
              <a:spLocks/>
            </p:cNvSpPr>
            <p:nvPr/>
          </p:nvSpPr>
          <p:spPr bwMode="auto">
            <a:xfrm>
              <a:off x="3791" y="5088"/>
              <a:ext cx="4202" cy="2695"/>
            </a:xfrm>
            <a:custGeom>
              <a:avLst/>
              <a:gdLst>
                <a:gd name="T0" fmla="*/ 2426 w 5358"/>
                <a:gd name="T1" fmla="*/ 80 h 3483"/>
                <a:gd name="T2" fmla="*/ 2706 w 5358"/>
                <a:gd name="T3" fmla="*/ 40 h 3483"/>
                <a:gd name="T4" fmla="*/ 2826 w 5358"/>
                <a:gd name="T5" fmla="*/ 0 h 3483"/>
                <a:gd name="T6" fmla="*/ 3306 w 5358"/>
                <a:gd name="T7" fmla="*/ 20 h 3483"/>
                <a:gd name="T8" fmla="*/ 3426 w 5358"/>
                <a:gd name="T9" fmla="*/ 60 h 3483"/>
                <a:gd name="T10" fmla="*/ 3546 w 5358"/>
                <a:gd name="T11" fmla="*/ 140 h 3483"/>
                <a:gd name="T12" fmla="*/ 3666 w 5358"/>
                <a:gd name="T13" fmla="*/ 220 h 3483"/>
                <a:gd name="T14" fmla="*/ 4306 w 5358"/>
                <a:gd name="T15" fmla="*/ 280 h 3483"/>
                <a:gd name="T16" fmla="*/ 4526 w 5358"/>
                <a:gd name="T17" fmla="*/ 360 h 3483"/>
                <a:gd name="T18" fmla="*/ 4706 w 5358"/>
                <a:gd name="T19" fmla="*/ 540 h 3483"/>
                <a:gd name="T20" fmla="*/ 4766 w 5358"/>
                <a:gd name="T21" fmla="*/ 600 h 3483"/>
                <a:gd name="T22" fmla="*/ 4846 w 5358"/>
                <a:gd name="T23" fmla="*/ 820 h 3483"/>
                <a:gd name="T24" fmla="*/ 4926 w 5358"/>
                <a:gd name="T25" fmla="*/ 1160 h 3483"/>
                <a:gd name="T26" fmla="*/ 4986 w 5358"/>
                <a:gd name="T27" fmla="*/ 1480 h 3483"/>
                <a:gd name="T28" fmla="*/ 5066 w 5358"/>
                <a:gd name="T29" fmla="*/ 1780 h 3483"/>
                <a:gd name="T30" fmla="*/ 5106 w 5358"/>
                <a:gd name="T31" fmla="*/ 1940 h 3483"/>
                <a:gd name="T32" fmla="*/ 5186 w 5358"/>
                <a:gd name="T33" fmla="*/ 2060 h 3483"/>
                <a:gd name="T34" fmla="*/ 5206 w 5358"/>
                <a:gd name="T35" fmla="*/ 2300 h 3483"/>
                <a:gd name="T36" fmla="*/ 5346 w 5358"/>
                <a:gd name="T37" fmla="*/ 2500 h 3483"/>
                <a:gd name="T38" fmla="*/ 5326 w 5358"/>
                <a:gd name="T39" fmla="*/ 2680 h 3483"/>
                <a:gd name="T40" fmla="*/ 5206 w 5358"/>
                <a:gd name="T41" fmla="*/ 2720 h 3483"/>
                <a:gd name="T42" fmla="*/ 5146 w 5358"/>
                <a:gd name="T43" fmla="*/ 2760 h 3483"/>
                <a:gd name="T44" fmla="*/ 5046 w 5358"/>
                <a:gd name="T45" fmla="*/ 2860 h 3483"/>
                <a:gd name="T46" fmla="*/ 5006 w 5358"/>
                <a:gd name="T47" fmla="*/ 2920 h 3483"/>
                <a:gd name="T48" fmla="*/ 4846 w 5358"/>
                <a:gd name="T49" fmla="*/ 3100 h 3483"/>
                <a:gd name="T50" fmla="*/ 4726 w 5358"/>
                <a:gd name="T51" fmla="*/ 3140 h 3483"/>
                <a:gd name="T52" fmla="*/ 4326 w 5358"/>
                <a:gd name="T53" fmla="*/ 3160 h 3483"/>
                <a:gd name="T54" fmla="*/ 3606 w 5358"/>
                <a:gd name="T55" fmla="*/ 3220 h 3483"/>
                <a:gd name="T56" fmla="*/ 3126 w 5358"/>
                <a:gd name="T57" fmla="*/ 3340 h 3483"/>
                <a:gd name="T58" fmla="*/ 3006 w 5358"/>
                <a:gd name="T59" fmla="*/ 3400 h 3483"/>
                <a:gd name="T60" fmla="*/ 2886 w 5358"/>
                <a:gd name="T61" fmla="*/ 3460 h 3483"/>
                <a:gd name="T62" fmla="*/ 2406 w 5358"/>
                <a:gd name="T63" fmla="*/ 3440 h 3483"/>
                <a:gd name="T64" fmla="*/ 2246 w 5358"/>
                <a:gd name="T65" fmla="*/ 3360 h 3483"/>
                <a:gd name="T66" fmla="*/ 1826 w 5358"/>
                <a:gd name="T67" fmla="*/ 3180 h 3483"/>
                <a:gd name="T68" fmla="*/ 1666 w 5358"/>
                <a:gd name="T69" fmla="*/ 2920 h 3483"/>
                <a:gd name="T70" fmla="*/ 1446 w 5358"/>
                <a:gd name="T71" fmla="*/ 2660 h 3483"/>
                <a:gd name="T72" fmla="*/ 1366 w 5358"/>
                <a:gd name="T73" fmla="*/ 2580 h 3483"/>
                <a:gd name="T74" fmla="*/ 1246 w 5358"/>
                <a:gd name="T75" fmla="*/ 2320 h 3483"/>
                <a:gd name="T76" fmla="*/ 1226 w 5358"/>
                <a:gd name="T77" fmla="*/ 2240 h 3483"/>
                <a:gd name="T78" fmla="*/ 1206 w 5358"/>
                <a:gd name="T79" fmla="*/ 2080 h 3483"/>
                <a:gd name="T80" fmla="*/ 146 w 5358"/>
                <a:gd name="T81" fmla="*/ 2060 h 3483"/>
                <a:gd name="T82" fmla="*/ 126 w 5358"/>
                <a:gd name="T83" fmla="*/ 1420 h 3483"/>
                <a:gd name="T84" fmla="*/ 626 w 5358"/>
                <a:gd name="T85" fmla="*/ 860 h 3483"/>
                <a:gd name="T86" fmla="*/ 686 w 5358"/>
                <a:gd name="T87" fmla="*/ 800 h 3483"/>
                <a:gd name="T88" fmla="*/ 746 w 5358"/>
                <a:gd name="T89" fmla="*/ 760 h 3483"/>
                <a:gd name="T90" fmla="*/ 766 w 5358"/>
                <a:gd name="T91" fmla="*/ 660 h 3483"/>
                <a:gd name="T92" fmla="*/ 726 w 5358"/>
                <a:gd name="T93" fmla="*/ 380 h 3483"/>
                <a:gd name="T94" fmla="*/ 686 w 5358"/>
                <a:gd name="T95" fmla="*/ 260 h 3483"/>
                <a:gd name="T96" fmla="*/ 706 w 5358"/>
                <a:gd name="T97" fmla="*/ 160 h 3483"/>
                <a:gd name="T98" fmla="*/ 826 w 5358"/>
                <a:gd name="T99" fmla="*/ 80 h 3483"/>
                <a:gd name="T100" fmla="*/ 1106 w 5358"/>
                <a:gd name="T101" fmla="*/ 140 h 3483"/>
                <a:gd name="T102" fmla="*/ 1506 w 5358"/>
                <a:gd name="T103" fmla="*/ 200 h 3483"/>
                <a:gd name="T104" fmla="*/ 1626 w 5358"/>
                <a:gd name="T105" fmla="*/ 180 h 3483"/>
                <a:gd name="T106" fmla="*/ 1646 w 5358"/>
                <a:gd name="T107" fmla="*/ 120 h 3483"/>
                <a:gd name="T108" fmla="*/ 1706 w 5358"/>
                <a:gd name="T109" fmla="*/ 100 h 3483"/>
                <a:gd name="T110" fmla="*/ 1766 w 5358"/>
                <a:gd name="T111" fmla="*/ 60 h 3483"/>
                <a:gd name="T112" fmla="*/ 2006 w 5358"/>
                <a:gd name="T113" fmla="*/ 20 h 3483"/>
                <a:gd name="T114" fmla="*/ 2346 w 5358"/>
                <a:gd name="T115" fmla="*/ 40 h 3483"/>
                <a:gd name="T116" fmla="*/ 2446 w 5358"/>
                <a:gd name="T117" fmla="*/ 60 h 3483"/>
                <a:gd name="T118" fmla="*/ 2526 w 5358"/>
                <a:gd name="T119" fmla="*/ 180 h 3483"/>
                <a:gd name="T120" fmla="*/ 2586 w 5358"/>
                <a:gd name="T121" fmla="*/ 140 h 3483"/>
                <a:gd name="T122" fmla="*/ 2646 w 5358"/>
                <a:gd name="T123" fmla="*/ 120 h 3483"/>
                <a:gd name="T124" fmla="*/ 2646 w 5358"/>
                <a:gd name="T125" fmla="*/ 100 h 348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358"/>
                <a:gd name="T190" fmla="*/ 0 h 3483"/>
                <a:gd name="T191" fmla="*/ 5358 w 5358"/>
                <a:gd name="T192" fmla="*/ 3483 h 348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358" h="3483">
                  <a:moveTo>
                    <a:pt x="2426" y="80"/>
                  </a:moveTo>
                  <a:cubicBezTo>
                    <a:pt x="2519" y="65"/>
                    <a:pt x="2614" y="60"/>
                    <a:pt x="2706" y="40"/>
                  </a:cubicBezTo>
                  <a:cubicBezTo>
                    <a:pt x="2747" y="31"/>
                    <a:pt x="2826" y="0"/>
                    <a:pt x="2826" y="0"/>
                  </a:cubicBezTo>
                  <a:cubicBezTo>
                    <a:pt x="2986" y="7"/>
                    <a:pt x="3147" y="4"/>
                    <a:pt x="3306" y="20"/>
                  </a:cubicBezTo>
                  <a:cubicBezTo>
                    <a:pt x="3348" y="24"/>
                    <a:pt x="3426" y="60"/>
                    <a:pt x="3426" y="60"/>
                  </a:cubicBezTo>
                  <a:cubicBezTo>
                    <a:pt x="3559" y="193"/>
                    <a:pt x="3416" y="68"/>
                    <a:pt x="3546" y="140"/>
                  </a:cubicBezTo>
                  <a:cubicBezTo>
                    <a:pt x="3588" y="163"/>
                    <a:pt x="3626" y="193"/>
                    <a:pt x="3666" y="220"/>
                  </a:cubicBezTo>
                  <a:cubicBezTo>
                    <a:pt x="3887" y="367"/>
                    <a:pt x="3702" y="259"/>
                    <a:pt x="4306" y="280"/>
                  </a:cubicBezTo>
                  <a:cubicBezTo>
                    <a:pt x="4379" y="317"/>
                    <a:pt x="4449" y="334"/>
                    <a:pt x="4526" y="360"/>
                  </a:cubicBezTo>
                  <a:cubicBezTo>
                    <a:pt x="4586" y="420"/>
                    <a:pt x="4646" y="480"/>
                    <a:pt x="4706" y="540"/>
                  </a:cubicBezTo>
                  <a:cubicBezTo>
                    <a:pt x="4726" y="560"/>
                    <a:pt x="4766" y="600"/>
                    <a:pt x="4766" y="600"/>
                  </a:cubicBezTo>
                  <a:cubicBezTo>
                    <a:pt x="4794" y="684"/>
                    <a:pt x="4796" y="745"/>
                    <a:pt x="4846" y="820"/>
                  </a:cubicBezTo>
                  <a:cubicBezTo>
                    <a:pt x="4862" y="983"/>
                    <a:pt x="4861" y="1030"/>
                    <a:pt x="4926" y="1160"/>
                  </a:cubicBezTo>
                  <a:cubicBezTo>
                    <a:pt x="4947" y="1265"/>
                    <a:pt x="4962" y="1376"/>
                    <a:pt x="4986" y="1480"/>
                  </a:cubicBezTo>
                  <a:cubicBezTo>
                    <a:pt x="5011" y="1588"/>
                    <a:pt x="5046" y="1671"/>
                    <a:pt x="5066" y="1780"/>
                  </a:cubicBezTo>
                  <a:cubicBezTo>
                    <a:pt x="5071" y="1806"/>
                    <a:pt x="5087" y="1906"/>
                    <a:pt x="5106" y="1940"/>
                  </a:cubicBezTo>
                  <a:cubicBezTo>
                    <a:pt x="5129" y="1982"/>
                    <a:pt x="5186" y="2060"/>
                    <a:pt x="5186" y="2060"/>
                  </a:cubicBezTo>
                  <a:cubicBezTo>
                    <a:pt x="5193" y="2140"/>
                    <a:pt x="5190" y="2221"/>
                    <a:pt x="5206" y="2300"/>
                  </a:cubicBezTo>
                  <a:cubicBezTo>
                    <a:pt x="5216" y="2348"/>
                    <a:pt x="5314" y="2453"/>
                    <a:pt x="5346" y="2500"/>
                  </a:cubicBezTo>
                  <a:cubicBezTo>
                    <a:pt x="5339" y="2560"/>
                    <a:pt x="5358" y="2629"/>
                    <a:pt x="5326" y="2680"/>
                  </a:cubicBezTo>
                  <a:cubicBezTo>
                    <a:pt x="5303" y="2716"/>
                    <a:pt x="5246" y="2707"/>
                    <a:pt x="5206" y="2720"/>
                  </a:cubicBezTo>
                  <a:cubicBezTo>
                    <a:pt x="5183" y="2728"/>
                    <a:pt x="5166" y="2747"/>
                    <a:pt x="5146" y="2760"/>
                  </a:cubicBezTo>
                  <a:cubicBezTo>
                    <a:pt x="5039" y="2920"/>
                    <a:pt x="5179" y="2727"/>
                    <a:pt x="5046" y="2860"/>
                  </a:cubicBezTo>
                  <a:cubicBezTo>
                    <a:pt x="5029" y="2877"/>
                    <a:pt x="5023" y="2903"/>
                    <a:pt x="5006" y="2920"/>
                  </a:cubicBezTo>
                  <a:cubicBezTo>
                    <a:pt x="4828" y="3098"/>
                    <a:pt x="5030" y="2824"/>
                    <a:pt x="4846" y="3100"/>
                  </a:cubicBezTo>
                  <a:cubicBezTo>
                    <a:pt x="4823" y="3135"/>
                    <a:pt x="4768" y="3138"/>
                    <a:pt x="4726" y="3140"/>
                  </a:cubicBezTo>
                  <a:cubicBezTo>
                    <a:pt x="4593" y="3147"/>
                    <a:pt x="4459" y="3153"/>
                    <a:pt x="4326" y="3160"/>
                  </a:cubicBezTo>
                  <a:cubicBezTo>
                    <a:pt x="4058" y="3205"/>
                    <a:pt x="3940" y="3207"/>
                    <a:pt x="3606" y="3220"/>
                  </a:cubicBezTo>
                  <a:cubicBezTo>
                    <a:pt x="3442" y="3253"/>
                    <a:pt x="3291" y="3316"/>
                    <a:pt x="3126" y="3340"/>
                  </a:cubicBezTo>
                  <a:cubicBezTo>
                    <a:pt x="2975" y="3390"/>
                    <a:pt x="3161" y="3322"/>
                    <a:pt x="3006" y="3400"/>
                  </a:cubicBezTo>
                  <a:cubicBezTo>
                    <a:pt x="2840" y="3483"/>
                    <a:pt x="3058" y="3345"/>
                    <a:pt x="2886" y="3460"/>
                  </a:cubicBezTo>
                  <a:cubicBezTo>
                    <a:pt x="2726" y="3453"/>
                    <a:pt x="2564" y="3465"/>
                    <a:pt x="2406" y="3440"/>
                  </a:cubicBezTo>
                  <a:cubicBezTo>
                    <a:pt x="2347" y="3431"/>
                    <a:pt x="2303" y="3379"/>
                    <a:pt x="2246" y="3360"/>
                  </a:cubicBezTo>
                  <a:cubicBezTo>
                    <a:pt x="2101" y="3312"/>
                    <a:pt x="1954" y="3265"/>
                    <a:pt x="1826" y="3180"/>
                  </a:cubicBezTo>
                  <a:cubicBezTo>
                    <a:pt x="1775" y="3028"/>
                    <a:pt x="1837" y="3193"/>
                    <a:pt x="1666" y="2920"/>
                  </a:cubicBezTo>
                  <a:cubicBezTo>
                    <a:pt x="1588" y="2795"/>
                    <a:pt x="1563" y="2738"/>
                    <a:pt x="1446" y="2660"/>
                  </a:cubicBezTo>
                  <a:cubicBezTo>
                    <a:pt x="1402" y="2529"/>
                    <a:pt x="1463" y="2658"/>
                    <a:pt x="1366" y="2580"/>
                  </a:cubicBezTo>
                  <a:cubicBezTo>
                    <a:pt x="1301" y="2528"/>
                    <a:pt x="1270" y="2391"/>
                    <a:pt x="1246" y="2320"/>
                  </a:cubicBezTo>
                  <a:cubicBezTo>
                    <a:pt x="1237" y="2294"/>
                    <a:pt x="1231" y="2267"/>
                    <a:pt x="1226" y="2240"/>
                  </a:cubicBezTo>
                  <a:cubicBezTo>
                    <a:pt x="1217" y="2187"/>
                    <a:pt x="1259" y="2089"/>
                    <a:pt x="1206" y="2080"/>
                  </a:cubicBezTo>
                  <a:cubicBezTo>
                    <a:pt x="857" y="2022"/>
                    <a:pt x="499" y="2067"/>
                    <a:pt x="146" y="2060"/>
                  </a:cubicBezTo>
                  <a:cubicBezTo>
                    <a:pt x="0" y="1842"/>
                    <a:pt x="92" y="2004"/>
                    <a:pt x="126" y="1420"/>
                  </a:cubicBezTo>
                  <a:cubicBezTo>
                    <a:pt x="142" y="1145"/>
                    <a:pt x="371" y="924"/>
                    <a:pt x="626" y="860"/>
                  </a:cubicBezTo>
                  <a:cubicBezTo>
                    <a:pt x="646" y="840"/>
                    <a:pt x="664" y="818"/>
                    <a:pt x="686" y="800"/>
                  </a:cubicBezTo>
                  <a:cubicBezTo>
                    <a:pt x="704" y="785"/>
                    <a:pt x="734" y="781"/>
                    <a:pt x="746" y="760"/>
                  </a:cubicBezTo>
                  <a:cubicBezTo>
                    <a:pt x="763" y="730"/>
                    <a:pt x="759" y="693"/>
                    <a:pt x="766" y="660"/>
                  </a:cubicBezTo>
                  <a:cubicBezTo>
                    <a:pt x="752" y="521"/>
                    <a:pt x="759" y="489"/>
                    <a:pt x="726" y="380"/>
                  </a:cubicBezTo>
                  <a:cubicBezTo>
                    <a:pt x="714" y="340"/>
                    <a:pt x="686" y="260"/>
                    <a:pt x="686" y="260"/>
                  </a:cubicBezTo>
                  <a:cubicBezTo>
                    <a:pt x="693" y="227"/>
                    <a:pt x="685" y="187"/>
                    <a:pt x="706" y="160"/>
                  </a:cubicBezTo>
                  <a:cubicBezTo>
                    <a:pt x="736" y="122"/>
                    <a:pt x="826" y="80"/>
                    <a:pt x="826" y="80"/>
                  </a:cubicBezTo>
                  <a:cubicBezTo>
                    <a:pt x="926" y="94"/>
                    <a:pt x="1009" y="124"/>
                    <a:pt x="1106" y="140"/>
                  </a:cubicBezTo>
                  <a:cubicBezTo>
                    <a:pt x="1238" y="162"/>
                    <a:pt x="1373" y="181"/>
                    <a:pt x="1506" y="200"/>
                  </a:cubicBezTo>
                  <a:cubicBezTo>
                    <a:pt x="1546" y="193"/>
                    <a:pt x="1591" y="200"/>
                    <a:pt x="1626" y="180"/>
                  </a:cubicBezTo>
                  <a:cubicBezTo>
                    <a:pt x="1644" y="170"/>
                    <a:pt x="1631" y="135"/>
                    <a:pt x="1646" y="120"/>
                  </a:cubicBezTo>
                  <a:cubicBezTo>
                    <a:pt x="1661" y="105"/>
                    <a:pt x="1687" y="109"/>
                    <a:pt x="1706" y="100"/>
                  </a:cubicBezTo>
                  <a:cubicBezTo>
                    <a:pt x="1727" y="89"/>
                    <a:pt x="1745" y="71"/>
                    <a:pt x="1766" y="60"/>
                  </a:cubicBezTo>
                  <a:cubicBezTo>
                    <a:pt x="1833" y="26"/>
                    <a:pt x="1949" y="26"/>
                    <a:pt x="2006" y="20"/>
                  </a:cubicBezTo>
                  <a:cubicBezTo>
                    <a:pt x="2119" y="27"/>
                    <a:pt x="2233" y="30"/>
                    <a:pt x="2346" y="40"/>
                  </a:cubicBezTo>
                  <a:cubicBezTo>
                    <a:pt x="2380" y="43"/>
                    <a:pt x="2419" y="39"/>
                    <a:pt x="2446" y="60"/>
                  </a:cubicBezTo>
                  <a:cubicBezTo>
                    <a:pt x="2484" y="90"/>
                    <a:pt x="2526" y="180"/>
                    <a:pt x="2526" y="180"/>
                  </a:cubicBezTo>
                  <a:cubicBezTo>
                    <a:pt x="2546" y="167"/>
                    <a:pt x="2565" y="151"/>
                    <a:pt x="2586" y="140"/>
                  </a:cubicBezTo>
                  <a:cubicBezTo>
                    <a:pt x="2605" y="131"/>
                    <a:pt x="2628" y="132"/>
                    <a:pt x="2646" y="120"/>
                  </a:cubicBezTo>
                  <a:cubicBezTo>
                    <a:pt x="2652" y="116"/>
                    <a:pt x="2646" y="107"/>
                    <a:pt x="2646" y="100"/>
                  </a:cubicBezTo>
                </a:path>
              </a:pathLst>
            </a:custGeom>
            <a:solidFill>
              <a:srgbClr val="33CCCC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Line 81"/>
            <p:cNvSpPr>
              <a:spLocks noChangeShapeType="1"/>
            </p:cNvSpPr>
            <p:nvPr/>
          </p:nvSpPr>
          <p:spPr bwMode="auto">
            <a:xfrm>
              <a:off x="3404" y="8465"/>
              <a:ext cx="0" cy="69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Line 80"/>
            <p:cNvSpPr>
              <a:spLocks noChangeShapeType="1"/>
            </p:cNvSpPr>
            <p:nvPr/>
          </p:nvSpPr>
          <p:spPr bwMode="auto">
            <a:xfrm>
              <a:off x="3545" y="8465"/>
              <a:ext cx="0" cy="69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Line 79"/>
            <p:cNvSpPr>
              <a:spLocks noChangeShapeType="1"/>
            </p:cNvSpPr>
            <p:nvPr/>
          </p:nvSpPr>
          <p:spPr bwMode="auto">
            <a:xfrm>
              <a:off x="2839" y="7350"/>
              <a:ext cx="0" cy="69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Line 78"/>
            <p:cNvSpPr>
              <a:spLocks noChangeShapeType="1"/>
            </p:cNvSpPr>
            <p:nvPr/>
          </p:nvSpPr>
          <p:spPr bwMode="auto">
            <a:xfrm>
              <a:off x="2980" y="7350"/>
              <a:ext cx="0" cy="69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Line 77"/>
            <p:cNvSpPr>
              <a:spLocks noChangeShapeType="1"/>
            </p:cNvSpPr>
            <p:nvPr/>
          </p:nvSpPr>
          <p:spPr bwMode="auto">
            <a:xfrm>
              <a:off x="4392" y="7350"/>
              <a:ext cx="0" cy="69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Line 76"/>
            <p:cNvSpPr>
              <a:spLocks noChangeShapeType="1"/>
            </p:cNvSpPr>
            <p:nvPr/>
          </p:nvSpPr>
          <p:spPr bwMode="auto">
            <a:xfrm>
              <a:off x="4251" y="7350"/>
              <a:ext cx="0" cy="69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Line 75"/>
            <p:cNvSpPr>
              <a:spLocks noChangeShapeType="1"/>
            </p:cNvSpPr>
            <p:nvPr/>
          </p:nvSpPr>
          <p:spPr bwMode="auto">
            <a:xfrm>
              <a:off x="5380" y="8465"/>
              <a:ext cx="0" cy="69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Line 74"/>
            <p:cNvSpPr>
              <a:spLocks noChangeShapeType="1"/>
            </p:cNvSpPr>
            <p:nvPr/>
          </p:nvSpPr>
          <p:spPr bwMode="auto">
            <a:xfrm flipH="1">
              <a:off x="5239" y="8465"/>
              <a:ext cx="2" cy="684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6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7" name="Rectangle 90"/>
          <p:cNvSpPr>
            <a:spLocks noChangeArrowheads="1"/>
          </p:cNvSpPr>
          <p:nvPr/>
        </p:nvSpPr>
        <p:spPr bwMode="auto">
          <a:xfrm>
            <a:off x="0" y="3829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362950" cy="58658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dirty="0" smtClean="0"/>
              <a:t>К вечеру мы вошли в 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b="1" dirty="0" smtClean="0"/>
              <a:t>Прошли 2 км по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b="1" dirty="0" smtClean="0"/>
              <a:t>И у                                     </a:t>
            </a:r>
          </a:p>
          <a:p>
            <a:pPr eaLnBrk="1" hangingPunct="1">
              <a:buFontTx/>
              <a:buNone/>
            </a:pPr>
            <a:r>
              <a:rPr lang="ru-RU" dirty="0" smtClean="0"/>
              <a:t>						   </a:t>
            </a:r>
            <a:r>
              <a:rPr lang="ru-RU" b="1" dirty="0" smtClean="0"/>
              <a:t>сделали                	 					       привал.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64163" y="260350"/>
            <a:ext cx="2519362" cy="1728788"/>
            <a:chOff x="981" y="9246"/>
            <a:chExt cx="9900" cy="6840"/>
          </a:xfrm>
        </p:grpSpPr>
        <p:sp>
          <p:nvSpPr>
            <p:cNvPr id="6156" name="Rectangle 5"/>
            <p:cNvSpPr>
              <a:spLocks noChangeArrowheads="1"/>
            </p:cNvSpPr>
            <p:nvPr/>
          </p:nvSpPr>
          <p:spPr bwMode="auto">
            <a:xfrm>
              <a:off x="981" y="9246"/>
              <a:ext cx="9900" cy="6840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1" y="10134"/>
              <a:ext cx="1800" cy="4760"/>
              <a:chOff x="4941" y="10146"/>
              <a:chExt cx="1800" cy="4760"/>
            </a:xfrm>
          </p:grpSpPr>
          <p:sp>
            <p:nvSpPr>
              <p:cNvPr id="6158" name="Line 7"/>
              <p:cNvSpPr>
                <a:spLocks noChangeShapeType="1"/>
              </p:cNvSpPr>
              <p:nvPr/>
            </p:nvSpPr>
            <p:spPr bwMode="auto">
              <a:xfrm>
                <a:off x="6381" y="10146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9" name="Freeform 8"/>
              <p:cNvSpPr>
                <a:spLocks/>
              </p:cNvSpPr>
              <p:nvPr/>
            </p:nvSpPr>
            <p:spPr bwMode="auto">
              <a:xfrm>
                <a:off x="5661" y="10326"/>
                <a:ext cx="40" cy="4580"/>
              </a:xfrm>
              <a:custGeom>
                <a:avLst/>
                <a:gdLst>
                  <a:gd name="T0" fmla="*/ 0 w 40"/>
                  <a:gd name="T1" fmla="*/ 0 h 4580"/>
                  <a:gd name="T2" fmla="*/ 40 w 40"/>
                  <a:gd name="T3" fmla="*/ 4580 h 4580"/>
                  <a:gd name="T4" fmla="*/ 0 60000 65536"/>
                  <a:gd name="T5" fmla="*/ 0 60000 65536"/>
                  <a:gd name="T6" fmla="*/ 0 w 40"/>
                  <a:gd name="T7" fmla="*/ 0 h 4580"/>
                  <a:gd name="T8" fmla="*/ 40 w 40"/>
                  <a:gd name="T9" fmla="*/ 4580 h 458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" h="4580">
                    <a:moveTo>
                      <a:pt x="0" y="0"/>
                    </a:moveTo>
                    <a:lnTo>
                      <a:pt x="40" y="4580"/>
                    </a:lnTo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0" name="Line 9"/>
              <p:cNvSpPr>
                <a:spLocks noChangeShapeType="1"/>
              </p:cNvSpPr>
              <p:nvPr/>
            </p:nvSpPr>
            <p:spPr bwMode="auto">
              <a:xfrm flipH="1">
                <a:off x="4941" y="10326"/>
                <a:ext cx="720" cy="18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1" name="Line 10"/>
              <p:cNvSpPr>
                <a:spLocks noChangeShapeType="1"/>
              </p:cNvSpPr>
              <p:nvPr/>
            </p:nvSpPr>
            <p:spPr bwMode="auto">
              <a:xfrm>
                <a:off x="5661" y="10326"/>
                <a:ext cx="900" cy="162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2" name="Line 11"/>
              <p:cNvSpPr>
                <a:spLocks noChangeShapeType="1"/>
              </p:cNvSpPr>
              <p:nvPr/>
            </p:nvSpPr>
            <p:spPr bwMode="auto">
              <a:xfrm flipH="1">
                <a:off x="4941" y="12126"/>
                <a:ext cx="720" cy="144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3" name="Line 12"/>
              <p:cNvSpPr>
                <a:spLocks noChangeShapeType="1"/>
              </p:cNvSpPr>
              <p:nvPr/>
            </p:nvSpPr>
            <p:spPr bwMode="auto">
              <a:xfrm>
                <a:off x="5661" y="12126"/>
                <a:ext cx="900" cy="126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4" name="Line 13"/>
              <p:cNvSpPr>
                <a:spLocks noChangeShapeType="1"/>
              </p:cNvSpPr>
              <p:nvPr/>
            </p:nvSpPr>
            <p:spPr bwMode="auto">
              <a:xfrm>
                <a:off x="5661" y="14826"/>
                <a:ext cx="108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779838" y="2420938"/>
            <a:ext cx="2682875" cy="1730375"/>
            <a:chOff x="1161" y="1314"/>
            <a:chExt cx="9900" cy="6840"/>
          </a:xfrm>
        </p:grpSpPr>
        <p:sp>
          <p:nvSpPr>
            <p:cNvPr id="6153" name="Rectangle 15"/>
            <p:cNvSpPr>
              <a:spLocks noChangeArrowheads="1"/>
            </p:cNvSpPr>
            <p:nvPr/>
          </p:nvSpPr>
          <p:spPr bwMode="auto">
            <a:xfrm>
              <a:off x="1161" y="1314"/>
              <a:ext cx="9900" cy="68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Line 16"/>
            <p:cNvSpPr>
              <a:spLocks noChangeShapeType="1"/>
            </p:cNvSpPr>
            <p:nvPr/>
          </p:nvSpPr>
          <p:spPr bwMode="auto">
            <a:xfrm flipV="1">
              <a:off x="2421" y="3114"/>
              <a:ext cx="7740" cy="36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Line 17"/>
            <p:cNvSpPr>
              <a:spLocks noChangeShapeType="1"/>
            </p:cNvSpPr>
            <p:nvPr/>
          </p:nvSpPr>
          <p:spPr bwMode="auto">
            <a:xfrm>
              <a:off x="3321" y="3474"/>
              <a:ext cx="6300" cy="306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268538" y="4508500"/>
            <a:ext cx="3000375" cy="2047875"/>
            <a:chOff x="1341" y="1314"/>
            <a:chExt cx="9900" cy="6744"/>
          </a:xfrm>
        </p:grpSpPr>
        <p:sp>
          <p:nvSpPr>
            <p:cNvPr id="6150" name="Rectangle 19"/>
            <p:cNvSpPr>
              <a:spLocks noChangeArrowheads="1"/>
            </p:cNvSpPr>
            <p:nvPr/>
          </p:nvSpPr>
          <p:spPr bwMode="auto">
            <a:xfrm>
              <a:off x="1341" y="1314"/>
              <a:ext cx="9900" cy="6744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1" name="Rectangle 20"/>
            <p:cNvSpPr>
              <a:spLocks noChangeArrowheads="1"/>
            </p:cNvSpPr>
            <p:nvPr/>
          </p:nvSpPr>
          <p:spPr bwMode="auto">
            <a:xfrm rot="1764794">
              <a:off x="4581" y="3294"/>
              <a:ext cx="1260" cy="306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2" name="Rectangle 21"/>
            <p:cNvSpPr>
              <a:spLocks noChangeArrowheads="1"/>
            </p:cNvSpPr>
            <p:nvPr/>
          </p:nvSpPr>
          <p:spPr bwMode="auto">
            <a:xfrm rot="1753155">
              <a:off x="5121" y="6174"/>
              <a:ext cx="1260" cy="67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Black" pitchFamily="34" charset="0"/>
              </a:rPr>
              <a:t>Проверь себя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571480"/>
            <a:ext cx="8229600" cy="4883153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dirty="0" smtClean="0"/>
              <a:t>Школа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dirty="0" smtClean="0"/>
              <a:t>Грунтовая дорога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dirty="0" smtClean="0"/>
              <a:t>Железнодорожный мост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dirty="0" smtClean="0"/>
              <a:t>Лесная дорога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dirty="0" smtClean="0"/>
              <a:t>Река, направление течения, мост деревянный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dirty="0" smtClean="0"/>
              <a:t>Деревянный мост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dirty="0" smtClean="0"/>
              <a:t>Луг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dirty="0" smtClean="0"/>
              <a:t>Кустарник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dirty="0" smtClean="0"/>
              <a:t>Озеро, луг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dirty="0" smtClean="0"/>
              <a:t>Хвойный лес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dirty="0" smtClean="0"/>
              <a:t>Лесная дорога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dirty="0" smtClean="0"/>
              <a:t>Дом лесника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endParaRPr lang="ru-RU" sz="2400" dirty="0" smtClean="0"/>
          </a:p>
          <a:p>
            <a:pPr marL="457200" indent="-457200" eaLnBrk="1" hangingPunct="1">
              <a:lnSpc>
                <a:spcPct val="80000"/>
              </a:lnSpc>
            </a:pPr>
            <a:endParaRPr lang="ru-RU" sz="2400" dirty="0" smtClean="0"/>
          </a:p>
          <a:p>
            <a:pPr marL="457200" indent="-457200" eaLnBrk="1" hangingPunct="1">
              <a:lnSpc>
                <a:spcPct val="80000"/>
              </a:lnSpc>
            </a:pPr>
            <a:endParaRPr lang="ru-RU" sz="2400" dirty="0" smtClean="0"/>
          </a:p>
          <a:p>
            <a:pPr marL="457200" indent="-457200" eaLnBrk="1" hangingPunct="1">
              <a:lnSpc>
                <a:spcPct val="80000"/>
              </a:lnSpc>
            </a:pPr>
            <a:endParaRPr lang="ru-RU" sz="2400" dirty="0" smtClean="0"/>
          </a:p>
          <a:p>
            <a:pPr marL="457200" indent="-457200" eaLnBrk="1" hangingPunct="1">
              <a:lnSpc>
                <a:spcPct val="80000"/>
              </a:lnSpc>
            </a:pPr>
            <a:endParaRPr lang="ru-RU" sz="2400" dirty="0" smtClean="0"/>
          </a:p>
          <a:p>
            <a:pPr marL="457200" indent="-457200" eaLnBrk="1" hangingPunct="1">
              <a:lnSpc>
                <a:spcPct val="80000"/>
              </a:lnSpc>
            </a:pPr>
            <a:endParaRPr lang="ru-RU" sz="2400" dirty="0" smtClean="0"/>
          </a:p>
          <a:p>
            <a:pPr marL="457200" indent="-457200" eaLnBrk="1" hangingPunct="1">
              <a:lnSpc>
                <a:spcPct val="80000"/>
              </a:lnSpc>
            </a:pPr>
            <a:endParaRPr lang="ru-RU" sz="2400" dirty="0" smtClean="0"/>
          </a:p>
          <a:p>
            <a:pPr marL="457200" indent="-457200" eaLnBrk="1" hangingPunct="1">
              <a:lnSpc>
                <a:spcPct val="80000"/>
              </a:lnSpc>
            </a:pPr>
            <a:endParaRPr lang="ru-RU" sz="2400" dirty="0" smtClean="0"/>
          </a:p>
          <a:p>
            <a:pPr marL="457200" indent="-457200" eaLnBrk="1" hangingPunct="1">
              <a:lnSpc>
                <a:spcPct val="80000"/>
              </a:lnSpc>
            </a:pP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den\AppData\Local\Microsoft\Windows\Temporary Internet Files\Content.IE5\O7KH622L\MC900432665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928670"/>
            <a:ext cx="5072098" cy="5072098"/>
          </a:xfrm>
          <a:prstGeom prst="rect">
            <a:avLst/>
          </a:prstGeom>
          <a:noFill/>
        </p:spPr>
      </p:pic>
      <p:sp>
        <p:nvSpPr>
          <p:cNvPr id="5" name="Полилиния 4"/>
          <p:cNvSpPr/>
          <p:nvPr/>
        </p:nvSpPr>
        <p:spPr>
          <a:xfrm>
            <a:off x="3644721" y="2163651"/>
            <a:ext cx="103031" cy="260055"/>
          </a:xfrm>
          <a:custGeom>
            <a:avLst/>
            <a:gdLst>
              <a:gd name="connsiteX0" fmla="*/ 77273 w 103031"/>
              <a:gd name="connsiteY0" fmla="*/ 0 h 260055"/>
              <a:gd name="connsiteX1" fmla="*/ 25758 w 103031"/>
              <a:gd name="connsiteY1" fmla="*/ 77273 h 260055"/>
              <a:gd name="connsiteX2" fmla="*/ 0 w 103031"/>
              <a:gd name="connsiteY2" fmla="*/ 115910 h 260055"/>
              <a:gd name="connsiteX3" fmla="*/ 64394 w 103031"/>
              <a:gd name="connsiteY3" fmla="*/ 193183 h 260055"/>
              <a:gd name="connsiteX4" fmla="*/ 103031 w 103031"/>
              <a:gd name="connsiteY4" fmla="*/ 257577 h 26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31" h="260055">
                <a:moveTo>
                  <a:pt x="77273" y="0"/>
                </a:moveTo>
                <a:lnTo>
                  <a:pt x="25758" y="77273"/>
                </a:lnTo>
                <a:lnTo>
                  <a:pt x="0" y="115910"/>
                </a:lnTo>
                <a:cubicBezTo>
                  <a:pt x="28487" y="144396"/>
                  <a:pt x="46462" y="157319"/>
                  <a:pt x="64394" y="193183"/>
                </a:cubicBezTo>
                <a:cubicBezTo>
                  <a:pt x="97830" y="260055"/>
                  <a:pt x="52722" y="207268"/>
                  <a:pt x="103031" y="25757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677384" y="2176530"/>
            <a:ext cx="186278" cy="271927"/>
          </a:xfrm>
          <a:custGeom>
            <a:avLst/>
            <a:gdLst>
              <a:gd name="connsiteX0" fmla="*/ 57489 w 186278"/>
              <a:gd name="connsiteY0" fmla="*/ 0 h 271927"/>
              <a:gd name="connsiteX1" fmla="*/ 96126 w 186278"/>
              <a:gd name="connsiteY1" fmla="*/ 25757 h 271927"/>
              <a:gd name="connsiteX2" fmla="*/ 109005 w 186278"/>
              <a:gd name="connsiteY2" fmla="*/ 64394 h 271927"/>
              <a:gd name="connsiteX3" fmla="*/ 160520 w 186278"/>
              <a:gd name="connsiteY3" fmla="*/ 141667 h 271927"/>
              <a:gd name="connsiteX4" fmla="*/ 186278 w 186278"/>
              <a:gd name="connsiteY4" fmla="*/ 180304 h 271927"/>
              <a:gd name="connsiteX5" fmla="*/ 147641 w 186278"/>
              <a:gd name="connsiteY5" fmla="*/ 257577 h 271927"/>
              <a:gd name="connsiteX6" fmla="*/ 109005 w 186278"/>
              <a:gd name="connsiteY6" fmla="*/ 270456 h 271927"/>
              <a:gd name="connsiteX7" fmla="*/ 57489 w 186278"/>
              <a:gd name="connsiteY7" fmla="*/ 206062 h 271927"/>
              <a:gd name="connsiteX8" fmla="*/ 5974 w 186278"/>
              <a:gd name="connsiteY8" fmla="*/ 128788 h 271927"/>
              <a:gd name="connsiteX9" fmla="*/ 57489 w 186278"/>
              <a:gd name="connsiteY9" fmla="*/ 25757 h 271927"/>
              <a:gd name="connsiteX10" fmla="*/ 57489 w 186278"/>
              <a:gd name="connsiteY10" fmla="*/ 0 h 27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278" h="271927">
                <a:moveTo>
                  <a:pt x="57489" y="0"/>
                </a:moveTo>
                <a:cubicBezTo>
                  <a:pt x="63928" y="0"/>
                  <a:pt x="86457" y="13670"/>
                  <a:pt x="96126" y="25757"/>
                </a:cubicBezTo>
                <a:cubicBezTo>
                  <a:pt x="104607" y="36358"/>
                  <a:pt x="102412" y="52527"/>
                  <a:pt x="109005" y="64394"/>
                </a:cubicBezTo>
                <a:cubicBezTo>
                  <a:pt x="124039" y="91455"/>
                  <a:pt x="143348" y="115909"/>
                  <a:pt x="160520" y="141667"/>
                </a:cubicBezTo>
                <a:lnTo>
                  <a:pt x="186278" y="180304"/>
                </a:lnTo>
                <a:cubicBezTo>
                  <a:pt x="177794" y="205756"/>
                  <a:pt x="170337" y="239420"/>
                  <a:pt x="147641" y="257577"/>
                </a:cubicBezTo>
                <a:cubicBezTo>
                  <a:pt x="137041" y="266058"/>
                  <a:pt x="121884" y="266163"/>
                  <a:pt x="109005" y="270456"/>
                </a:cubicBezTo>
                <a:cubicBezTo>
                  <a:pt x="37617" y="222864"/>
                  <a:pt x="94081" y="271927"/>
                  <a:pt x="57489" y="206062"/>
                </a:cubicBezTo>
                <a:cubicBezTo>
                  <a:pt x="42455" y="179001"/>
                  <a:pt x="5974" y="128788"/>
                  <a:pt x="5974" y="128788"/>
                </a:cubicBezTo>
                <a:cubicBezTo>
                  <a:pt x="16548" y="65345"/>
                  <a:pt x="0" y="48753"/>
                  <a:pt x="57489" y="25757"/>
                </a:cubicBezTo>
                <a:cubicBezTo>
                  <a:pt x="65461" y="22568"/>
                  <a:pt x="51050" y="0"/>
                  <a:pt x="57489" y="0"/>
                </a:cubicBezTo>
                <a:close/>
              </a:path>
            </a:pathLst>
          </a:cu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5"/>
          </p:cNvCxnSpPr>
          <p:nvPr/>
        </p:nvCxnSpPr>
        <p:spPr>
          <a:xfrm>
            <a:off x="3825025" y="2434107"/>
            <a:ext cx="104033" cy="13763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3696237" y="2575775"/>
            <a:ext cx="218940" cy="309093"/>
          </a:xfrm>
          <a:custGeom>
            <a:avLst/>
            <a:gdLst>
              <a:gd name="connsiteX0" fmla="*/ 218940 w 218940"/>
              <a:gd name="connsiteY0" fmla="*/ 0 h 309093"/>
              <a:gd name="connsiteX1" fmla="*/ 193183 w 218940"/>
              <a:gd name="connsiteY1" fmla="*/ 64394 h 309093"/>
              <a:gd name="connsiteX2" fmla="*/ 115909 w 218940"/>
              <a:gd name="connsiteY2" fmla="*/ 128788 h 309093"/>
              <a:gd name="connsiteX3" fmla="*/ 64394 w 218940"/>
              <a:gd name="connsiteY3" fmla="*/ 206062 h 309093"/>
              <a:gd name="connsiteX4" fmla="*/ 12878 w 218940"/>
              <a:gd name="connsiteY4" fmla="*/ 283335 h 309093"/>
              <a:gd name="connsiteX5" fmla="*/ 0 w 218940"/>
              <a:gd name="connsiteY5" fmla="*/ 309093 h 30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940" h="309093">
                <a:moveTo>
                  <a:pt x="218940" y="0"/>
                </a:moveTo>
                <a:cubicBezTo>
                  <a:pt x="210354" y="21465"/>
                  <a:pt x="205436" y="44790"/>
                  <a:pt x="193183" y="64394"/>
                </a:cubicBezTo>
                <a:cubicBezTo>
                  <a:pt x="175474" y="92728"/>
                  <a:pt x="142614" y="110985"/>
                  <a:pt x="115909" y="128788"/>
                </a:cubicBezTo>
                <a:lnTo>
                  <a:pt x="64394" y="206062"/>
                </a:lnTo>
                <a:cubicBezTo>
                  <a:pt x="64390" y="206067"/>
                  <a:pt x="12881" y="283330"/>
                  <a:pt x="12878" y="283335"/>
                </a:cubicBezTo>
                <a:lnTo>
                  <a:pt x="0" y="309093"/>
                </a:lnTo>
              </a:path>
            </a:pathLst>
          </a:cu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3644721" y="2192688"/>
            <a:ext cx="270456" cy="305813"/>
          </a:xfrm>
          <a:custGeom>
            <a:avLst/>
            <a:gdLst>
              <a:gd name="connsiteX0" fmla="*/ 0 w 270456"/>
              <a:gd name="connsiteY0" fmla="*/ 125509 h 305813"/>
              <a:gd name="connsiteX1" fmla="*/ 64394 w 270456"/>
              <a:gd name="connsiteY1" fmla="*/ 61115 h 305813"/>
              <a:gd name="connsiteX2" fmla="*/ 51516 w 270456"/>
              <a:gd name="connsiteY2" fmla="*/ 99751 h 305813"/>
              <a:gd name="connsiteX3" fmla="*/ 12879 w 270456"/>
              <a:gd name="connsiteY3" fmla="*/ 125509 h 305813"/>
              <a:gd name="connsiteX4" fmla="*/ 0 w 270456"/>
              <a:gd name="connsiteY4" fmla="*/ 164146 h 305813"/>
              <a:gd name="connsiteX5" fmla="*/ 12879 w 270456"/>
              <a:gd name="connsiteY5" fmla="*/ 202782 h 305813"/>
              <a:gd name="connsiteX6" fmla="*/ 90152 w 270456"/>
              <a:gd name="connsiteY6" fmla="*/ 241419 h 305813"/>
              <a:gd name="connsiteX7" fmla="*/ 141668 w 270456"/>
              <a:gd name="connsiteY7" fmla="*/ 305813 h 305813"/>
              <a:gd name="connsiteX8" fmla="*/ 180304 w 270456"/>
              <a:gd name="connsiteY8" fmla="*/ 280056 h 305813"/>
              <a:gd name="connsiteX9" fmla="*/ 244699 w 270456"/>
              <a:gd name="connsiteY9" fmla="*/ 164146 h 305813"/>
              <a:gd name="connsiteX10" fmla="*/ 270456 w 270456"/>
              <a:gd name="connsiteY10" fmla="*/ 125509 h 305813"/>
              <a:gd name="connsiteX11" fmla="*/ 257578 w 270456"/>
              <a:gd name="connsiteY11" fmla="*/ 86873 h 305813"/>
              <a:gd name="connsiteX12" fmla="*/ 180304 w 270456"/>
              <a:gd name="connsiteY12" fmla="*/ 61115 h 305813"/>
              <a:gd name="connsiteX13" fmla="*/ 141668 w 270456"/>
              <a:gd name="connsiteY13" fmla="*/ 22478 h 305813"/>
              <a:gd name="connsiteX14" fmla="*/ 103031 w 270456"/>
              <a:gd name="connsiteY14" fmla="*/ 9599 h 305813"/>
              <a:gd name="connsiteX15" fmla="*/ 77273 w 270456"/>
              <a:gd name="connsiteY15" fmla="*/ 86873 h 305813"/>
              <a:gd name="connsiteX16" fmla="*/ 38637 w 270456"/>
              <a:gd name="connsiteY16" fmla="*/ 164146 h 305813"/>
              <a:gd name="connsiteX17" fmla="*/ 12879 w 270456"/>
              <a:gd name="connsiteY17" fmla="*/ 202782 h 305813"/>
              <a:gd name="connsiteX18" fmla="*/ 51516 w 270456"/>
              <a:gd name="connsiteY18" fmla="*/ 241419 h 305813"/>
              <a:gd name="connsiteX19" fmla="*/ 90152 w 270456"/>
              <a:gd name="connsiteY19" fmla="*/ 254298 h 305813"/>
              <a:gd name="connsiteX20" fmla="*/ 115910 w 270456"/>
              <a:gd name="connsiteY20" fmla="*/ 292935 h 305813"/>
              <a:gd name="connsiteX21" fmla="*/ 103031 w 270456"/>
              <a:gd name="connsiteY21" fmla="*/ 202782 h 305813"/>
              <a:gd name="connsiteX22" fmla="*/ 64394 w 270456"/>
              <a:gd name="connsiteY22" fmla="*/ 86873 h 305813"/>
              <a:gd name="connsiteX23" fmla="*/ 128789 w 270456"/>
              <a:gd name="connsiteY23" fmla="*/ 138388 h 305813"/>
              <a:gd name="connsiteX24" fmla="*/ 154547 w 270456"/>
              <a:gd name="connsiteY24" fmla="*/ 73994 h 305813"/>
              <a:gd name="connsiteX25" fmla="*/ 206062 w 270456"/>
              <a:gd name="connsiteY25" fmla="*/ 112630 h 305813"/>
              <a:gd name="connsiteX26" fmla="*/ 218941 w 270456"/>
              <a:gd name="connsiteY26" fmla="*/ 151267 h 305813"/>
              <a:gd name="connsiteX27" fmla="*/ 128789 w 270456"/>
              <a:gd name="connsiteY27" fmla="*/ 112630 h 305813"/>
              <a:gd name="connsiteX28" fmla="*/ 103031 w 270456"/>
              <a:gd name="connsiteY28" fmla="*/ 61115 h 305813"/>
              <a:gd name="connsiteX29" fmla="*/ 193183 w 270456"/>
              <a:gd name="connsiteY29" fmla="*/ 125509 h 305813"/>
              <a:gd name="connsiteX30" fmla="*/ 154547 w 270456"/>
              <a:gd name="connsiteY30" fmla="*/ 138388 h 305813"/>
              <a:gd name="connsiteX31" fmla="*/ 103031 w 270456"/>
              <a:gd name="connsiteY31" fmla="*/ 138388 h 305813"/>
              <a:gd name="connsiteX32" fmla="*/ 64394 w 270456"/>
              <a:gd name="connsiteY32" fmla="*/ 164146 h 305813"/>
              <a:gd name="connsiteX33" fmla="*/ 25758 w 270456"/>
              <a:gd name="connsiteY33" fmla="*/ 164146 h 305813"/>
              <a:gd name="connsiteX34" fmla="*/ 38637 w 270456"/>
              <a:gd name="connsiteY34" fmla="*/ 202782 h 305813"/>
              <a:gd name="connsiteX35" fmla="*/ 128789 w 270456"/>
              <a:gd name="connsiteY35" fmla="*/ 151267 h 305813"/>
              <a:gd name="connsiteX36" fmla="*/ 141668 w 270456"/>
              <a:gd name="connsiteY36" fmla="*/ 189904 h 305813"/>
              <a:gd name="connsiteX37" fmla="*/ 115910 w 270456"/>
              <a:gd name="connsiteY37" fmla="*/ 241419 h 305813"/>
              <a:gd name="connsiteX38" fmla="*/ 218941 w 270456"/>
              <a:gd name="connsiteY38" fmla="*/ 151267 h 305813"/>
              <a:gd name="connsiteX39" fmla="*/ 231820 w 270456"/>
              <a:gd name="connsiteY39" fmla="*/ 112630 h 305813"/>
              <a:gd name="connsiteX40" fmla="*/ 231820 w 270456"/>
              <a:gd name="connsiteY40" fmla="*/ 125509 h 305813"/>
              <a:gd name="connsiteX41" fmla="*/ 180304 w 270456"/>
              <a:gd name="connsiteY41" fmla="*/ 61115 h 305813"/>
              <a:gd name="connsiteX42" fmla="*/ 154547 w 270456"/>
              <a:gd name="connsiteY42" fmla="*/ 22478 h 305813"/>
              <a:gd name="connsiteX43" fmla="*/ 231820 w 270456"/>
              <a:gd name="connsiteY43" fmla="*/ 35357 h 305813"/>
              <a:gd name="connsiteX44" fmla="*/ 270456 w 270456"/>
              <a:gd name="connsiteY44" fmla="*/ 61115 h 305813"/>
              <a:gd name="connsiteX45" fmla="*/ 231820 w 270456"/>
              <a:gd name="connsiteY45" fmla="*/ 73994 h 305813"/>
              <a:gd name="connsiteX46" fmla="*/ 154547 w 270456"/>
              <a:gd name="connsiteY46" fmla="*/ 48236 h 305813"/>
              <a:gd name="connsiteX47" fmla="*/ 115910 w 270456"/>
              <a:gd name="connsiteY47" fmla="*/ 35357 h 305813"/>
              <a:gd name="connsiteX48" fmla="*/ 154547 w 270456"/>
              <a:gd name="connsiteY48" fmla="*/ 9599 h 305813"/>
              <a:gd name="connsiteX49" fmla="*/ 193183 w 270456"/>
              <a:gd name="connsiteY49" fmla="*/ 35357 h 305813"/>
              <a:gd name="connsiteX50" fmla="*/ 218941 w 270456"/>
              <a:gd name="connsiteY50" fmla="*/ 48236 h 305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70456" h="305813">
                <a:moveTo>
                  <a:pt x="0" y="125509"/>
                </a:moveTo>
                <a:cubicBezTo>
                  <a:pt x="4293" y="119069"/>
                  <a:pt x="42930" y="50384"/>
                  <a:pt x="64394" y="61115"/>
                </a:cubicBezTo>
                <a:cubicBezTo>
                  <a:pt x="76536" y="67186"/>
                  <a:pt x="59996" y="89151"/>
                  <a:pt x="51516" y="99751"/>
                </a:cubicBezTo>
                <a:cubicBezTo>
                  <a:pt x="41847" y="111838"/>
                  <a:pt x="25758" y="116923"/>
                  <a:pt x="12879" y="125509"/>
                </a:cubicBezTo>
                <a:cubicBezTo>
                  <a:pt x="8586" y="138388"/>
                  <a:pt x="0" y="150570"/>
                  <a:pt x="0" y="164146"/>
                </a:cubicBezTo>
                <a:cubicBezTo>
                  <a:pt x="0" y="177721"/>
                  <a:pt x="4398" y="192182"/>
                  <a:pt x="12879" y="202782"/>
                </a:cubicBezTo>
                <a:cubicBezTo>
                  <a:pt x="31036" y="225478"/>
                  <a:pt x="64700" y="232935"/>
                  <a:pt x="90152" y="241419"/>
                </a:cubicBezTo>
                <a:cubicBezTo>
                  <a:pt x="98194" y="265545"/>
                  <a:pt x="102831" y="305813"/>
                  <a:pt x="141668" y="305813"/>
                </a:cubicBezTo>
                <a:cubicBezTo>
                  <a:pt x="157146" y="305813"/>
                  <a:pt x="167425" y="288642"/>
                  <a:pt x="180304" y="280056"/>
                </a:cubicBezTo>
                <a:cubicBezTo>
                  <a:pt x="202973" y="212049"/>
                  <a:pt x="185651" y="252718"/>
                  <a:pt x="244699" y="164146"/>
                </a:cubicBezTo>
                <a:lnTo>
                  <a:pt x="270456" y="125509"/>
                </a:lnTo>
                <a:cubicBezTo>
                  <a:pt x="266163" y="112630"/>
                  <a:pt x="268625" y="94763"/>
                  <a:pt x="257578" y="86873"/>
                </a:cubicBezTo>
                <a:cubicBezTo>
                  <a:pt x="235484" y="71092"/>
                  <a:pt x="180304" y="61115"/>
                  <a:pt x="180304" y="61115"/>
                </a:cubicBezTo>
                <a:cubicBezTo>
                  <a:pt x="167425" y="48236"/>
                  <a:pt x="156822" y="32581"/>
                  <a:pt x="141668" y="22478"/>
                </a:cubicBezTo>
                <a:cubicBezTo>
                  <a:pt x="130372" y="14948"/>
                  <a:pt x="112630" y="0"/>
                  <a:pt x="103031" y="9599"/>
                </a:cubicBezTo>
                <a:cubicBezTo>
                  <a:pt x="83832" y="28798"/>
                  <a:pt x="92334" y="64282"/>
                  <a:pt x="77273" y="86873"/>
                </a:cubicBezTo>
                <a:cubicBezTo>
                  <a:pt x="3452" y="197606"/>
                  <a:pt x="91962" y="57497"/>
                  <a:pt x="38637" y="164146"/>
                </a:cubicBezTo>
                <a:cubicBezTo>
                  <a:pt x="31715" y="177990"/>
                  <a:pt x="21465" y="189903"/>
                  <a:pt x="12879" y="202782"/>
                </a:cubicBezTo>
                <a:cubicBezTo>
                  <a:pt x="25758" y="215661"/>
                  <a:pt x="36361" y="231316"/>
                  <a:pt x="51516" y="241419"/>
                </a:cubicBezTo>
                <a:cubicBezTo>
                  <a:pt x="62811" y="248949"/>
                  <a:pt x="79552" y="245817"/>
                  <a:pt x="90152" y="254298"/>
                </a:cubicBezTo>
                <a:cubicBezTo>
                  <a:pt x="102239" y="263968"/>
                  <a:pt x="107324" y="280056"/>
                  <a:pt x="115910" y="292935"/>
                </a:cubicBezTo>
                <a:cubicBezTo>
                  <a:pt x="137272" y="228850"/>
                  <a:pt x="131450" y="276671"/>
                  <a:pt x="103031" y="202782"/>
                </a:cubicBezTo>
                <a:cubicBezTo>
                  <a:pt x="88411" y="164770"/>
                  <a:pt x="41803" y="52987"/>
                  <a:pt x="64394" y="86873"/>
                </a:cubicBezTo>
                <a:cubicBezTo>
                  <a:pt x="97683" y="136805"/>
                  <a:pt x="75468" y="120614"/>
                  <a:pt x="128789" y="138388"/>
                </a:cubicBezTo>
                <a:cubicBezTo>
                  <a:pt x="137375" y="116923"/>
                  <a:pt x="132615" y="81305"/>
                  <a:pt x="154547" y="73994"/>
                </a:cubicBezTo>
                <a:cubicBezTo>
                  <a:pt x="174910" y="67206"/>
                  <a:pt x="192321" y="96140"/>
                  <a:pt x="206062" y="112630"/>
                </a:cubicBezTo>
                <a:cubicBezTo>
                  <a:pt x="214753" y="123059"/>
                  <a:pt x="232517" y="151267"/>
                  <a:pt x="218941" y="151267"/>
                </a:cubicBezTo>
                <a:cubicBezTo>
                  <a:pt x="186247" y="151267"/>
                  <a:pt x="158840" y="125509"/>
                  <a:pt x="128789" y="112630"/>
                </a:cubicBezTo>
                <a:cubicBezTo>
                  <a:pt x="120203" y="95458"/>
                  <a:pt x="89455" y="74690"/>
                  <a:pt x="103031" y="61115"/>
                </a:cubicBezTo>
                <a:cubicBezTo>
                  <a:pt x="119983" y="44164"/>
                  <a:pt x="189215" y="121541"/>
                  <a:pt x="193183" y="125509"/>
                </a:cubicBezTo>
                <a:cubicBezTo>
                  <a:pt x="180304" y="129802"/>
                  <a:pt x="165147" y="129907"/>
                  <a:pt x="154547" y="138388"/>
                </a:cubicBezTo>
                <a:cubicBezTo>
                  <a:pt x="109751" y="174226"/>
                  <a:pt x="147827" y="205582"/>
                  <a:pt x="103031" y="138388"/>
                </a:cubicBezTo>
                <a:cubicBezTo>
                  <a:pt x="90152" y="146974"/>
                  <a:pt x="79410" y="167900"/>
                  <a:pt x="64394" y="164146"/>
                </a:cubicBezTo>
                <a:cubicBezTo>
                  <a:pt x="18691" y="152720"/>
                  <a:pt x="90892" y="66445"/>
                  <a:pt x="25758" y="164146"/>
                </a:cubicBezTo>
                <a:cubicBezTo>
                  <a:pt x="30051" y="177025"/>
                  <a:pt x="25584" y="199053"/>
                  <a:pt x="38637" y="202782"/>
                </a:cubicBezTo>
                <a:cubicBezTo>
                  <a:pt x="116818" y="225120"/>
                  <a:pt x="114142" y="195209"/>
                  <a:pt x="128789" y="151267"/>
                </a:cubicBezTo>
                <a:cubicBezTo>
                  <a:pt x="133082" y="164146"/>
                  <a:pt x="143588" y="176465"/>
                  <a:pt x="141668" y="189904"/>
                </a:cubicBezTo>
                <a:cubicBezTo>
                  <a:pt x="138953" y="208910"/>
                  <a:pt x="96711" y="241419"/>
                  <a:pt x="115910" y="241419"/>
                </a:cubicBezTo>
                <a:cubicBezTo>
                  <a:pt x="131634" y="241419"/>
                  <a:pt x="202540" y="167668"/>
                  <a:pt x="218941" y="151267"/>
                </a:cubicBezTo>
                <a:cubicBezTo>
                  <a:pt x="223234" y="138388"/>
                  <a:pt x="231820" y="99054"/>
                  <a:pt x="231820" y="112630"/>
                </a:cubicBezTo>
                <a:cubicBezTo>
                  <a:pt x="231820" y="128802"/>
                  <a:pt x="200941" y="218147"/>
                  <a:pt x="231820" y="125509"/>
                </a:cubicBezTo>
                <a:cubicBezTo>
                  <a:pt x="206747" y="50291"/>
                  <a:pt x="238559" y="119371"/>
                  <a:pt x="180304" y="61115"/>
                </a:cubicBezTo>
                <a:cubicBezTo>
                  <a:pt x="169359" y="50170"/>
                  <a:pt x="140703" y="29400"/>
                  <a:pt x="154547" y="22478"/>
                </a:cubicBezTo>
                <a:cubicBezTo>
                  <a:pt x="177903" y="10800"/>
                  <a:pt x="206062" y="31064"/>
                  <a:pt x="231820" y="35357"/>
                </a:cubicBezTo>
                <a:cubicBezTo>
                  <a:pt x="244699" y="43943"/>
                  <a:pt x="270456" y="45637"/>
                  <a:pt x="270456" y="61115"/>
                </a:cubicBezTo>
                <a:cubicBezTo>
                  <a:pt x="270456" y="74690"/>
                  <a:pt x="245312" y="75493"/>
                  <a:pt x="231820" y="73994"/>
                </a:cubicBezTo>
                <a:cubicBezTo>
                  <a:pt x="204835" y="70996"/>
                  <a:pt x="180305" y="56822"/>
                  <a:pt x="154547" y="48236"/>
                </a:cubicBezTo>
                <a:lnTo>
                  <a:pt x="115910" y="35357"/>
                </a:lnTo>
                <a:cubicBezTo>
                  <a:pt x="128789" y="26771"/>
                  <a:pt x="139068" y="9599"/>
                  <a:pt x="154547" y="9599"/>
                </a:cubicBezTo>
                <a:cubicBezTo>
                  <a:pt x="170025" y="9599"/>
                  <a:pt x="179910" y="27393"/>
                  <a:pt x="193183" y="35357"/>
                </a:cubicBezTo>
                <a:cubicBezTo>
                  <a:pt x="201414" y="40296"/>
                  <a:pt x="210355" y="43943"/>
                  <a:pt x="218941" y="48236"/>
                </a:cubicBezTo>
              </a:path>
            </a:pathLst>
          </a:cu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с одним скругленным углом 12"/>
          <p:cNvSpPr/>
          <p:nvPr/>
        </p:nvSpPr>
        <p:spPr>
          <a:xfrm rot="18308023">
            <a:off x="3571868" y="2214554"/>
            <a:ext cx="357190" cy="285752"/>
          </a:xfrm>
          <a:prstGeom prst="round1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357554" y="2571744"/>
            <a:ext cx="142876" cy="142876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3357554" y="2786058"/>
            <a:ext cx="142876" cy="142876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3393273" y="3036091"/>
            <a:ext cx="71438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3786182" y="3357562"/>
            <a:ext cx="214314" cy="35719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629676" y="2897746"/>
            <a:ext cx="372209" cy="656823"/>
          </a:xfrm>
          <a:custGeom>
            <a:avLst/>
            <a:gdLst>
              <a:gd name="connsiteX0" fmla="*/ 79439 w 372209"/>
              <a:gd name="connsiteY0" fmla="*/ 0 h 656823"/>
              <a:gd name="connsiteX1" fmla="*/ 118076 w 372209"/>
              <a:gd name="connsiteY1" fmla="*/ 12879 h 656823"/>
              <a:gd name="connsiteX2" fmla="*/ 233986 w 372209"/>
              <a:gd name="connsiteY2" fmla="*/ 115910 h 656823"/>
              <a:gd name="connsiteX3" fmla="*/ 272623 w 372209"/>
              <a:gd name="connsiteY3" fmla="*/ 141668 h 656823"/>
              <a:gd name="connsiteX4" fmla="*/ 298380 w 372209"/>
              <a:gd name="connsiteY4" fmla="*/ 296215 h 656823"/>
              <a:gd name="connsiteX5" fmla="*/ 259744 w 372209"/>
              <a:gd name="connsiteY5" fmla="*/ 321972 h 656823"/>
              <a:gd name="connsiteX6" fmla="*/ 208228 w 372209"/>
              <a:gd name="connsiteY6" fmla="*/ 399246 h 656823"/>
              <a:gd name="connsiteX7" fmla="*/ 79439 w 372209"/>
              <a:gd name="connsiteY7" fmla="*/ 476519 h 656823"/>
              <a:gd name="connsiteX8" fmla="*/ 40803 w 372209"/>
              <a:gd name="connsiteY8" fmla="*/ 592429 h 656823"/>
              <a:gd name="connsiteX9" fmla="*/ 79439 w 372209"/>
              <a:gd name="connsiteY9" fmla="*/ 605308 h 656823"/>
              <a:gd name="connsiteX10" fmla="*/ 118076 w 372209"/>
              <a:gd name="connsiteY10" fmla="*/ 6568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2209" h="656823">
                <a:moveTo>
                  <a:pt x="79439" y="0"/>
                </a:moveTo>
                <a:cubicBezTo>
                  <a:pt x="92318" y="4293"/>
                  <a:pt x="105934" y="6808"/>
                  <a:pt x="118076" y="12879"/>
                </a:cubicBezTo>
                <a:cubicBezTo>
                  <a:pt x="193048" y="50365"/>
                  <a:pt x="131587" y="47644"/>
                  <a:pt x="233986" y="115910"/>
                </a:cubicBezTo>
                <a:lnTo>
                  <a:pt x="272623" y="141668"/>
                </a:lnTo>
                <a:cubicBezTo>
                  <a:pt x="295551" y="176061"/>
                  <a:pt x="372209" y="246996"/>
                  <a:pt x="298380" y="296215"/>
                </a:cubicBezTo>
                <a:lnTo>
                  <a:pt x="259744" y="321972"/>
                </a:lnTo>
                <a:cubicBezTo>
                  <a:pt x="242572" y="347730"/>
                  <a:pt x="233986" y="382074"/>
                  <a:pt x="208228" y="399246"/>
                </a:cubicBezTo>
                <a:cubicBezTo>
                  <a:pt x="114981" y="461411"/>
                  <a:pt x="158644" y="436917"/>
                  <a:pt x="79439" y="476519"/>
                </a:cubicBezTo>
                <a:cubicBezTo>
                  <a:pt x="61746" y="503059"/>
                  <a:pt x="0" y="551625"/>
                  <a:pt x="40803" y="592429"/>
                </a:cubicBezTo>
                <a:cubicBezTo>
                  <a:pt x="50402" y="602028"/>
                  <a:pt x="66560" y="601015"/>
                  <a:pt x="79439" y="605308"/>
                </a:cubicBezTo>
                <a:cubicBezTo>
                  <a:pt x="121112" y="646980"/>
                  <a:pt x="118076" y="625731"/>
                  <a:pt x="118076" y="656823"/>
                </a:cubicBezTo>
              </a:path>
            </a:pathLst>
          </a:cu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ьная выноска 22"/>
          <p:cNvSpPr/>
          <p:nvPr/>
        </p:nvSpPr>
        <p:spPr>
          <a:xfrm>
            <a:off x="3143240" y="714356"/>
            <a:ext cx="5286412" cy="714380"/>
          </a:xfrm>
          <a:prstGeom prst="wedgeEllipseCallout">
            <a:avLst>
              <a:gd name="adj1" fmla="val -82957"/>
              <a:gd name="adj2" fmla="val 12019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Вроде бы вот нарисовал…</a:t>
            </a:r>
            <a:endParaRPr lang="ru-RU" dirty="0"/>
          </a:p>
        </p:txBody>
      </p:sp>
      <p:grpSp>
        <p:nvGrpSpPr>
          <p:cNvPr id="20485" name="Group 5"/>
          <p:cNvGrpSpPr>
            <a:grpSpLocks noChangeAspect="1"/>
          </p:cNvGrpSpPr>
          <p:nvPr/>
        </p:nvGrpSpPr>
        <p:grpSpPr bwMode="auto">
          <a:xfrm>
            <a:off x="5357818" y="3643314"/>
            <a:ext cx="1176338" cy="1757363"/>
            <a:chOff x="3375" y="2475"/>
            <a:chExt cx="741" cy="1107"/>
          </a:xfrm>
        </p:grpSpPr>
        <p:sp>
          <p:nvSpPr>
            <p:cNvPr id="20487" name="Freeform 7"/>
            <p:cNvSpPr>
              <a:spLocks/>
            </p:cNvSpPr>
            <p:nvPr/>
          </p:nvSpPr>
          <p:spPr bwMode="auto">
            <a:xfrm>
              <a:off x="3690" y="3420"/>
              <a:ext cx="82" cy="90"/>
            </a:xfrm>
            <a:custGeom>
              <a:avLst/>
              <a:gdLst/>
              <a:ahLst/>
              <a:cxnLst>
                <a:cxn ang="0">
                  <a:pos x="163" y="76"/>
                </a:cxn>
                <a:cxn ang="0">
                  <a:pos x="159" y="65"/>
                </a:cxn>
                <a:cxn ang="0">
                  <a:pos x="155" y="53"/>
                </a:cxn>
                <a:cxn ang="0">
                  <a:pos x="150" y="44"/>
                </a:cxn>
                <a:cxn ang="0">
                  <a:pos x="146" y="36"/>
                </a:cxn>
                <a:cxn ang="0">
                  <a:pos x="140" y="27"/>
                </a:cxn>
                <a:cxn ang="0">
                  <a:pos x="133" y="17"/>
                </a:cxn>
                <a:cxn ang="0">
                  <a:pos x="125" y="10"/>
                </a:cxn>
                <a:cxn ang="0">
                  <a:pos x="116" y="4"/>
                </a:cxn>
                <a:cxn ang="0">
                  <a:pos x="104" y="0"/>
                </a:cxn>
                <a:cxn ang="0">
                  <a:pos x="93" y="0"/>
                </a:cxn>
                <a:cxn ang="0">
                  <a:pos x="79" y="0"/>
                </a:cxn>
                <a:cxn ang="0">
                  <a:pos x="66" y="6"/>
                </a:cxn>
                <a:cxn ang="0">
                  <a:pos x="51" y="15"/>
                </a:cxn>
                <a:cxn ang="0">
                  <a:pos x="41" y="25"/>
                </a:cxn>
                <a:cxn ang="0">
                  <a:pos x="34" y="31"/>
                </a:cxn>
                <a:cxn ang="0">
                  <a:pos x="26" y="42"/>
                </a:cxn>
                <a:cxn ang="0">
                  <a:pos x="20" y="52"/>
                </a:cxn>
                <a:cxn ang="0">
                  <a:pos x="15" y="61"/>
                </a:cxn>
                <a:cxn ang="0">
                  <a:pos x="11" y="71"/>
                </a:cxn>
                <a:cxn ang="0">
                  <a:pos x="7" y="82"/>
                </a:cxn>
                <a:cxn ang="0">
                  <a:pos x="1" y="93"/>
                </a:cxn>
                <a:cxn ang="0">
                  <a:pos x="0" y="105"/>
                </a:cxn>
                <a:cxn ang="0">
                  <a:pos x="0" y="116"/>
                </a:cxn>
                <a:cxn ang="0">
                  <a:pos x="0" y="128"/>
                </a:cxn>
                <a:cxn ang="0">
                  <a:pos x="3" y="139"/>
                </a:cxn>
                <a:cxn ang="0">
                  <a:pos x="9" y="149"/>
                </a:cxn>
                <a:cxn ang="0">
                  <a:pos x="19" y="158"/>
                </a:cxn>
                <a:cxn ang="0">
                  <a:pos x="32" y="166"/>
                </a:cxn>
                <a:cxn ang="0">
                  <a:pos x="43" y="171"/>
                </a:cxn>
                <a:cxn ang="0">
                  <a:pos x="55" y="175"/>
                </a:cxn>
                <a:cxn ang="0">
                  <a:pos x="66" y="179"/>
                </a:cxn>
                <a:cxn ang="0">
                  <a:pos x="76" y="181"/>
                </a:cxn>
                <a:cxn ang="0">
                  <a:pos x="85" y="181"/>
                </a:cxn>
                <a:cxn ang="0">
                  <a:pos x="98" y="179"/>
                </a:cxn>
                <a:cxn ang="0">
                  <a:pos x="114" y="177"/>
                </a:cxn>
                <a:cxn ang="0">
                  <a:pos x="125" y="171"/>
                </a:cxn>
                <a:cxn ang="0">
                  <a:pos x="138" y="166"/>
                </a:cxn>
                <a:cxn ang="0">
                  <a:pos x="140" y="164"/>
                </a:cxn>
                <a:cxn ang="0">
                  <a:pos x="146" y="154"/>
                </a:cxn>
                <a:cxn ang="0">
                  <a:pos x="152" y="143"/>
                </a:cxn>
                <a:cxn ang="0">
                  <a:pos x="155" y="131"/>
                </a:cxn>
                <a:cxn ang="0">
                  <a:pos x="159" y="118"/>
                </a:cxn>
                <a:cxn ang="0">
                  <a:pos x="161" y="105"/>
                </a:cxn>
                <a:cxn ang="0">
                  <a:pos x="163" y="78"/>
                </a:cxn>
              </a:cxnLst>
              <a:rect l="0" t="0" r="r" b="b"/>
              <a:pathLst>
                <a:path w="163" h="181">
                  <a:moveTo>
                    <a:pt x="163" y="78"/>
                  </a:moveTo>
                  <a:lnTo>
                    <a:pt x="163" y="76"/>
                  </a:lnTo>
                  <a:lnTo>
                    <a:pt x="161" y="72"/>
                  </a:lnTo>
                  <a:lnTo>
                    <a:pt x="159" y="65"/>
                  </a:lnTo>
                  <a:lnTo>
                    <a:pt x="157" y="59"/>
                  </a:lnTo>
                  <a:lnTo>
                    <a:pt x="155" y="53"/>
                  </a:lnTo>
                  <a:lnTo>
                    <a:pt x="152" y="50"/>
                  </a:lnTo>
                  <a:lnTo>
                    <a:pt x="150" y="44"/>
                  </a:lnTo>
                  <a:lnTo>
                    <a:pt x="148" y="40"/>
                  </a:lnTo>
                  <a:lnTo>
                    <a:pt x="146" y="36"/>
                  </a:lnTo>
                  <a:lnTo>
                    <a:pt x="142" y="31"/>
                  </a:lnTo>
                  <a:lnTo>
                    <a:pt x="140" y="27"/>
                  </a:lnTo>
                  <a:lnTo>
                    <a:pt x="136" y="23"/>
                  </a:lnTo>
                  <a:lnTo>
                    <a:pt x="133" y="17"/>
                  </a:lnTo>
                  <a:lnTo>
                    <a:pt x="129" y="14"/>
                  </a:lnTo>
                  <a:lnTo>
                    <a:pt x="125" y="10"/>
                  </a:lnTo>
                  <a:lnTo>
                    <a:pt x="121" y="8"/>
                  </a:lnTo>
                  <a:lnTo>
                    <a:pt x="116" y="4"/>
                  </a:lnTo>
                  <a:lnTo>
                    <a:pt x="110" y="2"/>
                  </a:lnTo>
                  <a:lnTo>
                    <a:pt x="104" y="0"/>
                  </a:lnTo>
                  <a:lnTo>
                    <a:pt x="98" y="0"/>
                  </a:lnTo>
                  <a:lnTo>
                    <a:pt x="93" y="0"/>
                  </a:lnTo>
                  <a:lnTo>
                    <a:pt x="87" y="0"/>
                  </a:lnTo>
                  <a:lnTo>
                    <a:pt x="79" y="0"/>
                  </a:lnTo>
                  <a:lnTo>
                    <a:pt x="74" y="4"/>
                  </a:lnTo>
                  <a:lnTo>
                    <a:pt x="66" y="6"/>
                  </a:lnTo>
                  <a:lnTo>
                    <a:pt x="58" y="10"/>
                  </a:lnTo>
                  <a:lnTo>
                    <a:pt x="51" y="15"/>
                  </a:lnTo>
                  <a:lnTo>
                    <a:pt x="43" y="23"/>
                  </a:lnTo>
                  <a:lnTo>
                    <a:pt x="41" y="25"/>
                  </a:lnTo>
                  <a:lnTo>
                    <a:pt x="39" y="27"/>
                  </a:lnTo>
                  <a:lnTo>
                    <a:pt x="34" y="31"/>
                  </a:lnTo>
                  <a:lnTo>
                    <a:pt x="30" y="38"/>
                  </a:lnTo>
                  <a:lnTo>
                    <a:pt x="26" y="42"/>
                  </a:lnTo>
                  <a:lnTo>
                    <a:pt x="24" y="46"/>
                  </a:lnTo>
                  <a:lnTo>
                    <a:pt x="20" y="52"/>
                  </a:lnTo>
                  <a:lnTo>
                    <a:pt x="19" y="55"/>
                  </a:lnTo>
                  <a:lnTo>
                    <a:pt x="15" y="61"/>
                  </a:lnTo>
                  <a:lnTo>
                    <a:pt x="13" y="65"/>
                  </a:lnTo>
                  <a:lnTo>
                    <a:pt x="11" y="71"/>
                  </a:lnTo>
                  <a:lnTo>
                    <a:pt x="9" y="78"/>
                  </a:lnTo>
                  <a:lnTo>
                    <a:pt x="7" y="82"/>
                  </a:lnTo>
                  <a:lnTo>
                    <a:pt x="5" y="88"/>
                  </a:lnTo>
                  <a:lnTo>
                    <a:pt x="1" y="93"/>
                  </a:lnTo>
                  <a:lnTo>
                    <a:pt x="1" y="99"/>
                  </a:lnTo>
                  <a:lnTo>
                    <a:pt x="0" y="105"/>
                  </a:lnTo>
                  <a:lnTo>
                    <a:pt x="0" y="110"/>
                  </a:lnTo>
                  <a:lnTo>
                    <a:pt x="0" y="11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1" y="133"/>
                  </a:lnTo>
                  <a:lnTo>
                    <a:pt x="3" y="139"/>
                  </a:lnTo>
                  <a:lnTo>
                    <a:pt x="7" y="145"/>
                  </a:lnTo>
                  <a:lnTo>
                    <a:pt x="9" y="149"/>
                  </a:lnTo>
                  <a:lnTo>
                    <a:pt x="15" y="154"/>
                  </a:lnTo>
                  <a:lnTo>
                    <a:pt x="19" y="158"/>
                  </a:lnTo>
                  <a:lnTo>
                    <a:pt x="26" y="164"/>
                  </a:lnTo>
                  <a:lnTo>
                    <a:pt x="32" y="166"/>
                  </a:lnTo>
                  <a:lnTo>
                    <a:pt x="38" y="169"/>
                  </a:lnTo>
                  <a:lnTo>
                    <a:pt x="43" y="171"/>
                  </a:lnTo>
                  <a:lnTo>
                    <a:pt x="49" y="173"/>
                  </a:lnTo>
                  <a:lnTo>
                    <a:pt x="55" y="175"/>
                  </a:lnTo>
                  <a:lnTo>
                    <a:pt x="60" y="177"/>
                  </a:lnTo>
                  <a:lnTo>
                    <a:pt x="66" y="179"/>
                  </a:lnTo>
                  <a:lnTo>
                    <a:pt x="72" y="181"/>
                  </a:lnTo>
                  <a:lnTo>
                    <a:pt x="76" y="181"/>
                  </a:lnTo>
                  <a:lnTo>
                    <a:pt x="81" y="181"/>
                  </a:lnTo>
                  <a:lnTo>
                    <a:pt x="85" y="181"/>
                  </a:lnTo>
                  <a:lnTo>
                    <a:pt x="91" y="181"/>
                  </a:lnTo>
                  <a:lnTo>
                    <a:pt x="98" y="179"/>
                  </a:lnTo>
                  <a:lnTo>
                    <a:pt x="108" y="179"/>
                  </a:lnTo>
                  <a:lnTo>
                    <a:pt x="114" y="177"/>
                  </a:lnTo>
                  <a:lnTo>
                    <a:pt x="121" y="173"/>
                  </a:lnTo>
                  <a:lnTo>
                    <a:pt x="125" y="171"/>
                  </a:lnTo>
                  <a:lnTo>
                    <a:pt x="131" y="169"/>
                  </a:lnTo>
                  <a:lnTo>
                    <a:pt x="138" y="166"/>
                  </a:lnTo>
                  <a:lnTo>
                    <a:pt x="140" y="164"/>
                  </a:lnTo>
                  <a:lnTo>
                    <a:pt x="140" y="164"/>
                  </a:lnTo>
                  <a:lnTo>
                    <a:pt x="142" y="160"/>
                  </a:lnTo>
                  <a:lnTo>
                    <a:pt x="146" y="154"/>
                  </a:lnTo>
                  <a:lnTo>
                    <a:pt x="152" y="147"/>
                  </a:lnTo>
                  <a:lnTo>
                    <a:pt x="152" y="143"/>
                  </a:lnTo>
                  <a:lnTo>
                    <a:pt x="154" y="137"/>
                  </a:lnTo>
                  <a:lnTo>
                    <a:pt x="155" y="131"/>
                  </a:lnTo>
                  <a:lnTo>
                    <a:pt x="157" y="126"/>
                  </a:lnTo>
                  <a:lnTo>
                    <a:pt x="159" y="118"/>
                  </a:lnTo>
                  <a:lnTo>
                    <a:pt x="161" y="112"/>
                  </a:lnTo>
                  <a:lnTo>
                    <a:pt x="161" y="105"/>
                  </a:lnTo>
                  <a:lnTo>
                    <a:pt x="161" y="97"/>
                  </a:lnTo>
                  <a:lnTo>
                    <a:pt x="163" y="78"/>
                  </a:lnTo>
                  <a:lnTo>
                    <a:pt x="163" y="78"/>
                  </a:lnTo>
                  <a:close/>
                </a:path>
              </a:pathLst>
            </a:custGeom>
            <a:solidFill>
              <a:srgbClr val="12A6E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88" name="Freeform 8"/>
            <p:cNvSpPr>
              <a:spLocks/>
            </p:cNvSpPr>
            <p:nvPr/>
          </p:nvSpPr>
          <p:spPr bwMode="auto">
            <a:xfrm>
              <a:off x="3645" y="3240"/>
              <a:ext cx="444" cy="304"/>
            </a:xfrm>
            <a:custGeom>
              <a:avLst/>
              <a:gdLst/>
              <a:ahLst/>
              <a:cxnLst>
                <a:cxn ang="0">
                  <a:pos x="870" y="537"/>
                </a:cxn>
                <a:cxn ang="0">
                  <a:pos x="860" y="501"/>
                </a:cxn>
                <a:cxn ang="0">
                  <a:pos x="853" y="466"/>
                </a:cxn>
                <a:cxn ang="0">
                  <a:pos x="845" y="425"/>
                </a:cxn>
                <a:cxn ang="0">
                  <a:pos x="838" y="377"/>
                </a:cxn>
                <a:cxn ang="0">
                  <a:pos x="828" y="324"/>
                </a:cxn>
                <a:cxn ang="0">
                  <a:pos x="822" y="267"/>
                </a:cxn>
                <a:cxn ang="0">
                  <a:pos x="817" y="206"/>
                </a:cxn>
                <a:cxn ang="0">
                  <a:pos x="813" y="143"/>
                </a:cxn>
                <a:cxn ang="0">
                  <a:pos x="805" y="107"/>
                </a:cxn>
                <a:cxn ang="0">
                  <a:pos x="775" y="90"/>
                </a:cxn>
                <a:cxn ang="0">
                  <a:pos x="743" y="71"/>
                </a:cxn>
                <a:cxn ang="0">
                  <a:pos x="703" y="52"/>
                </a:cxn>
                <a:cxn ang="0">
                  <a:pos x="657" y="35"/>
                </a:cxn>
                <a:cxn ang="0">
                  <a:pos x="608" y="18"/>
                </a:cxn>
                <a:cxn ang="0">
                  <a:pos x="556" y="6"/>
                </a:cxn>
                <a:cxn ang="0">
                  <a:pos x="505" y="0"/>
                </a:cxn>
                <a:cxn ang="0">
                  <a:pos x="454" y="4"/>
                </a:cxn>
                <a:cxn ang="0">
                  <a:pos x="406" y="18"/>
                </a:cxn>
                <a:cxn ang="0">
                  <a:pos x="361" y="40"/>
                </a:cxn>
                <a:cxn ang="0">
                  <a:pos x="319" y="65"/>
                </a:cxn>
                <a:cxn ang="0">
                  <a:pos x="279" y="86"/>
                </a:cxn>
                <a:cxn ang="0">
                  <a:pos x="243" y="109"/>
                </a:cxn>
                <a:cxn ang="0">
                  <a:pos x="211" y="130"/>
                </a:cxn>
                <a:cxn ang="0">
                  <a:pos x="180" y="149"/>
                </a:cxn>
                <a:cxn ang="0">
                  <a:pos x="154" y="168"/>
                </a:cxn>
                <a:cxn ang="0">
                  <a:pos x="123" y="191"/>
                </a:cxn>
                <a:cxn ang="0">
                  <a:pos x="104" y="202"/>
                </a:cxn>
                <a:cxn ang="0">
                  <a:pos x="72" y="223"/>
                </a:cxn>
                <a:cxn ang="0">
                  <a:pos x="38" y="259"/>
                </a:cxn>
                <a:cxn ang="0">
                  <a:pos x="20" y="286"/>
                </a:cxn>
                <a:cxn ang="0">
                  <a:pos x="7" y="318"/>
                </a:cxn>
                <a:cxn ang="0">
                  <a:pos x="0" y="358"/>
                </a:cxn>
                <a:cxn ang="0">
                  <a:pos x="0" y="404"/>
                </a:cxn>
                <a:cxn ang="0">
                  <a:pos x="11" y="457"/>
                </a:cxn>
                <a:cxn ang="0">
                  <a:pos x="83" y="493"/>
                </a:cxn>
                <a:cxn ang="0">
                  <a:pos x="66" y="464"/>
                </a:cxn>
                <a:cxn ang="0">
                  <a:pos x="53" y="426"/>
                </a:cxn>
                <a:cxn ang="0">
                  <a:pos x="49" y="383"/>
                </a:cxn>
                <a:cxn ang="0">
                  <a:pos x="70" y="347"/>
                </a:cxn>
                <a:cxn ang="0">
                  <a:pos x="100" y="331"/>
                </a:cxn>
                <a:cxn ang="0">
                  <a:pos x="138" y="320"/>
                </a:cxn>
                <a:cxn ang="0">
                  <a:pos x="178" y="328"/>
                </a:cxn>
                <a:cxn ang="0">
                  <a:pos x="211" y="350"/>
                </a:cxn>
                <a:cxn ang="0">
                  <a:pos x="235" y="383"/>
                </a:cxn>
                <a:cxn ang="0">
                  <a:pos x="247" y="406"/>
                </a:cxn>
                <a:cxn ang="0">
                  <a:pos x="252" y="442"/>
                </a:cxn>
                <a:cxn ang="0">
                  <a:pos x="277" y="482"/>
                </a:cxn>
                <a:cxn ang="0">
                  <a:pos x="319" y="476"/>
                </a:cxn>
                <a:cxn ang="0">
                  <a:pos x="368" y="474"/>
                </a:cxn>
                <a:cxn ang="0">
                  <a:pos x="427" y="474"/>
                </a:cxn>
                <a:cxn ang="0">
                  <a:pos x="492" y="478"/>
                </a:cxn>
                <a:cxn ang="0">
                  <a:pos x="558" y="487"/>
                </a:cxn>
                <a:cxn ang="0">
                  <a:pos x="629" y="502"/>
                </a:cxn>
                <a:cxn ang="0">
                  <a:pos x="701" y="527"/>
                </a:cxn>
                <a:cxn ang="0">
                  <a:pos x="887" y="609"/>
                </a:cxn>
              </a:cxnLst>
              <a:rect l="0" t="0" r="r" b="b"/>
              <a:pathLst>
                <a:path w="887" h="609">
                  <a:moveTo>
                    <a:pt x="874" y="552"/>
                  </a:moveTo>
                  <a:lnTo>
                    <a:pt x="874" y="550"/>
                  </a:lnTo>
                  <a:lnTo>
                    <a:pt x="874" y="548"/>
                  </a:lnTo>
                  <a:lnTo>
                    <a:pt x="872" y="546"/>
                  </a:lnTo>
                  <a:lnTo>
                    <a:pt x="872" y="542"/>
                  </a:lnTo>
                  <a:lnTo>
                    <a:pt x="870" y="537"/>
                  </a:lnTo>
                  <a:lnTo>
                    <a:pt x="868" y="531"/>
                  </a:lnTo>
                  <a:lnTo>
                    <a:pt x="866" y="522"/>
                  </a:lnTo>
                  <a:lnTo>
                    <a:pt x="864" y="516"/>
                  </a:lnTo>
                  <a:lnTo>
                    <a:pt x="864" y="510"/>
                  </a:lnTo>
                  <a:lnTo>
                    <a:pt x="862" y="504"/>
                  </a:lnTo>
                  <a:lnTo>
                    <a:pt x="860" y="501"/>
                  </a:lnTo>
                  <a:lnTo>
                    <a:pt x="860" y="495"/>
                  </a:lnTo>
                  <a:lnTo>
                    <a:pt x="858" y="489"/>
                  </a:lnTo>
                  <a:lnTo>
                    <a:pt x="858" y="483"/>
                  </a:lnTo>
                  <a:lnTo>
                    <a:pt x="857" y="478"/>
                  </a:lnTo>
                  <a:lnTo>
                    <a:pt x="855" y="472"/>
                  </a:lnTo>
                  <a:lnTo>
                    <a:pt x="853" y="466"/>
                  </a:lnTo>
                  <a:lnTo>
                    <a:pt x="853" y="459"/>
                  </a:lnTo>
                  <a:lnTo>
                    <a:pt x="851" y="453"/>
                  </a:lnTo>
                  <a:lnTo>
                    <a:pt x="849" y="445"/>
                  </a:lnTo>
                  <a:lnTo>
                    <a:pt x="849" y="440"/>
                  </a:lnTo>
                  <a:lnTo>
                    <a:pt x="847" y="432"/>
                  </a:lnTo>
                  <a:lnTo>
                    <a:pt x="845" y="425"/>
                  </a:lnTo>
                  <a:lnTo>
                    <a:pt x="845" y="417"/>
                  </a:lnTo>
                  <a:lnTo>
                    <a:pt x="843" y="409"/>
                  </a:lnTo>
                  <a:lnTo>
                    <a:pt x="841" y="402"/>
                  </a:lnTo>
                  <a:lnTo>
                    <a:pt x="839" y="392"/>
                  </a:lnTo>
                  <a:lnTo>
                    <a:pt x="838" y="386"/>
                  </a:lnTo>
                  <a:lnTo>
                    <a:pt x="838" y="377"/>
                  </a:lnTo>
                  <a:lnTo>
                    <a:pt x="836" y="367"/>
                  </a:lnTo>
                  <a:lnTo>
                    <a:pt x="834" y="360"/>
                  </a:lnTo>
                  <a:lnTo>
                    <a:pt x="832" y="350"/>
                  </a:lnTo>
                  <a:lnTo>
                    <a:pt x="832" y="341"/>
                  </a:lnTo>
                  <a:lnTo>
                    <a:pt x="830" y="333"/>
                  </a:lnTo>
                  <a:lnTo>
                    <a:pt x="828" y="324"/>
                  </a:lnTo>
                  <a:lnTo>
                    <a:pt x="828" y="314"/>
                  </a:lnTo>
                  <a:lnTo>
                    <a:pt x="826" y="305"/>
                  </a:lnTo>
                  <a:lnTo>
                    <a:pt x="826" y="295"/>
                  </a:lnTo>
                  <a:lnTo>
                    <a:pt x="824" y="286"/>
                  </a:lnTo>
                  <a:lnTo>
                    <a:pt x="822" y="276"/>
                  </a:lnTo>
                  <a:lnTo>
                    <a:pt x="822" y="267"/>
                  </a:lnTo>
                  <a:lnTo>
                    <a:pt x="820" y="257"/>
                  </a:lnTo>
                  <a:lnTo>
                    <a:pt x="819" y="246"/>
                  </a:lnTo>
                  <a:lnTo>
                    <a:pt x="819" y="236"/>
                  </a:lnTo>
                  <a:lnTo>
                    <a:pt x="817" y="227"/>
                  </a:lnTo>
                  <a:lnTo>
                    <a:pt x="817" y="217"/>
                  </a:lnTo>
                  <a:lnTo>
                    <a:pt x="817" y="206"/>
                  </a:lnTo>
                  <a:lnTo>
                    <a:pt x="817" y="196"/>
                  </a:lnTo>
                  <a:lnTo>
                    <a:pt x="815" y="185"/>
                  </a:lnTo>
                  <a:lnTo>
                    <a:pt x="815" y="175"/>
                  </a:lnTo>
                  <a:lnTo>
                    <a:pt x="813" y="164"/>
                  </a:lnTo>
                  <a:lnTo>
                    <a:pt x="813" y="155"/>
                  </a:lnTo>
                  <a:lnTo>
                    <a:pt x="813" y="143"/>
                  </a:lnTo>
                  <a:lnTo>
                    <a:pt x="813" y="134"/>
                  </a:lnTo>
                  <a:lnTo>
                    <a:pt x="813" y="122"/>
                  </a:lnTo>
                  <a:lnTo>
                    <a:pt x="813" y="113"/>
                  </a:lnTo>
                  <a:lnTo>
                    <a:pt x="811" y="111"/>
                  </a:lnTo>
                  <a:lnTo>
                    <a:pt x="809" y="109"/>
                  </a:lnTo>
                  <a:lnTo>
                    <a:pt x="805" y="107"/>
                  </a:lnTo>
                  <a:lnTo>
                    <a:pt x="801" y="105"/>
                  </a:lnTo>
                  <a:lnTo>
                    <a:pt x="796" y="101"/>
                  </a:lnTo>
                  <a:lnTo>
                    <a:pt x="788" y="97"/>
                  </a:lnTo>
                  <a:lnTo>
                    <a:pt x="784" y="94"/>
                  </a:lnTo>
                  <a:lnTo>
                    <a:pt x="781" y="92"/>
                  </a:lnTo>
                  <a:lnTo>
                    <a:pt x="775" y="90"/>
                  </a:lnTo>
                  <a:lnTo>
                    <a:pt x="771" y="86"/>
                  </a:lnTo>
                  <a:lnTo>
                    <a:pt x="765" y="84"/>
                  </a:lnTo>
                  <a:lnTo>
                    <a:pt x="760" y="80"/>
                  </a:lnTo>
                  <a:lnTo>
                    <a:pt x="754" y="77"/>
                  </a:lnTo>
                  <a:lnTo>
                    <a:pt x="748" y="75"/>
                  </a:lnTo>
                  <a:lnTo>
                    <a:pt x="743" y="71"/>
                  </a:lnTo>
                  <a:lnTo>
                    <a:pt x="737" y="69"/>
                  </a:lnTo>
                  <a:lnTo>
                    <a:pt x="729" y="65"/>
                  </a:lnTo>
                  <a:lnTo>
                    <a:pt x="724" y="63"/>
                  </a:lnTo>
                  <a:lnTo>
                    <a:pt x="718" y="59"/>
                  </a:lnTo>
                  <a:lnTo>
                    <a:pt x="710" y="56"/>
                  </a:lnTo>
                  <a:lnTo>
                    <a:pt x="703" y="52"/>
                  </a:lnTo>
                  <a:lnTo>
                    <a:pt x="697" y="50"/>
                  </a:lnTo>
                  <a:lnTo>
                    <a:pt x="687" y="46"/>
                  </a:lnTo>
                  <a:lnTo>
                    <a:pt x="682" y="44"/>
                  </a:lnTo>
                  <a:lnTo>
                    <a:pt x="674" y="40"/>
                  </a:lnTo>
                  <a:lnTo>
                    <a:pt x="667" y="39"/>
                  </a:lnTo>
                  <a:lnTo>
                    <a:pt x="657" y="35"/>
                  </a:lnTo>
                  <a:lnTo>
                    <a:pt x="649" y="31"/>
                  </a:lnTo>
                  <a:lnTo>
                    <a:pt x="642" y="29"/>
                  </a:lnTo>
                  <a:lnTo>
                    <a:pt x="634" y="25"/>
                  </a:lnTo>
                  <a:lnTo>
                    <a:pt x="625" y="23"/>
                  </a:lnTo>
                  <a:lnTo>
                    <a:pt x="617" y="20"/>
                  </a:lnTo>
                  <a:lnTo>
                    <a:pt x="608" y="18"/>
                  </a:lnTo>
                  <a:lnTo>
                    <a:pt x="600" y="16"/>
                  </a:lnTo>
                  <a:lnTo>
                    <a:pt x="592" y="14"/>
                  </a:lnTo>
                  <a:lnTo>
                    <a:pt x="583" y="12"/>
                  </a:lnTo>
                  <a:lnTo>
                    <a:pt x="573" y="8"/>
                  </a:lnTo>
                  <a:lnTo>
                    <a:pt x="566" y="8"/>
                  </a:lnTo>
                  <a:lnTo>
                    <a:pt x="556" y="6"/>
                  </a:lnTo>
                  <a:lnTo>
                    <a:pt x="549" y="4"/>
                  </a:lnTo>
                  <a:lnTo>
                    <a:pt x="541" y="2"/>
                  </a:lnTo>
                  <a:lnTo>
                    <a:pt x="532" y="2"/>
                  </a:lnTo>
                  <a:lnTo>
                    <a:pt x="522" y="2"/>
                  </a:lnTo>
                  <a:lnTo>
                    <a:pt x="515" y="0"/>
                  </a:lnTo>
                  <a:lnTo>
                    <a:pt x="505" y="0"/>
                  </a:lnTo>
                  <a:lnTo>
                    <a:pt x="497" y="0"/>
                  </a:lnTo>
                  <a:lnTo>
                    <a:pt x="488" y="0"/>
                  </a:lnTo>
                  <a:lnTo>
                    <a:pt x="480" y="2"/>
                  </a:lnTo>
                  <a:lnTo>
                    <a:pt x="471" y="2"/>
                  </a:lnTo>
                  <a:lnTo>
                    <a:pt x="463" y="4"/>
                  </a:lnTo>
                  <a:lnTo>
                    <a:pt x="454" y="4"/>
                  </a:lnTo>
                  <a:lnTo>
                    <a:pt x="446" y="6"/>
                  </a:lnTo>
                  <a:lnTo>
                    <a:pt x="437" y="8"/>
                  </a:lnTo>
                  <a:lnTo>
                    <a:pt x="431" y="10"/>
                  </a:lnTo>
                  <a:lnTo>
                    <a:pt x="421" y="12"/>
                  </a:lnTo>
                  <a:lnTo>
                    <a:pt x="414" y="16"/>
                  </a:lnTo>
                  <a:lnTo>
                    <a:pt x="406" y="18"/>
                  </a:lnTo>
                  <a:lnTo>
                    <a:pt x="401" y="23"/>
                  </a:lnTo>
                  <a:lnTo>
                    <a:pt x="391" y="27"/>
                  </a:lnTo>
                  <a:lnTo>
                    <a:pt x="383" y="31"/>
                  </a:lnTo>
                  <a:lnTo>
                    <a:pt x="376" y="35"/>
                  </a:lnTo>
                  <a:lnTo>
                    <a:pt x="368" y="39"/>
                  </a:lnTo>
                  <a:lnTo>
                    <a:pt x="361" y="40"/>
                  </a:lnTo>
                  <a:lnTo>
                    <a:pt x="353" y="44"/>
                  </a:lnTo>
                  <a:lnTo>
                    <a:pt x="347" y="48"/>
                  </a:lnTo>
                  <a:lnTo>
                    <a:pt x="340" y="54"/>
                  </a:lnTo>
                  <a:lnTo>
                    <a:pt x="332" y="56"/>
                  </a:lnTo>
                  <a:lnTo>
                    <a:pt x="326" y="59"/>
                  </a:lnTo>
                  <a:lnTo>
                    <a:pt x="319" y="65"/>
                  </a:lnTo>
                  <a:lnTo>
                    <a:pt x="311" y="69"/>
                  </a:lnTo>
                  <a:lnTo>
                    <a:pt x="304" y="71"/>
                  </a:lnTo>
                  <a:lnTo>
                    <a:pt x="298" y="75"/>
                  </a:lnTo>
                  <a:lnTo>
                    <a:pt x="290" y="80"/>
                  </a:lnTo>
                  <a:lnTo>
                    <a:pt x="285" y="84"/>
                  </a:lnTo>
                  <a:lnTo>
                    <a:pt x="279" y="86"/>
                  </a:lnTo>
                  <a:lnTo>
                    <a:pt x="273" y="92"/>
                  </a:lnTo>
                  <a:lnTo>
                    <a:pt x="266" y="94"/>
                  </a:lnTo>
                  <a:lnTo>
                    <a:pt x="260" y="97"/>
                  </a:lnTo>
                  <a:lnTo>
                    <a:pt x="254" y="101"/>
                  </a:lnTo>
                  <a:lnTo>
                    <a:pt x="249" y="105"/>
                  </a:lnTo>
                  <a:lnTo>
                    <a:pt x="243" y="109"/>
                  </a:lnTo>
                  <a:lnTo>
                    <a:pt x="237" y="113"/>
                  </a:lnTo>
                  <a:lnTo>
                    <a:pt x="231" y="116"/>
                  </a:lnTo>
                  <a:lnTo>
                    <a:pt x="226" y="118"/>
                  </a:lnTo>
                  <a:lnTo>
                    <a:pt x="220" y="122"/>
                  </a:lnTo>
                  <a:lnTo>
                    <a:pt x="214" y="126"/>
                  </a:lnTo>
                  <a:lnTo>
                    <a:pt x="211" y="130"/>
                  </a:lnTo>
                  <a:lnTo>
                    <a:pt x="205" y="134"/>
                  </a:lnTo>
                  <a:lnTo>
                    <a:pt x="201" y="136"/>
                  </a:lnTo>
                  <a:lnTo>
                    <a:pt x="195" y="139"/>
                  </a:lnTo>
                  <a:lnTo>
                    <a:pt x="192" y="143"/>
                  </a:lnTo>
                  <a:lnTo>
                    <a:pt x="186" y="145"/>
                  </a:lnTo>
                  <a:lnTo>
                    <a:pt x="180" y="149"/>
                  </a:lnTo>
                  <a:lnTo>
                    <a:pt x="176" y="151"/>
                  </a:lnTo>
                  <a:lnTo>
                    <a:pt x="173" y="155"/>
                  </a:lnTo>
                  <a:lnTo>
                    <a:pt x="169" y="156"/>
                  </a:lnTo>
                  <a:lnTo>
                    <a:pt x="165" y="160"/>
                  </a:lnTo>
                  <a:lnTo>
                    <a:pt x="161" y="162"/>
                  </a:lnTo>
                  <a:lnTo>
                    <a:pt x="154" y="168"/>
                  </a:lnTo>
                  <a:lnTo>
                    <a:pt x="148" y="172"/>
                  </a:lnTo>
                  <a:lnTo>
                    <a:pt x="140" y="175"/>
                  </a:lnTo>
                  <a:lnTo>
                    <a:pt x="136" y="181"/>
                  </a:lnTo>
                  <a:lnTo>
                    <a:pt x="131" y="185"/>
                  </a:lnTo>
                  <a:lnTo>
                    <a:pt x="127" y="187"/>
                  </a:lnTo>
                  <a:lnTo>
                    <a:pt x="123" y="191"/>
                  </a:lnTo>
                  <a:lnTo>
                    <a:pt x="119" y="193"/>
                  </a:lnTo>
                  <a:lnTo>
                    <a:pt x="116" y="196"/>
                  </a:lnTo>
                  <a:lnTo>
                    <a:pt x="116" y="196"/>
                  </a:lnTo>
                  <a:lnTo>
                    <a:pt x="114" y="196"/>
                  </a:lnTo>
                  <a:lnTo>
                    <a:pt x="108" y="200"/>
                  </a:lnTo>
                  <a:lnTo>
                    <a:pt x="104" y="202"/>
                  </a:lnTo>
                  <a:lnTo>
                    <a:pt x="100" y="204"/>
                  </a:lnTo>
                  <a:lnTo>
                    <a:pt x="95" y="206"/>
                  </a:lnTo>
                  <a:lnTo>
                    <a:pt x="91" y="210"/>
                  </a:lnTo>
                  <a:lnTo>
                    <a:pt x="83" y="213"/>
                  </a:lnTo>
                  <a:lnTo>
                    <a:pt x="77" y="217"/>
                  </a:lnTo>
                  <a:lnTo>
                    <a:pt x="72" y="223"/>
                  </a:lnTo>
                  <a:lnTo>
                    <a:pt x="66" y="229"/>
                  </a:lnTo>
                  <a:lnTo>
                    <a:pt x="58" y="232"/>
                  </a:lnTo>
                  <a:lnTo>
                    <a:pt x="53" y="240"/>
                  </a:lnTo>
                  <a:lnTo>
                    <a:pt x="47" y="248"/>
                  </a:lnTo>
                  <a:lnTo>
                    <a:pt x="41" y="255"/>
                  </a:lnTo>
                  <a:lnTo>
                    <a:pt x="38" y="259"/>
                  </a:lnTo>
                  <a:lnTo>
                    <a:pt x="34" y="263"/>
                  </a:lnTo>
                  <a:lnTo>
                    <a:pt x="30" y="269"/>
                  </a:lnTo>
                  <a:lnTo>
                    <a:pt x="28" y="272"/>
                  </a:lnTo>
                  <a:lnTo>
                    <a:pt x="24" y="276"/>
                  </a:lnTo>
                  <a:lnTo>
                    <a:pt x="22" y="282"/>
                  </a:lnTo>
                  <a:lnTo>
                    <a:pt x="20" y="286"/>
                  </a:lnTo>
                  <a:lnTo>
                    <a:pt x="19" y="291"/>
                  </a:lnTo>
                  <a:lnTo>
                    <a:pt x="15" y="297"/>
                  </a:lnTo>
                  <a:lnTo>
                    <a:pt x="13" y="301"/>
                  </a:lnTo>
                  <a:lnTo>
                    <a:pt x="11" y="307"/>
                  </a:lnTo>
                  <a:lnTo>
                    <a:pt x="9" y="314"/>
                  </a:lnTo>
                  <a:lnTo>
                    <a:pt x="7" y="318"/>
                  </a:lnTo>
                  <a:lnTo>
                    <a:pt x="5" y="326"/>
                  </a:lnTo>
                  <a:lnTo>
                    <a:pt x="3" y="331"/>
                  </a:lnTo>
                  <a:lnTo>
                    <a:pt x="3" y="339"/>
                  </a:lnTo>
                  <a:lnTo>
                    <a:pt x="1" y="345"/>
                  </a:lnTo>
                  <a:lnTo>
                    <a:pt x="1" y="350"/>
                  </a:lnTo>
                  <a:lnTo>
                    <a:pt x="0" y="358"/>
                  </a:lnTo>
                  <a:lnTo>
                    <a:pt x="0" y="366"/>
                  </a:lnTo>
                  <a:lnTo>
                    <a:pt x="0" y="373"/>
                  </a:lnTo>
                  <a:lnTo>
                    <a:pt x="0" y="381"/>
                  </a:lnTo>
                  <a:lnTo>
                    <a:pt x="0" y="388"/>
                  </a:lnTo>
                  <a:lnTo>
                    <a:pt x="0" y="396"/>
                  </a:lnTo>
                  <a:lnTo>
                    <a:pt x="0" y="404"/>
                  </a:lnTo>
                  <a:lnTo>
                    <a:pt x="1" y="413"/>
                  </a:lnTo>
                  <a:lnTo>
                    <a:pt x="1" y="421"/>
                  </a:lnTo>
                  <a:lnTo>
                    <a:pt x="3" y="430"/>
                  </a:lnTo>
                  <a:lnTo>
                    <a:pt x="5" y="438"/>
                  </a:lnTo>
                  <a:lnTo>
                    <a:pt x="9" y="447"/>
                  </a:lnTo>
                  <a:lnTo>
                    <a:pt x="11" y="457"/>
                  </a:lnTo>
                  <a:lnTo>
                    <a:pt x="13" y="466"/>
                  </a:lnTo>
                  <a:lnTo>
                    <a:pt x="38" y="520"/>
                  </a:lnTo>
                  <a:lnTo>
                    <a:pt x="91" y="502"/>
                  </a:lnTo>
                  <a:lnTo>
                    <a:pt x="89" y="501"/>
                  </a:lnTo>
                  <a:lnTo>
                    <a:pt x="85" y="497"/>
                  </a:lnTo>
                  <a:lnTo>
                    <a:pt x="83" y="493"/>
                  </a:lnTo>
                  <a:lnTo>
                    <a:pt x="81" y="489"/>
                  </a:lnTo>
                  <a:lnTo>
                    <a:pt x="77" y="485"/>
                  </a:lnTo>
                  <a:lnTo>
                    <a:pt x="76" y="482"/>
                  </a:lnTo>
                  <a:lnTo>
                    <a:pt x="74" y="476"/>
                  </a:lnTo>
                  <a:lnTo>
                    <a:pt x="70" y="470"/>
                  </a:lnTo>
                  <a:lnTo>
                    <a:pt x="66" y="464"/>
                  </a:lnTo>
                  <a:lnTo>
                    <a:pt x="64" y="459"/>
                  </a:lnTo>
                  <a:lnTo>
                    <a:pt x="60" y="453"/>
                  </a:lnTo>
                  <a:lnTo>
                    <a:pt x="58" y="445"/>
                  </a:lnTo>
                  <a:lnTo>
                    <a:pt x="57" y="440"/>
                  </a:lnTo>
                  <a:lnTo>
                    <a:pt x="55" y="434"/>
                  </a:lnTo>
                  <a:lnTo>
                    <a:pt x="53" y="426"/>
                  </a:lnTo>
                  <a:lnTo>
                    <a:pt x="51" y="419"/>
                  </a:lnTo>
                  <a:lnTo>
                    <a:pt x="49" y="411"/>
                  </a:lnTo>
                  <a:lnTo>
                    <a:pt x="49" y="406"/>
                  </a:lnTo>
                  <a:lnTo>
                    <a:pt x="49" y="398"/>
                  </a:lnTo>
                  <a:lnTo>
                    <a:pt x="49" y="390"/>
                  </a:lnTo>
                  <a:lnTo>
                    <a:pt x="49" y="383"/>
                  </a:lnTo>
                  <a:lnTo>
                    <a:pt x="51" y="377"/>
                  </a:lnTo>
                  <a:lnTo>
                    <a:pt x="53" y="369"/>
                  </a:lnTo>
                  <a:lnTo>
                    <a:pt x="57" y="364"/>
                  </a:lnTo>
                  <a:lnTo>
                    <a:pt x="60" y="356"/>
                  </a:lnTo>
                  <a:lnTo>
                    <a:pt x="66" y="352"/>
                  </a:lnTo>
                  <a:lnTo>
                    <a:pt x="70" y="347"/>
                  </a:lnTo>
                  <a:lnTo>
                    <a:pt x="77" y="341"/>
                  </a:lnTo>
                  <a:lnTo>
                    <a:pt x="81" y="339"/>
                  </a:lnTo>
                  <a:lnTo>
                    <a:pt x="87" y="337"/>
                  </a:lnTo>
                  <a:lnTo>
                    <a:pt x="91" y="335"/>
                  </a:lnTo>
                  <a:lnTo>
                    <a:pt x="96" y="333"/>
                  </a:lnTo>
                  <a:lnTo>
                    <a:pt x="100" y="331"/>
                  </a:lnTo>
                  <a:lnTo>
                    <a:pt x="104" y="328"/>
                  </a:lnTo>
                  <a:lnTo>
                    <a:pt x="108" y="328"/>
                  </a:lnTo>
                  <a:lnTo>
                    <a:pt x="114" y="326"/>
                  </a:lnTo>
                  <a:lnTo>
                    <a:pt x="121" y="324"/>
                  </a:lnTo>
                  <a:lnTo>
                    <a:pt x="131" y="322"/>
                  </a:lnTo>
                  <a:lnTo>
                    <a:pt x="138" y="320"/>
                  </a:lnTo>
                  <a:lnTo>
                    <a:pt x="146" y="322"/>
                  </a:lnTo>
                  <a:lnTo>
                    <a:pt x="154" y="322"/>
                  </a:lnTo>
                  <a:lnTo>
                    <a:pt x="159" y="324"/>
                  </a:lnTo>
                  <a:lnTo>
                    <a:pt x="165" y="324"/>
                  </a:lnTo>
                  <a:lnTo>
                    <a:pt x="173" y="326"/>
                  </a:lnTo>
                  <a:lnTo>
                    <a:pt x="178" y="328"/>
                  </a:lnTo>
                  <a:lnTo>
                    <a:pt x="184" y="329"/>
                  </a:lnTo>
                  <a:lnTo>
                    <a:pt x="190" y="333"/>
                  </a:lnTo>
                  <a:lnTo>
                    <a:pt x="193" y="335"/>
                  </a:lnTo>
                  <a:lnTo>
                    <a:pt x="199" y="339"/>
                  </a:lnTo>
                  <a:lnTo>
                    <a:pt x="203" y="343"/>
                  </a:lnTo>
                  <a:lnTo>
                    <a:pt x="211" y="350"/>
                  </a:lnTo>
                  <a:lnTo>
                    <a:pt x="218" y="356"/>
                  </a:lnTo>
                  <a:lnTo>
                    <a:pt x="224" y="364"/>
                  </a:lnTo>
                  <a:lnTo>
                    <a:pt x="228" y="369"/>
                  </a:lnTo>
                  <a:lnTo>
                    <a:pt x="231" y="375"/>
                  </a:lnTo>
                  <a:lnTo>
                    <a:pt x="233" y="381"/>
                  </a:lnTo>
                  <a:lnTo>
                    <a:pt x="235" y="383"/>
                  </a:lnTo>
                  <a:lnTo>
                    <a:pt x="235" y="385"/>
                  </a:lnTo>
                  <a:lnTo>
                    <a:pt x="237" y="386"/>
                  </a:lnTo>
                  <a:lnTo>
                    <a:pt x="239" y="392"/>
                  </a:lnTo>
                  <a:lnTo>
                    <a:pt x="241" y="396"/>
                  </a:lnTo>
                  <a:lnTo>
                    <a:pt x="243" y="400"/>
                  </a:lnTo>
                  <a:lnTo>
                    <a:pt x="247" y="406"/>
                  </a:lnTo>
                  <a:lnTo>
                    <a:pt x="249" y="411"/>
                  </a:lnTo>
                  <a:lnTo>
                    <a:pt x="250" y="417"/>
                  </a:lnTo>
                  <a:lnTo>
                    <a:pt x="252" y="423"/>
                  </a:lnTo>
                  <a:lnTo>
                    <a:pt x="252" y="428"/>
                  </a:lnTo>
                  <a:lnTo>
                    <a:pt x="254" y="436"/>
                  </a:lnTo>
                  <a:lnTo>
                    <a:pt x="252" y="442"/>
                  </a:lnTo>
                  <a:lnTo>
                    <a:pt x="252" y="449"/>
                  </a:lnTo>
                  <a:lnTo>
                    <a:pt x="256" y="483"/>
                  </a:lnTo>
                  <a:lnTo>
                    <a:pt x="260" y="483"/>
                  </a:lnTo>
                  <a:lnTo>
                    <a:pt x="266" y="482"/>
                  </a:lnTo>
                  <a:lnTo>
                    <a:pt x="271" y="482"/>
                  </a:lnTo>
                  <a:lnTo>
                    <a:pt x="277" y="482"/>
                  </a:lnTo>
                  <a:lnTo>
                    <a:pt x="283" y="480"/>
                  </a:lnTo>
                  <a:lnTo>
                    <a:pt x="290" y="480"/>
                  </a:lnTo>
                  <a:lnTo>
                    <a:pt x="296" y="480"/>
                  </a:lnTo>
                  <a:lnTo>
                    <a:pt x="304" y="478"/>
                  </a:lnTo>
                  <a:lnTo>
                    <a:pt x="311" y="478"/>
                  </a:lnTo>
                  <a:lnTo>
                    <a:pt x="319" y="476"/>
                  </a:lnTo>
                  <a:lnTo>
                    <a:pt x="326" y="476"/>
                  </a:lnTo>
                  <a:lnTo>
                    <a:pt x="334" y="476"/>
                  </a:lnTo>
                  <a:lnTo>
                    <a:pt x="344" y="476"/>
                  </a:lnTo>
                  <a:lnTo>
                    <a:pt x="351" y="474"/>
                  </a:lnTo>
                  <a:lnTo>
                    <a:pt x="361" y="474"/>
                  </a:lnTo>
                  <a:lnTo>
                    <a:pt x="368" y="474"/>
                  </a:lnTo>
                  <a:lnTo>
                    <a:pt x="378" y="474"/>
                  </a:lnTo>
                  <a:lnTo>
                    <a:pt x="389" y="474"/>
                  </a:lnTo>
                  <a:lnTo>
                    <a:pt x="399" y="474"/>
                  </a:lnTo>
                  <a:lnTo>
                    <a:pt x="408" y="474"/>
                  </a:lnTo>
                  <a:lnTo>
                    <a:pt x="418" y="474"/>
                  </a:lnTo>
                  <a:lnTo>
                    <a:pt x="427" y="474"/>
                  </a:lnTo>
                  <a:lnTo>
                    <a:pt x="439" y="474"/>
                  </a:lnTo>
                  <a:lnTo>
                    <a:pt x="448" y="474"/>
                  </a:lnTo>
                  <a:lnTo>
                    <a:pt x="459" y="476"/>
                  </a:lnTo>
                  <a:lnTo>
                    <a:pt x="469" y="476"/>
                  </a:lnTo>
                  <a:lnTo>
                    <a:pt x="480" y="478"/>
                  </a:lnTo>
                  <a:lnTo>
                    <a:pt x="492" y="478"/>
                  </a:lnTo>
                  <a:lnTo>
                    <a:pt x="503" y="480"/>
                  </a:lnTo>
                  <a:lnTo>
                    <a:pt x="513" y="480"/>
                  </a:lnTo>
                  <a:lnTo>
                    <a:pt x="524" y="482"/>
                  </a:lnTo>
                  <a:lnTo>
                    <a:pt x="535" y="483"/>
                  </a:lnTo>
                  <a:lnTo>
                    <a:pt x="547" y="485"/>
                  </a:lnTo>
                  <a:lnTo>
                    <a:pt x="558" y="487"/>
                  </a:lnTo>
                  <a:lnTo>
                    <a:pt x="572" y="491"/>
                  </a:lnTo>
                  <a:lnTo>
                    <a:pt x="583" y="493"/>
                  </a:lnTo>
                  <a:lnTo>
                    <a:pt x="594" y="495"/>
                  </a:lnTo>
                  <a:lnTo>
                    <a:pt x="606" y="497"/>
                  </a:lnTo>
                  <a:lnTo>
                    <a:pt x="617" y="501"/>
                  </a:lnTo>
                  <a:lnTo>
                    <a:pt x="629" y="502"/>
                  </a:lnTo>
                  <a:lnTo>
                    <a:pt x="642" y="508"/>
                  </a:lnTo>
                  <a:lnTo>
                    <a:pt x="653" y="510"/>
                  </a:lnTo>
                  <a:lnTo>
                    <a:pt x="667" y="516"/>
                  </a:lnTo>
                  <a:lnTo>
                    <a:pt x="676" y="518"/>
                  </a:lnTo>
                  <a:lnTo>
                    <a:pt x="689" y="523"/>
                  </a:lnTo>
                  <a:lnTo>
                    <a:pt x="701" y="527"/>
                  </a:lnTo>
                  <a:lnTo>
                    <a:pt x="712" y="533"/>
                  </a:lnTo>
                  <a:lnTo>
                    <a:pt x="724" y="539"/>
                  </a:lnTo>
                  <a:lnTo>
                    <a:pt x="737" y="544"/>
                  </a:lnTo>
                  <a:lnTo>
                    <a:pt x="748" y="548"/>
                  </a:lnTo>
                  <a:lnTo>
                    <a:pt x="760" y="556"/>
                  </a:lnTo>
                  <a:lnTo>
                    <a:pt x="887" y="609"/>
                  </a:lnTo>
                  <a:lnTo>
                    <a:pt x="874" y="552"/>
                  </a:lnTo>
                  <a:lnTo>
                    <a:pt x="874" y="552"/>
                  </a:lnTo>
                  <a:close/>
                </a:path>
              </a:pathLst>
            </a:custGeom>
            <a:solidFill>
              <a:srgbClr val="E6FF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2" name="Freeform 12"/>
            <p:cNvSpPr>
              <a:spLocks/>
            </p:cNvSpPr>
            <p:nvPr/>
          </p:nvSpPr>
          <p:spPr bwMode="auto">
            <a:xfrm>
              <a:off x="3420" y="2970"/>
              <a:ext cx="138" cy="173"/>
            </a:xfrm>
            <a:custGeom>
              <a:avLst/>
              <a:gdLst/>
              <a:ahLst/>
              <a:cxnLst>
                <a:cxn ang="0">
                  <a:pos x="2" y="19"/>
                </a:cxn>
                <a:cxn ang="0">
                  <a:pos x="6" y="28"/>
                </a:cxn>
                <a:cxn ang="0">
                  <a:pos x="13" y="44"/>
                </a:cxn>
                <a:cxn ang="0">
                  <a:pos x="17" y="51"/>
                </a:cxn>
                <a:cxn ang="0">
                  <a:pos x="23" y="63"/>
                </a:cxn>
                <a:cxn ang="0">
                  <a:pos x="28" y="74"/>
                </a:cxn>
                <a:cxn ang="0">
                  <a:pos x="34" y="85"/>
                </a:cxn>
                <a:cxn ang="0">
                  <a:pos x="40" y="97"/>
                </a:cxn>
                <a:cxn ang="0">
                  <a:pos x="47" y="110"/>
                </a:cxn>
                <a:cxn ang="0">
                  <a:pos x="55" y="123"/>
                </a:cxn>
                <a:cxn ang="0">
                  <a:pos x="61" y="139"/>
                </a:cxn>
                <a:cxn ang="0">
                  <a:pos x="70" y="152"/>
                </a:cxn>
                <a:cxn ang="0">
                  <a:pos x="78" y="167"/>
                </a:cxn>
                <a:cxn ang="0">
                  <a:pos x="85" y="181"/>
                </a:cxn>
                <a:cxn ang="0">
                  <a:pos x="93" y="196"/>
                </a:cxn>
                <a:cxn ang="0">
                  <a:pos x="101" y="209"/>
                </a:cxn>
                <a:cxn ang="0">
                  <a:pos x="110" y="224"/>
                </a:cxn>
                <a:cxn ang="0">
                  <a:pos x="118" y="238"/>
                </a:cxn>
                <a:cxn ang="0">
                  <a:pos x="125" y="251"/>
                </a:cxn>
                <a:cxn ang="0">
                  <a:pos x="135" y="264"/>
                </a:cxn>
                <a:cxn ang="0">
                  <a:pos x="142" y="278"/>
                </a:cxn>
                <a:cxn ang="0">
                  <a:pos x="150" y="289"/>
                </a:cxn>
                <a:cxn ang="0">
                  <a:pos x="158" y="298"/>
                </a:cxn>
                <a:cxn ang="0">
                  <a:pos x="165" y="310"/>
                </a:cxn>
                <a:cxn ang="0">
                  <a:pos x="173" y="319"/>
                </a:cxn>
                <a:cxn ang="0">
                  <a:pos x="186" y="333"/>
                </a:cxn>
                <a:cxn ang="0">
                  <a:pos x="199" y="342"/>
                </a:cxn>
                <a:cxn ang="0">
                  <a:pos x="209" y="346"/>
                </a:cxn>
                <a:cxn ang="0">
                  <a:pos x="218" y="346"/>
                </a:cxn>
                <a:cxn ang="0">
                  <a:pos x="228" y="344"/>
                </a:cxn>
                <a:cxn ang="0">
                  <a:pos x="237" y="338"/>
                </a:cxn>
                <a:cxn ang="0">
                  <a:pos x="247" y="331"/>
                </a:cxn>
                <a:cxn ang="0">
                  <a:pos x="255" y="319"/>
                </a:cxn>
                <a:cxn ang="0">
                  <a:pos x="262" y="306"/>
                </a:cxn>
                <a:cxn ang="0">
                  <a:pos x="268" y="291"/>
                </a:cxn>
                <a:cxn ang="0">
                  <a:pos x="270" y="281"/>
                </a:cxn>
                <a:cxn ang="0">
                  <a:pos x="272" y="272"/>
                </a:cxn>
                <a:cxn ang="0">
                  <a:pos x="274" y="262"/>
                </a:cxn>
                <a:cxn ang="0">
                  <a:pos x="275" y="255"/>
                </a:cxn>
                <a:cxn ang="0">
                  <a:pos x="275" y="243"/>
                </a:cxn>
                <a:cxn ang="0">
                  <a:pos x="275" y="234"/>
                </a:cxn>
                <a:cxn ang="0">
                  <a:pos x="275" y="222"/>
                </a:cxn>
                <a:cxn ang="0">
                  <a:pos x="275" y="213"/>
                </a:cxn>
                <a:cxn ang="0">
                  <a:pos x="275" y="200"/>
                </a:cxn>
                <a:cxn ang="0">
                  <a:pos x="274" y="188"/>
                </a:cxn>
                <a:cxn ang="0">
                  <a:pos x="272" y="177"/>
                </a:cxn>
                <a:cxn ang="0">
                  <a:pos x="270" y="165"/>
                </a:cxn>
                <a:cxn ang="0">
                  <a:pos x="266" y="154"/>
                </a:cxn>
                <a:cxn ang="0">
                  <a:pos x="262" y="141"/>
                </a:cxn>
                <a:cxn ang="0">
                  <a:pos x="258" y="129"/>
                </a:cxn>
                <a:cxn ang="0">
                  <a:pos x="255" y="118"/>
                </a:cxn>
                <a:cxn ang="0">
                  <a:pos x="0" y="17"/>
                </a:cxn>
              </a:cxnLst>
              <a:rect l="0" t="0" r="r" b="b"/>
              <a:pathLst>
                <a:path w="275" h="346">
                  <a:moveTo>
                    <a:pt x="0" y="17"/>
                  </a:moveTo>
                  <a:lnTo>
                    <a:pt x="2" y="19"/>
                  </a:lnTo>
                  <a:lnTo>
                    <a:pt x="4" y="23"/>
                  </a:lnTo>
                  <a:lnTo>
                    <a:pt x="6" y="28"/>
                  </a:lnTo>
                  <a:lnTo>
                    <a:pt x="9" y="36"/>
                  </a:lnTo>
                  <a:lnTo>
                    <a:pt x="13" y="44"/>
                  </a:lnTo>
                  <a:lnTo>
                    <a:pt x="15" y="47"/>
                  </a:lnTo>
                  <a:lnTo>
                    <a:pt x="17" y="51"/>
                  </a:lnTo>
                  <a:lnTo>
                    <a:pt x="19" y="57"/>
                  </a:lnTo>
                  <a:lnTo>
                    <a:pt x="23" y="63"/>
                  </a:lnTo>
                  <a:lnTo>
                    <a:pt x="25" y="68"/>
                  </a:lnTo>
                  <a:lnTo>
                    <a:pt x="28" y="74"/>
                  </a:lnTo>
                  <a:lnTo>
                    <a:pt x="30" y="78"/>
                  </a:lnTo>
                  <a:lnTo>
                    <a:pt x="34" y="85"/>
                  </a:lnTo>
                  <a:lnTo>
                    <a:pt x="36" y="91"/>
                  </a:lnTo>
                  <a:lnTo>
                    <a:pt x="40" y="97"/>
                  </a:lnTo>
                  <a:lnTo>
                    <a:pt x="44" y="104"/>
                  </a:lnTo>
                  <a:lnTo>
                    <a:pt x="47" y="110"/>
                  </a:lnTo>
                  <a:lnTo>
                    <a:pt x="51" y="118"/>
                  </a:lnTo>
                  <a:lnTo>
                    <a:pt x="55" y="123"/>
                  </a:lnTo>
                  <a:lnTo>
                    <a:pt x="57" y="131"/>
                  </a:lnTo>
                  <a:lnTo>
                    <a:pt x="61" y="139"/>
                  </a:lnTo>
                  <a:lnTo>
                    <a:pt x="65" y="146"/>
                  </a:lnTo>
                  <a:lnTo>
                    <a:pt x="70" y="152"/>
                  </a:lnTo>
                  <a:lnTo>
                    <a:pt x="72" y="160"/>
                  </a:lnTo>
                  <a:lnTo>
                    <a:pt x="78" y="167"/>
                  </a:lnTo>
                  <a:lnTo>
                    <a:pt x="82" y="173"/>
                  </a:lnTo>
                  <a:lnTo>
                    <a:pt x="85" y="181"/>
                  </a:lnTo>
                  <a:lnTo>
                    <a:pt x="89" y="188"/>
                  </a:lnTo>
                  <a:lnTo>
                    <a:pt x="93" y="196"/>
                  </a:lnTo>
                  <a:lnTo>
                    <a:pt x="97" y="203"/>
                  </a:lnTo>
                  <a:lnTo>
                    <a:pt x="101" y="209"/>
                  </a:lnTo>
                  <a:lnTo>
                    <a:pt x="104" y="217"/>
                  </a:lnTo>
                  <a:lnTo>
                    <a:pt x="110" y="224"/>
                  </a:lnTo>
                  <a:lnTo>
                    <a:pt x="114" y="232"/>
                  </a:lnTo>
                  <a:lnTo>
                    <a:pt x="118" y="238"/>
                  </a:lnTo>
                  <a:lnTo>
                    <a:pt x="122" y="245"/>
                  </a:lnTo>
                  <a:lnTo>
                    <a:pt x="125" y="251"/>
                  </a:lnTo>
                  <a:lnTo>
                    <a:pt x="129" y="259"/>
                  </a:lnTo>
                  <a:lnTo>
                    <a:pt x="135" y="264"/>
                  </a:lnTo>
                  <a:lnTo>
                    <a:pt x="139" y="272"/>
                  </a:lnTo>
                  <a:lnTo>
                    <a:pt x="142" y="278"/>
                  </a:lnTo>
                  <a:lnTo>
                    <a:pt x="146" y="283"/>
                  </a:lnTo>
                  <a:lnTo>
                    <a:pt x="150" y="289"/>
                  </a:lnTo>
                  <a:lnTo>
                    <a:pt x="154" y="295"/>
                  </a:lnTo>
                  <a:lnTo>
                    <a:pt x="158" y="298"/>
                  </a:lnTo>
                  <a:lnTo>
                    <a:pt x="161" y="304"/>
                  </a:lnTo>
                  <a:lnTo>
                    <a:pt x="165" y="310"/>
                  </a:lnTo>
                  <a:lnTo>
                    <a:pt x="169" y="314"/>
                  </a:lnTo>
                  <a:lnTo>
                    <a:pt x="173" y="319"/>
                  </a:lnTo>
                  <a:lnTo>
                    <a:pt x="180" y="325"/>
                  </a:lnTo>
                  <a:lnTo>
                    <a:pt x="186" y="333"/>
                  </a:lnTo>
                  <a:lnTo>
                    <a:pt x="192" y="338"/>
                  </a:lnTo>
                  <a:lnTo>
                    <a:pt x="199" y="342"/>
                  </a:lnTo>
                  <a:lnTo>
                    <a:pt x="203" y="344"/>
                  </a:lnTo>
                  <a:lnTo>
                    <a:pt x="209" y="346"/>
                  </a:lnTo>
                  <a:lnTo>
                    <a:pt x="213" y="346"/>
                  </a:lnTo>
                  <a:lnTo>
                    <a:pt x="218" y="346"/>
                  </a:lnTo>
                  <a:lnTo>
                    <a:pt x="224" y="346"/>
                  </a:lnTo>
                  <a:lnTo>
                    <a:pt x="228" y="344"/>
                  </a:lnTo>
                  <a:lnTo>
                    <a:pt x="234" y="340"/>
                  </a:lnTo>
                  <a:lnTo>
                    <a:pt x="237" y="338"/>
                  </a:lnTo>
                  <a:lnTo>
                    <a:pt x="243" y="335"/>
                  </a:lnTo>
                  <a:lnTo>
                    <a:pt x="247" y="331"/>
                  </a:lnTo>
                  <a:lnTo>
                    <a:pt x="251" y="325"/>
                  </a:lnTo>
                  <a:lnTo>
                    <a:pt x="255" y="319"/>
                  </a:lnTo>
                  <a:lnTo>
                    <a:pt x="258" y="312"/>
                  </a:lnTo>
                  <a:lnTo>
                    <a:pt x="262" y="306"/>
                  </a:lnTo>
                  <a:lnTo>
                    <a:pt x="264" y="298"/>
                  </a:lnTo>
                  <a:lnTo>
                    <a:pt x="268" y="291"/>
                  </a:lnTo>
                  <a:lnTo>
                    <a:pt x="270" y="287"/>
                  </a:lnTo>
                  <a:lnTo>
                    <a:pt x="270" y="281"/>
                  </a:lnTo>
                  <a:lnTo>
                    <a:pt x="270" y="278"/>
                  </a:lnTo>
                  <a:lnTo>
                    <a:pt x="272" y="272"/>
                  </a:lnTo>
                  <a:lnTo>
                    <a:pt x="272" y="268"/>
                  </a:lnTo>
                  <a:lnTo>
                    <a:pt x="274" y="262"/>
                  </a:lnTo>
                  <a:lnTo>
                    <a:pt x="274" y="259"/>
                  </a:lnTo>
                  <a:lnTo>
                    <a:pt x="275" y="255"/>
                  </a:lnTo>
                  <a:lnTo>
                    <a:pt x="275" y="249"/>
                  </a:lnTo>
                  <a:lnTo>
                    <a:pt x="275" y="243"/>
                  </a:lnTo>
                  <a:lnTo>
                    <a:pt x="275" y="238"/>
                  </a:lnTo>
                  <a:lnTo>
                    <a:pt x="275" y="234"/>
                  </a:lnTo>
                  <a:lnTo>
                    <a:pt x="275" y="228"/>
                  </a:lnTo>
                  <a:lnTo>
                    <a:pt x="275" y="222"/>
                  </a:lnTo>
                  <a:lnTo>
                    <a:pt x="275" y="217"/>
                  </a:lnTo>
                  <a:lnTo>
                    <a:pt x="275" y="213"/>
                  </a:lnTo>
                  <a:lnTo>
                    <a:pt x="275" y="205"/>
                  </a:lnTo>
                  <a:lnTo>
                    <a:pt x="275" y="200"/>
                  </a:lnTo>
                  <a:lnTo>
                    <a:pt x="274" y="194"/>
                  </a:lnTo>
                  <a:lnTo>
                    <a:pt x="274" y="188"/>
                  </a:lnTo>
                  <a:lnTo>
                    <a:pt x="272" y="182"/>
                  </a:lnTo>
                  <a:lnTo>
                    <a:pt x="272" y="177"/>
                  </a:lnTo>
                  <a:lnTo>
                    <a:pt x="270" y="171"/>
                  </a:lnTo>
                  <a:lnTo>
                    <a:pt x="270" y="165"/>
                  </a:lnTo>
                  <a:lnTo>
                    <a:pt x="268" y="160"/>
                  </a:lnTo>
                  <a:lnTo>
                    <a:pt x="266" y="154"/>
                  </a:lnTo>
                  <a:lnTo>
                    <a:pt x="264" y="146"/>
                  </a:lnTo>
                  <a:lnTo>
                    <a:pt x="262" y="141"/>
                  </a:lnTo>
                  <a:lnTo>
                    <a:pt x="260" y="135"/>
                  </a:lnTo>
                  <a:lnTo>
                    <a:pt x="258" y="129"/>
                  </a:lnTo>
                  <a:lnTo>
                    <a:pt x="256" y="123"/>
                  </a:lnTo>
                  <a:lnTo>
                    <a:pt x="255" y="118"/>
                  </a:lnTo>
                  <a:lnTo>
                    <a:pt x="167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E6B3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3" name="Freeform 13"/>
            <p:cNvSpPr>
              <a:spLocks/>
            </p:cNvSpPr>
            <p:nvPr/>
          </p:nvSpPr>
          <p:spPr bwMode="auto">
            <a:xfrm>
              <a:off x="3465" y="2925"/>
              <a:ext cx="117" cy="109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6" y="23"/>
                </a:cxn>
                <a:cxn ang="0">
                  <a:pos x="11" y="31"/>
                </a:cxn>
                <a:cxn ang="0">
                  <a:pos x="21" y="42"/>
                </a:cxn>
                <a:cxn ang="0">
                  <a:pos x="32" y="54"/>
                </a:cxn>
                <a:cxn ang="0">
                  <a:pos x="44" y="69"/>
                </a:cxn>
                <a:cxn ang="0">
                  <a:pos x="59" y="86"/>
                </a:cxn>
                <a:cxn ang="0">
                  <a:pos x="65" y="94"/>
                </a:cxn>
                <a:cxn ang="0">
                  <a:pos x="72" y="103"/>
                </a:cxn>
                <a:cxn ang="0">
                  <a:pos x="87" y="120"/>
                </a:cxn>
                <a:cxn ang="0">
                  <a:pos x="95" y="130"/>
                </a:cxn>
                <a:cxn ang="0">
                  <a:pos x="101" y="137"/>
                </a:cxn>
                <a:cxn ang="0">
                  <a:pos x="116" y="154"/>
                </a:cxn>
                <a:cxn ang="0">
                  <a:pos x="129" y="172"/>
                </a:cxn>
                <a:cxn ang="0">
                  <a:pos x="142" y="187"/>
                </a:cxn>
                <a:cxn ang="0">
                  <a:pos x="154" y="198"/>
                </a:cxn>
                <a:cxn ang="0">
                  <a:pos x="163" y="210"/>
                </a:cxn>
                <a:cxn ang="0">
                  <a:pos x="173" y="219"/>
                </a:cxn>
                <a:cxn ang="0">
                  <a:pos x="177" y="217"/>
                </a:cxn>
                <a:cxn ang="0">
                  <a:pos x="188" y="213"/>
                </a:cxn>
                <a:cxn ang="0">
                  <a:pos x="201" y="206"/>
                </a:cxn>
                <a:cxn ang="0">
                  <a:pos x="217" y="191"/>
                </a:cxn>
                <a:cxn ang="0">
                  <a:pos x="222" y="179"/>
                </a:cxn>
                <a:cxn ang="0">
                  <a:pos x="228" y="168"/>
                </a:cxn>
                <a:cxn ang="0">
                  <a:pos x="232" y="153"/>
                </a:cxn>
                <a:cxn ang="0">
                  <a:pos x="234" y="135"/>
                </a:cxn>
                <a:cxn ang="0">
                  <a:pos x="234" y="124"/>
                </a:cxn>
                <a:cxn ang="0">
                  <a:pos x="234" y="114"/>
                </a:cxn>
                <a:cxn ang="0">
                  <a:pos x="232" y="101"/>
                </a:cxn>
                <a:cxn ang="0">
                  <a:pos x="232" y="90"/>
                </a:cxn>
                <a:cxn ang="0">
                  <a:pos x="228" y="78"/>
                </a:cxn>
                <a:cxn ang="0">
                  <a:pos x="226" y="63"/>
                </a:cxn>
                <a:cxn ang="0">
                  <a:pos x="220" y="48"/>
                </a:cxn>
                <a:cxn ang="0">
                  <a:pos x="217" y="35"/>
                </a:cxn>
                <a:cxn ang="0">
                  <a:pos x="205" y="0"/>
                </a:cxn>
              </a:cxnLst>
              <a:rect l="0" t="0" r="r" b="b"/>
              <a:pathLst>
                <a:path w="234" h="219">
                  <a:moveTo>
                    <a:pt x="205" y="0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23"/>
                  </a:lnTo>
                  <a:lnTo>
                    <a:pt x="8" y="25"/>
                  </a:lnTo>
                  <a:lnTo>
                    <a:pt x="11" y="31"/>
                  </a:lnTo>
                  <a:lnTo>
                    <a:pt x="17" y="35"/>
                  </a:lnTo>
                  <a:lnTo>
                    <a:pt x="21" y="42"/>
                  </a:lnTo>
                  <a:lnTo>
                    <a:pt x="27" y="48"/>
                  </a:lnTo>
                  <a:lnTo>
                    <a:pt x="32" y="54"/>
                  </a:lnTo>
                  <a:lnTo>
                    <a:pt x="38" y="61"/>
                  </a:lnTo>
                  <a:lnTo>
                    <a:pt x="44" y="69"/>
                  </a:lnTo>
                  <a:lnTo>
                    <a:pt x="51" y="76"/>
                  </a:lnTo>
                  <a:lnTo>
                    <a:pt x="59" y="86"/>
                  </a:lnTo>
                  <a:lnTo>
                    <a:pt x="61" y="90"/>
                  </a:lnTo>
                  <a:lnTo>
                    <a:pt x="65" y="94"/>
                  </a:lnTo>
                  <a:lnTo>
                    <a:pt x="68" y="97"/>
                  </a:lnTo>
                  <a:lnTo>
                    <a:pt x="72" y="103"/>
                  </a:lnTo>
                  <a:lnTo>
                    <a:pt x="80" y="111"/>
                  </a:lnTo>
                  <a:lnTo>
                    <a:pt x="87" y="120"/>
                  </a:lnTo>
                  <a:lnTo>
                    <a:pt x="91" y="124"/>
                  </a:lnTo>
                  <a:lnTo>
                    <a:pt x="95" y="130"/>
                  </a:lnTo>
                  <a:lnTo>
                    <a:pt x="97" y="133"/>
                  </a:lnTo>
                  <a:lnTo>
                    <a:pt x="101" y="137"/>
                  </a:lnTo>
                  <a:lnTo>
                    <a:pt x="108" y="147"/>
                  </a:lnTo>
                  <a:lnTo>
                    <a:pt x="116" y="154"/>
                  </a:lnTo>
                  <a:lnTo>
                    <a:pt x="122" y="162"/>
                  </a:lnTo>
                  <a:lnTo>
                    <a:pt x="129" y="172"/>
                  </a:lnTo>
                  <a:lnTo>
                    <a:pt x="137" y="179"/>
                  </a:lnTo>
                  <a:lnTo>
                    <a:pt x="142" y="187"/>
                  </a:lnTo>
                  <a:lnTo>
                    <a:pt x="148" y="192"/>
                  </a:lnTo>
                  <a:lnTo>
                    <a:pt x="154" y="198"/>
                  </a:lnTo>
                  <a:lnTo>
                    <a:pt x="160" y="204"/>
                  </a:lnTo>
                  <a:lnTo>
                    <a:pt x="163" y="210"/>
                  </a:lnTo>
                  <a:lnTo>
                    <a:pt x="169" y="213"/>
                  </a:lnTo>
                  <a:lnTo>
                    <a:pt x="173" y="219"/>
                  </a:lnTo>
                  <a:lnTo>
                    <a:pt x="175" y="219"/>
                  </a:lnTo>
                  <a:lnTo>
                    <a:pt x="177" y="217"/>
                  </a:lnTo>
                  <a:lnTo>
                    <a:pt x="180" y="215"/>
                  </a:lnTo>
                  <a:lnTo>
                    <a:pt x="188" y="213"/>
                  </a:lnTo>
                  <a:lnTo>
                    <a:pt x="194" y="210"/>
                  </a:lnTo>
                  <a:lnTo>
                    <a:pt x="201" y="206"/>
                  </a:lnTo>
                  <a:lnTo>
                    <a:pt x="209" y="198"/>
                  </a:lnTo>
                  <a:lnTo>
                    <a:pt x="217" y="191"/>
                  </a:lnTo>
                  <a:lnTo>
                    <a:pt x="218" y="185"/>
                  </a:lnTo>
                  <a:lnTo>
                    <a:pt x="222" y="179"/>
                  </a:lnTo>
                  <a:lnTo>
                    <a:pt x="224" y="173"/>
                  </a:lnTo>
                  <a:lnTo>
                    <a:pt x="228" y="168"/>
                  </a:lnTo>
                  <a:lnTo>
                    <a:pt x="230" y="160"/>
                  </a:lnTo>
                  <a:lnTo>
                    <a:pt x="232" y="153"/>
                  </a:lnTo>
                  <a:lnTo>
                    <a:pt x="232" y="143"/>
                  </a:lnTo>
                  <a:lnTo>
                    <a:pt x="234" y="135"/>
                  </a:lnTo>
                  <a:lnTo>
                    <a:pt x="234" y="130"/>
                  </a:lnTo>
                  <a:lnTo>
                    <a:pt x="234" y="124"/>
                  </a:lnTo>
                  <a:lnTo>
                    <a:pt x="234" y="120"/>
                  </a:lnTo>
                  <a:lnTo>
                    <a:pt x="234" y="114"/>
                  </a:lnTo>
                  <a:lnTo>
                    <a:pt x="234" y="107"/>
                  </a:lnTo>
                  <a:lnTo>
                    <a:pt x="232" y="101"/>
                  </a:lnTo>
                  <a:lnTo>
                    <a:pt x="232" y="95"/>
                  </a:lnTo>
                  <a:lnTo>
                    <a:pt x="232" y="90"/>
                  </a:lnTo>
                  <a:lnTo>
                    <a:pt x="230" y="84"/>
                  </a:lnTo>
                  <a:lnTo>
                    <a:pt x="228" y="78"/>
                  </a:lnTo>
                  <a:lnTo>
                    <a:pt x="226" y="71"/>
                  </a:lnTo>
                  <a:lnTo>
                    <a:pt x="226" y="63"/>
                  </a:lnTo>
                  <a:lnTo>
                    <a:pt x="222" y="56"/>
                  </a:lnTo>
                  <a:lnTo>
                    <a:pt x="220" y="48"/>
                  </a:lnTo>
                  <a:lnTo>
                    <a:pt x="218" y="40"/>
                  </a:lnTo>
                  <a:lnTo>
                    <a:pt x="217" y="35"/>
                  </a:lnTo>
                  <a:lnTo>
                    <a:pt x="205" y="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E6B3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4" name="Freeform 14"/>
            <p:cNvSpPr>
              <a:spLocks/>
            </p:cNvSpPr>
            <p:nvPr/>
          </p:nvSpPr>
          <p:spPr bwMode="auto">
            <a:xfrm>
              <a:off x="3600" y="2655"/>
              <a:ext cx="104" cy="176"/>
            </a:xfrm>
            <a:custGeom>
              <a:avLst/>
              <a:gdLst/>
              <a:ahLst/>
              <a:cxnLst>
                <a:cxn ang="0">
                  <a:pos x="208" y="162"/>
                </a:cxn>
                <a:cxn ang="0">
                  <a:pos x="198" y="152"/>
                </a:cxn>
                <a:cxn ang="0">
                  <a:pos x="187" y="141"/>
                </a:cxn>
                <a:cxn ang="0">
                  <a:pos x="177" y="131"/>
                </a:cxn>
                <a:cxn ang="0">
                  <a:pos x="166" y="122"/>
                </a:cxn>
                <a:cxn ang="0">
                  <a:pos x="156" y="110"/>
                </a:cxn>
                <a:cxn ang="0">
                  <a:pos x="145" y="99"/>
                </a:cxn>
                <a:cxn ang="0">
                  <a:pos x="132" y="85"/>
                </a:cxn>
                <a:cxn ang="0">
                  <a:pos x="120" y="72"/>
                </a:cxn>
                <a:cxn ang="0">
                  <a:pos x="109" y="59"/>
                </a:cxn>
                <a:cxn ang="0">
                  <a:pos x="97" y="44"/>
                </a:cxn>
                <a:cxn ang="0">
                  <a:pos x="88" y="30"/>
                </a:cxn>
                <a:cxn ang="0">
                  <a:pos x="78" y="17"/>
                </a:cxn>
                <a:cxn ang="0">
                  <a:pos x="71" y="6"/>
                </a:cxn>
                <a:cxn ang="0">
                  <a:pos x="0" y="27"/>
                </a:cxn>
                <a:cxn ang="0">
                  <a:pos x="4" y="165"/>
                </a:cxn>
                <a:cxn ang="0">
                  <a:pos x="8" y="173"/>
                </a:cxn>
                <a:cxn ang="0">
                  <a:pos x="12" y="182"/>
                </a:cxn>
                <a:cxn ang="0">
                  <a:pos x="18" y="194"/>
                </a:cxn>
                <a:cxn ang="0">
                  <a:pos x="25" y="207"/>
                </a:cxn>
                <a:cxn ang="0">
                  <a:pos x="35" y="220"/>
                </a:cxn>
                <a:cxn ang="0">
                  <a:pos x="44" y="236"/>
                </a:cxn>
                <a:cxn ang="0">
                  <a:pos x="56" y="253"/>
                </a:cxn>
                <a:cxn ang="0">
                  <a:pos x="67" y="268"/>
                </a:cxn>
                <a:cxn ang="0">
                  <a:pos x="78" y="285"/>
                </a:cxn>
                <a:cxn ang="0">
                  <a:pos x="94" y="300"/>
                </a:cxn>
                <a:cxn ang="0">
                  <a:pos x="109" y="314"/>
                </a:cxn>
                <a:cxn ang="0">
                  <a:pos x="122" y="327"/>
                </a:cxn>
                <a:cxn ang="0">
                  <a:pos x="137" y="338"/>
                </a:cxn>
                <a:cxn ang="0">
                  <a:pos x="154" y="348"/>
                </a:cxn>
                <a:cxn ang="0">
                  <a:pos x="162" y="350"/>
                </a:cxn>
                <a:cxn ang="0">
                  <a:pos x="162" y="342"/>
                </a:cxn>
                <a:cxn ang="0">
                  <a:pos x="162" y="331"/>
                </a:cxn>
                <a:cxn ang="0">
                  <a:pos x="162" y="321"/>
                </a:cxn>
                <a:cxn ang="0">
                  <a:pos x="162" y="312"/>
                </a:cxn>
                <a:cxn ang="0">
                  <a:pos x="164" y="300"/>
                </a:cxn>
                <a:cxn ang="0">
                  <a:pos x="166" y="289"/>
                </a:cxn>
                <a:cxn ang="0">
                  <a:pos x="166" y="276"/>
                </a:cxn>
                <a:cxn ang="0">
                  <a:pos x="168" y="262"/>
                </a:cxn>
                <a:cxn ang="0">
                  <a:pos x="171" y="249"/>
                </a:cxn>
                <a:cxn ang="0">
                  <a:pos x="175" y="234"/>
                </a:cxn>
                <a:cxn ang="0">
                  <a:pos x="179" y="220"/>
                </a:cxn>
                <a:cxn ang="0">
                  <a:pos x="183" y="207"/>
                </a:cxn>
                <a:cxn ang="0">
                  <a:pos x="189" y="196"/>
                </a:cxn>
                <a:cxn ang="0">
                  <a:pos x="209" y="163"/>
                </a:cxn>
              </a:cxnLst>
              <a:rect l="0" t="0" r="r" b="b"/>
              <a:pathLst>
                <a:path w="209" h="352">
                  <a:moveTo>
                    <a:pt x="209" y="163"/>
                  </a:moveTo>
                  <a:lnTo>
                    <a:pt x="208" y="162"/>
                  </a:lnTo>
                  <a:lnTo>
                    <a:pt x="204" y="158"/>
                  </a:lnTo>
                  <a:lnTo>
                    <a:pt x="198" y="152"/>
                  </a:lnTo>
                  <a:lnTo>
                    <a:pt x="192" y="146"/>
                  </a:lnTo>
                  <a:lnTo>
                    <a:pt x="187" y="141"/>
                  </a:lnTo>
                  <a:lnTo>
                    <a:pt x="183" y="137"/>
                  </a:lnTo>
                  <a:lnTo>
                    <a:pt x="177" y="131"/>
                  </a:lnTo>
                  <a:lnTo>
                    <a:pt x="171" y="127"/>
                  </a:lnTo>
                  <a:lnTo>
                    <a:pt x="166" y="122"/>
                  </a:lnTo>
                  <a:lnTo>
                    <a:pt x="162" y="116"/>
                  </a:lnTo>
                  <a:lnTo>
                    <a:pt x="156" y="110"/>
                  </a:lnTo>
                  <a:lnTo>
                    <a:pt x="151" y="104"/>
                  </a:lnTo>
                  <a:lnTo>
                    <a:pt x="145" y="99"/>
                  </a:lnTo>
                  <a:lnTo>
                    <a:pt x="139" y="91"/>
                  </a:lnTo>
                  <a:lnTo>
                    <a:pt x="132" y="85"/>
                  </a:lnTo>
                  <a:lnTo>
                    <a:pt x="126" y="78"/>
                  </a:lnTo>
                  <a:lnTo>
                    <a:pt x="120" y="72"/>
                  </a:lnTo>
                  <a:lnTo>
                    <a:pt x="114" y="65"/>
                  </a:lnTo>
                  <a:lnTo>
                    <a:pt x="109" y="59"/>
                  </a:lnTo>
                  <a:lnTo>
                    <a:pt x="103" y="51"/>
                  </a:lnTo>
                  <a:lnTo>
                    <a:pt x="97" y="44"/>
                  </a:lnTo>
                  <a:lnTo>
                    <a:pt x="92" y="38"/>
                  </a:lnTo>
                  <a:lnTo>
                    <a:pt x="88" y="30"/>
                  </a:lnTo>
                  <a:lnTo>
                    <a:pt x="82" y="25"/>
                  </a:lnTo>
                  <a:lnTo>
                    <a:pt x="78" y="17"/>
                  </a:lnTo>
                  <a:lnTo>
                    <a:pt x="75" y="11"/>
                  </a:lnTo>
                  <a:lnTo>
                    <a:pt x="71" y="6"/>
                  </a:lnTo>
                  <a:lnTo>
                    <a:pt x="69" y="0"/>
                  </a:lnTo>
                  <a:lnTo>
                    <a:pt x="0" y="27"/>
                  </a:lnTo>
                  <a:lnTo>
                    <a:pt x="4" y="165"/>
                  </a:lnTo>
                  <a:lnTo>
                    <a:pt x="4" y="165"/>
                  </a:lnTo>
                  <a:lnTo>
                    <a:pt x="6" y="171"/>
                  </a:lnTo>
                  <a:lnTo>
                    <a:pt x="8" y="173"/>
                  </a:lnTo>
                  <a:lnTo>
                    <a:pt x="10" y="179"/>
                  </a:lnTo>
                  <a:lnTo>
                    <a:pt x="12" y="182"/>
                  </a:lnTo>
                  <a:lnTo>
                    <a:pt x="16" y="188"/>
                  </a:lnTo>
                  <a:lnTo>
                    <a:pt x="18" y="194"/>
                  </a:lnTo>
                  <a:lnTo>
                    <a:pt x="21" y="200"/>
                  </a:lnTo>
                  <a:lnTo>
                    <a:pt x="25" y="207"/>
                  </a:lnTo>
                  <a:lnTo>
                    <a:pt x="31" y="213"/>
                  </a:lnTo>
                  <a:lnTo>
                    <a:pt x="35" y="220"/>
                  </a:lnTo>
                  <a:lnTo>
                    <a:pt x="38" y="228"/>
                  </a:lnTo>
                  <a:lnTo>
                    <a:pt x="44" y="236"/>
                  </a:lnTo>
                  <a:lnTo>
                    <a:pt x="50" y="245"/>
                  </a:lnTo>
                  <a:lnTo>
                    <a:pt x="56" y="253"/>
                  </a:lnTo>
                  <a:lnTo>
                    <a:pt x="61" y="260"/>
                  </a:lnTo>
                  <a:lnTo>
                    <a:pt x="67" y="268"/>
                  </a:lnTo>
                  <a:lnTo>
                    <a:pt x="73" y="276"/>
                  </a:lnTo>
                  <a:lnTo>
                    <a:pt x="78" y="285"/>
                  </a:lnTo>
                  <a:lnTo>
                    <a:pt x="86" y="293"/>
                  </a:lnTo>
                  <a:lnTo>
                    <a:pt x="94" y="300"/>
                  </a:lnTo>
                  <a:lnTo>
                    <a:pt x="101" y="308"/>
                  </a:lnTo>
                  <a:lnTo>
                    <a:pt x="109" y="314"/>
                  </a:lnTo>
                  <a:lnTo>
                    <a:pt x="114" y="321"/>
                  </a:lnTo>
                  <a:lnTo>
                    <a:pt x="122" y="327"/>
                  </a:lnTo>
                  <a:lnTo>
                    <a:pt x="130" y="335"/>
                  </a:lnTo>
                  <a:lnTo>
                    <a:pt x="137" y="338"/>
                  </a:lnTo>
                  <a:lnTo>
                    <a:pt x="147" y="344"/>
                  </a:lnTo>
                  <a:lnTo>
                    <a:pt x="154" y="348"/>
                  </a:lnTo>
                  <a:lnTo>
                    <a:pt x="164" y="352"/>
                  </a:lnTo>
                  <a:lnTo>
                    <a:pt x="162" y="350"/>
                  </a:lnTo>
                  <a:lnTo>
                    <a:pt x="162" y="348"/>
                  </a:lnTo>
                  <a:lnTo>
                    <a:pt x="162" y="342"/>
                  </a:lnTo>
                  <a:lnTo>
                    <a:pt x="162" y="335"/>
                  </a:lnTo>
                  <a:lnTo>
                    <a:pt x="162" y="331"/>
                  </a:lnTo>
                  <a:lnTo>
                    <a:pt x="162" y="327"/>
                  </a:lnTo>
                  <a:lnTo>
                    <a:pt x="162" y="321"/>
                  </a:lnTo>
                  <a:lnTo>
                    <a:pt x="162" y="317"/>
                  </a:lnTo>
                  <a:lnTo>
                    <a:pt x="162" y="312"/>
                  </a:lnTo>
                  <a:lnTo>
                    <a:pt x="164" y="306"/>
                  </a:lnTo>
                  <a:lnTo>
                    <a:pt x="164" y="300"/>
                  </a:lnTo>
                  <a:lnTo>
                    <a:pt x="166" y="295"/>
                  </a:lnTo>
                  <a:lnTo>
                    <a:pt x="166" y="289"/>
                  </a:lnTo>
                  <a:lnTo>
                    <a:pt x="166" y="281"/>
                  </a:lnTo>
                  <a:lnTo>
                    <a:pt x="166" y="276"/>
                  </a:lnTo>
                  <a:lnTo>
                    <a:pt x="168" y="270"/>
                  </a:lnTo>
                  <a:lnTo>
                    <a:pt x="168" y="262"/>
                  </a:lnTo>
                  <a:lnTo>
                    <a:pt x="170" y="257"/>
                  </a:lnTo>
                  <a:lnTo>
                    <a:pt x="171" y="249"/>
                  </a:lnTo>
                  <a:lnTo>
                    <a:pt x="173" y="241"/>
                  </a:lnTo>
                  <a:lnTo>
                    <a:pt x="175" y="234"/>
                  </a:lnTo>
                  <a:lnTo>
                    <a:pt x="177" y="228"/>
                  </a:lnTo>
                  <a:lnTo>
                    <a:pt x="179" y="220"/>
                  </a:lnTo>
                  <a:lnTo>
                    <a:pt x="181" y="215"/>
                  </a:lnTo>
                  <a:lnTo>
                    <a:pt x="183" y="207"/>
                  </a:lnTo>
                  <a:lnTo>
                    <a:pt x="187" y="201"/>
                  </a:lnTo>
                  <a:lnTo>
                    <a:pt x="189" y="196"/>
                  </a:lnTo>
                  <a:lnTo>
                    <a:pt x="192" y="190"/>
                  </a:lnTo>
                  <a:lnTo>
                    <a:pt x="209" y="163"/>
                  </a:lnTo>
                  <a:lnTo>
                    <a:pt x="209" y="163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5" name="Freeform 15"/>
            <p:cNvSpPr>
              <a:spLocks/>
            </p:cNvSpPr>
            <p:nvPr/>
          </p:nvSpPr>
          <p:spPr bwMode="auto">
            <a:xfrm>
              <a:off x="3510" y="3015"/>
              <a:ext cx="58" cy="98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0" y="59"/>
                </a:cxn>
                <a:cxn ang="0">
                  <a:pos x="5" y="71"/>
                </a:cxn>
                <a:cxn ang="0">
                  <a:pos x="7" y="78"/>
                </a:cxn>
                <a:cxn ang="0">
                  <a:pos x="11" y="88"/>
                </a:cxn>
                <a:cxn ang="0">
                  <a:pos x="15" y="97"/>
                </a:cxn>
                <a:cxn ang="0">
                  <a:pos x="19" y="109"/>
                </a:cxn>
                <a:cxn ang="0">
                  <a:pos x="24" y="120"/>
                </a:cxn>
                <a:cxn ang="0">
                  <a:pos x="30" y="132"/>
                </a:cxn>
                <a:cxn ang="0">
                  <a:pos x="36" y="143"/>
                </a:cxn>
                <a:cxn ang="0">
                  <a:pos x="43" y="156"/>
                </a:cxn>
                <a:cxn ang="0">
                  <a:pos x="51" y="166"/>
                </a:cxn>
                <a:cxn ang="0">
                  <a:pos x="59" y="177"/>
                </a:cxn>
                <a:cxn ang="0">
                  <a:pos x="68" y="187"/>
                </a:cxn>
                <a:cxn ang="0">
                  <a:pos x="78" y="196"/>
                </a:cxn>
                <a:cxn ang="0">
                  <a:pos x="80" y="192"/>
                </a:cxn>
                <a:cxn ang="0">
                  <a:pos x="87" y="179"/>
                </a:cxn>
                <a:cxn ang="0">
                  <a:pos x="91" y="170"/>
                </a:cxn>
                <a:cxn ang="0">
                  <a:pos x="97" y="160"/>
                </a:cxn>
                <a:cxn ang="0">
                  <a:pos x="100" y="149"/>
                </a:cxn>
                <a:cxn ang="0">
                  <a:pos x="106" y="135"/>
                </a:cxn>
                <a:cxn ang="0">
                  <a:pos x="110" y="120"/>
                </a:cxn>
                <a:cxn ang="0">
                  <a:pos x="112" y="107"/>
                </a:cxn>
                <a:cxn ang="0">
                  <a:pos x="114" y="90"/>
                </a:cxn>
                <a:cxn ang="0">
                  <a:pos x="116" y="73"/>
                </a:cxn>
                <a:cxn ang="0">
                  <a:pos x="114" y="63"/>
                </a:cxn>
                <a:cxn ang="0">
                  <a:pos x="112" y="55"/>
                </a:cxn>
                <a:cxn ang="0">
                  <a:pos x="110" y="46"/>
                </a:cxn>
                <a:cxn ang="0">
                  <a:pos x="110" y="36"/>
                </a:cxn>
                <a:cxn ang="0">
                  <a:pos x="106" y="27"/>
                </a:cxn>
                <a:cxn ang="0">
                  <a:pos x="104" y="19"/>
                </a:cxn>
                <a:cxn ang="0">
                  <a:pos x="100" y="10"/>
                </a:cxn>
                <a:cxn ang="0">
                  <a:pos x="97" y="0"/>
                </a:cxn>
                <a:cxn ang="0">
                  <a:pos x="19" y="27"/>
                </a:cxn>
              </a:cxnLst>
              <a:rect l="0" t="0" r="r" b="b"/>
              <a:pathLst>
                <a:path w="116" h="196">
                  <a:moveTo>
                    <a:pt x="19" y="27"/>
                  </a:moveTo>
                  <a:lnTo>
                    <a:pt x="0" y="55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2" y="63"/>
                  </a:lnTo>
                  <a:lnTo>
                    <a:pt x="5" y="71"/>
                  </a:lnTo>
                  <a:lnTo>
                    <a:pt x="5" y="74"/>
                  </a:lnTo>
                  <a:lnTo>
                    <a:pt x="7" y="78"/>
                  </a:lnTo>
                  <a:lnTo>
                    <a:pt x="7" y="82"/>
                  </a:lnTo>
                  <a:lnTo>
                    <a:pt x="11" y="88"/>
                  </a:lnTo>
                  <a:lnTo>
                    <a:pt x="11" y="93"/>
                  </a:lnTo>
                  <a:lnTo>
                    <a:pt x="15" y="97"/>
                  </a:lnTo>
                  <a:lnTo>
                    <a:pt x="17" y="103"/>
                  </a:lnTo>
                  <a:lnTo>
                    <a:pt x="19" y="109"/>
                  </a:lnTo>
                  <a:lnTo>
                    <a:pt x="23" y="114"/>
                  </a:lnTo>
                  <a:lnTo>
                    <a:pt x="24" y="120"/>
                  </a:lnTo>
                  <a:lnTo>
                    <a:pt x="26" y="126"/>
                  </a:lnTo>
                  <a:lnTo>
                    <a:pt x="30" y="132"/>
                  </a:lnTo>
                  <a:lnTo>
                    <a:pt x="32" y="137"/>
                  </a:lnTo>
                  <a:lnTo>
                    <a:pt x="36" y="143"/>
                  </a:lnTo>
                  <a:lnTo>
                    <a:pt x="40" y="149"/>
                  </a:lnTo>
                  <a:lnTo>
                    <a:pt x="43" y="156"/>
                  </a:lnTo>
                  <a:lnTo>
                    <a:pt x="47" y="160"/>
                  </a:lnTo>
                  <a:lnTo>
                    <a:pt x="51" y="166"/>
                  </a:lnTo>
                  <a:lnTo>
                    <a:pt x="55" y="171"/>
                  </a:lnTo>
                  <a:lnTo>
                    <a:pt x="59" y="177"/>
                  </a:lnTo>
                  <a:lnTo>
                    <a:pt x="62" y="183"/>
                  </a:lnTo>
                  <a:lnTo>
                    <a:pt x="68" y="187"/>
                  </a:lnTo>
                  <a:lnTo>
                    <a:pt x="74" y="192"/>
                  </a:lnTo>
                  <a:lnTo>
                    <a:pt x="78" y="196"/>
                  </a:lnTo>
                  <a:lnTo>
                    <a:pt x="78" y="194"/>
                  </a:lnTo>
                  <a:lnTo>
                    <a:pt x="80" y="192"/>
                  </a:lnTo>
                  <a:lnTo>
                    <a:pt x="83" y="187"/>
                  </a:lnTo>
                  <a:lnTo>
                    <a:pt x="87" y="179"/>
                  </a:lnTo>
                  <a:lnTo>
                    <a:pt x="89" y="175"/>
                  </a:lnTo>
                  <a:lnTo>
                    <a:pt x="91" y="170"/>
                  </a:lnTo>
                  <a:lnTo>
                    <a:pt x="93" y="166"/>
                  </a:lnTo>
                  <a:lnTo>
                    <a:pt x="97" y="160"/>
                  </a:lnTo>
                  <a:lnTo>
                    <a:pt x="99" y="154"/>
                  </a:lnTo>
                  <a:lnTo>
                    <a:pt x="100" y="149"/>
                  </a:lnTo>
                  <a:lnTo>
                    <a:pt x="104" y="141"/>
                  </a:lnTo>
                  <a:lnTo>
                    <a:pt x="106" y="135"/>
                  </a:lnTo>
                  <a:lnTo>
                    <a:pt x="108" y="128"/>
                  </a:lnTo>
                  <a:lnTo>
                    <a:pt x="110" y="120"/>
                  </a:lnTo>
                  <a:lnTo>
                    <a:pt x="110" y="114"/>
                  </a:lnTo>
                  <a:lnTo>
                    <a:pt x="112" y="107"/>
                  </a:lnTo>
                  <a:lnTo>
                    <a:pt x="114" y="97"/>
                  </a:lnTo>
                  <a:lnTo>
                    <a:pt x="114" y="90"/>
                  </a:lnTo>
                  <a:lnTo>
                    <a:pt x="114" y="82"/>
                  </a:lnTo>
                  <a:lnTo>
                    <a:pt x="116" y="73"/>
                  </a:lnTo>
                  <a:lnTo>
                    <a:pt x="114" y="69"/>
                  </a:lnTo>
                  <a:lnTo>
                    <a:pt x="114" y="63"/>
                  </a:lnTo>
                  <a:lnTo>
                    <a:pt x="112" y="59"/>
                  </a:lnTo>
                  <a:lnTo>
                    <a:pt x="112" y="55"/>
                  </a:lnTo>
                  <a:lnTo>
                    <a:pt x="112" y="50"/>
                  </a:lnTo>
                  <a:lnTo>
                    <a:pt x="110" y="46"/>
                  </a:lnTo>
                  <a:lnTo>
                    <a:pt x="110" y="40"/>
                  </a:lnTo>
                  <a:lnTo>
                    <a:pt x="110" y="36"/>
                  </a:lnTo>
                  <a:lnTo>
                    <a:pt x="108" y="33"/>
                  </a:lnTo>
                  <a:lnTo>
                    <a:pt x="106" y="27"/>
                  </a:lnTo>
                  <a:lnTo>
                    <a:pt x="104" y="23"/>
                  </a:lnTo>
                  <a:lnTo>
                    <a:pt x="104" y="19"/>
                  </a:lnTo>
                  <a:lnTo>
                    <a:pt x="102" y="14"/>
                  </a:lnTo>
                  <a:lnTo>
                    <a:pt x="100" y="10"/>
                  </a:lnTo>
                  <a:lnTo>
                    <a:pt x="99" y="4"/>
                  </a:lnTo>
                  <a:lnTo>
                    <a:pt x="97" y="0"/>
                  </a:lnTo>
                  <a:lnTo>
                    <a:pt x="57" y="14"/>
                  </a:lnTo>
                  <a:lnTo>
                    <a:pt x="19" y="27"/>
                  </a:lnTo>
                  <a:lnTo>
                    <a:pt x="19" y="27"/>
                  </a:lnTo>
                  <a:close/>
                </a:path>
              </a:pathLst>
            </a:custGeom>
            <a:solidFill>
              <a:srgbClr val="FFE6B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7" name="Freeform 17"/>
            <p:cNvSpPr>
              <a:spLocks/>
            </p:cNvSpPr>
            <p:nvPr/>
          </p:nvSpPr>
          <p:spPr bwMode="auto">
            <a:xfrm>
              <a:off x="3465" y="3015"/>
              <a:ext cx="86" cy="89"/>
            </a:xfrm>
            <a:custGeom>
              <a:avLst/>
              <a:gdLst/>
              <a:ahLst/>
              <a:cxnLst>
                <a:cxn ang="0">
                  <a:pos x="156" y="44"/>
                </a:cxn>
                <a:cxn ang="0">
                  <a:pos x="124" y="0"/>
                </a:cxn>
                <a:cxn ang="0">
                  <a:pos x="29" y="4"/>
                </a:cxn>
                <a:cxn ang="0">
                  <a:pos x="0" y="6"/>
                </a:cxn>
                <a:cxn ang="0">
                  <a:pos x="149" y="179"/>
                </a:cxn>
                <a:cxn ang="0">
                  <a:pos x="151" y="177"/>
                </a:cxn>
                <a:cxn ang="0">
                  <a:pos x="154" y="173"/>
                </a:cxn>
                <a:cxn ang="0">
                  <a:pos x="154" y="169"/>
                </a:cxn>
                <a:cxn ang="0">
                  <a:pos x="158" y="166"/>
                </a:cxn>
                <a:cxn ang="0">
                  <a:pos x="160" y="160"/>
                </a:cxn>
                <a:cxn ang="0">
                  <a:pos x="164" y="156"/>
                </a:cxn>
                <a:cxn ang="0">
                  <a:pos x="166" y="149"/>
                </a:cxn>
                <a:cxn ang="0">
                  <a:pos x="168" y="143"/>
                </a:cxn>
                <a:cxn ang="0">
                  <a:pos x="170" y="135"/>
                </a:cxn>
                <a:cxn ang="0">
                  <a:pos x="171" y="128"/>
                </a:cxn>
                <a:cxn ang="0">
                  <a:pos x="171" y="122"/>
                </a:cxn>
                <a:cxn ang="0">
                  <a:pos x="171" y="118"/>
                </a:cxn>
                <a:cxn ang="0">
                  <a:pos x="171" y="112"/>
                </a:cxn>
                <a:cxn ang="0">
                  <a:pos x="173" y="109"/>
                </a:cxn>
                <a:cxn ang="0">
                  <a:pos x="173" y="103"/>
                </a:cxn>
                <a:cxn ang="0">
                  <a:pos x="173" y="97"/>
                </a:cxn>
                <a:cxn ang="0">
                  <a:pos x="173" y="91"/>
                </a:cxn>
                <a:cxn ang="0">
                  <a:pos x="173" y="88"/>
                </a:cxn>
                <a:cxn ang="0">
                  <a:pos x="156" y="44"/>
                </a:cxn>
                <a:cxn ang="0">
                  <a:pos x="156" y="44"/>
                </a:cxn>
              </a:cxnLst>
              <a:rect l="0" t="0" r="r" b="b"/>
              <a:pathLst>
                <a:path w="173" h="179">
                  <a:moveTo>
                    <a:pt x="156" y="44"/>
                  </a:moveTo>
                  <a:lnTo>
                    <a:pt x="124" y="0"/>
                  </a:lnTo>
                  <a:lnTo>
                    <a:pt x="29" y="4"/>
                  </a:lnTo>
                  <a:lnTo>
                    <a:pt x="0" y="6"/>
                  </a:lnTo>
                  <a:lnTo>
                    <a:pt x="149" y="179"/>
                  </a:lnTo>
                  <a:lnTo>
                    <a:pt x="151" y="177"/>
                  </a:lnTo>
                  <a:lnTo>
                    <a:pt x="154" y="173"/>
                  </a:lnTo>
                  <a:lnTo>
                    <a:pt x="154" y="169"/>
                  </a:lnTo>
                  <a:lnTo>
                    <a:pt x="158" y="166"/>
                  </a:lnTo>
                  <a:lnTo>
                    <a:pt x="160" y="160"/>
                  </a:lnTo>
                  <a:lnTo>
                    <a:pt x="164" y="156"/>
                  </a:lnTo>
                  <a:lnTo>
                    <a:pt x="166" y="149"/>
                  </a:lnTo>
                  <a:lnTo>
                    <a:pt x="168" y="143"/>
                  </a:lnTo>
                  <a:lnTo>
                    <a:pt x="170" y="135"/>
                  </a:lnTo>
                  <a:lnTo>
                    <a:pt x="171" y="128"/>
                  </a:lnTo>
                  <a:lnTo>
                    <a:pt x="171" y="122"/>
                  </a:lnTo>
                  <a:lnTo>
                    <a:pt x="171" y="118"/>
                  </a:lnTo>
                  <a:lnTo>
                    <a:pt x="171" y="112"/>
                  </a:lnTo>
                  <a:lnTo>
                    <a:pt x="173" y="109"/>
                  </a:lnTo>
                  <a:lnTo>
                    <a:pt x="173" y="103"/>
                  </a:lnTo>
                  <a:lnTo>
                    <a:pt x="173" y="97"/>
                  </a:lnTo>
                  <a:lnTo>
                    <a:pt x="173" y="91"/>
                  </a:lnTo>
                  <a:lnTo>
                    <a:pt x="173" y="88"/>
                  </a:lnTo>
                  <a:lnTo>
                    <a:pt x="156" y="44"/>
                  </a:lnTo>
                  <a:lnTo>
                    <a:pt x="156" y="44"/>
                  </a:lnTo>
                  <a:close/>
                </a:path>
              </a:pathLst>
            </a:custGeom>
            <a:solidFill>
              <a:srgbClr val="FFE6B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8" name="Freeform 18"/>
            <p:cNvSpPr>
              <a:spLocks/>
            </p:cNvSpPr>
            <p:nvPr/>
          </p:nvSpPr>
          <p:spPr bwMode="auto">
            <a:xfrm>
              <a:off x="3735" y="3510"/>
              <a:ext cx="315" cy="72"/>
            </a:xfrm>
            <a:custGeom>
              <a:avLst/>
              <a:gdLst/>
              <a:ahLst/>
              <a:cxnLst>
                <a:cxn ang="0">
                  <a:pos x="578" y="118"/>
                </a:cxn>
                <a:cxn ang="0">
                  <a:pos x="568" y="112"/>
                </a:cxn>
                <a:cxn ang="0">
                  <a:pos x="557" y="108"/>
                </a:cxn>
                <a:cxn ang="0">
                  <a:pos x="548" y="102"/>
                </a:cxn>
                <a:cxn ang="0">
                  <a:pos x="536" y="99"/>
                </a:cxn>
                <a:cxn ang="0">
                  <a:pos x="523" y="93"/>
                </a:cxn>
                <a:cxn ang="0">
                  <a:pos x="508" y="87"/>
                </a:cxn>
                <a:cxn ang="0">
                  <a:pos x="492" y="81"/>
                </a:cxn>
                <a:cxn ang="0">
                  <a:pos x="475" y="74"/>
                </a:cxn>
                <a:cxn ang="0">
                  <a:pos x="456" y="66"/>
                </a:cxn>
                <a:cxn ang="0">
                  <a:pos x="437" y="61"/>
                </a:cxn>
                <a:cxn ang="0">
                  <a:pos x="416" y="53"/>
                </a:cxn>
                <a:cxn ang="0">
                  <a:pos x="396" y="47"/>
                </a:cxn>
                <a:cxn ang="0">
                  <a:pos x="375" y="40"/>
                </a:cxn>
                <a:cxn ang="0">
                  <a:pos x="354" y="34"/>
                </a:cxn>
                <a:cxn ang="0">
                  <a:pos x="329" y="28"/>
                </a:cxn>
                <a:cxn ang="0">
                  <a:pos x="306" y="23"/>
                </a:cxn>
                <a:cxn ang="0">
                  <a:pos x="282" y="17"/>
                </a:cxn>
                <a:cxn ang="0">
                  <a:pos x="259" y="13"/>
                </a:cxn>
                <a:cxn ang="0">
                  <a:pos x="234" y="7"/>
                </a:cxn>
                <a:cxn ang="0">
                  <a:pos x="211" y="4"/>
                </a:cxn>
                <a:cxn ang="0">
                  <a:pos x="187" y="2"/>
                </a:cxn>
                <a:cxn ang="0">
                  <a:pos x="162" y="0"/>
                </a:cxn>
                <a:cxn ang="0">
                  <a:pos x="139" y="0"/>
                </a:cxn>
                <a:cxn ang="0">
                  <a:pos x="114" y="0"/>
                </a:cxn>
                <a:cxn ang="0">
                  <a:pos x="93" y="2"/>
                </a:cxn>
                <a:cxn ang="0">
                  <a:pos x="71" y="4"/>
                </a:cxn>
                <a:cxn ang="0">
                  <a:pos x="48" y="9"/>
                </a:cxn>
                <a:cxn ang="0">
                  <a:pos x="29" y="13"/>
                </a:cxn>
                <a:cxn ang="0">
                  <a:pos x="8" y="23"/>
                </a:cxn>
                <a:cxn ang="0">
                  <a:pos x="149" y="57"/>
                </a:cxn>
                <a:cxn ang="0">
                  <a:pos x="152" y="53"/>
                </a:cxn>
                <a:cxn ang="0">
                  <a:pos x="164" y="47"/>
                </a:cxn>
                <a:cxn ang="0">
                  <a:pos x="173" y="43"/>
                </a:cxn>
                <a:cxn ang="0">
                  <a:pos x="188" y="43"/>
                </a:cxn>
                <a:cxn ang="0">
                  <a:pos x="194" y="42"/>
                </a:cxn>
                <a:cxn ang="0">
                  <a:pos x="204" y="42"/>
                </a:cxn>
                <a:cxn ang="0">
                  <a:pos x="215" y="42"/>
                </a:cxn>
                <a:cxn ang="0">
                  <a:pos x="226" y="42"/>
                </a:cxn>
                <a:cxn ang="0">
                  <a:pos x="238" y="42"/>
                </a:cxn>
                <a:cxn ang="0">
                  <a:pos x="251" y="43"/>
                </a:cxn>
                <a:cxn ang="0">
                  <a:pos x="264" y="43"/>
                </a:cxn>
                <a:cxn ang="0">
                  <a:pos x="280" y="47"/>
                </a:cxn>
                <a:cxn ang="0">
                  <a:pos x="297" y="49"/>
                </a:cxn>
                <a:cxn ang="0">
                  <a:pos x="314" y="53"/>
                </a:cxn>
                <a:cxn ang="0">
                  <a:pos x="333" y="59"/>
                </a:cxn>
                <a:cxn ang="0">
                  <a:pos x="352" y="64"/>
                </a:cxn>
                <a:cxn ang="0">
                  <a:pos x="373" y="68"/>
                </a:cxn>
                <a:cxn ang="0">
                  <a:pos x="396" y="76"/>
                </a:cxn>
                <a:cxn ang="0">
                  <a:pos x="420" y="83"/>
                </a:cxn>
                <a:cxn ang="0">
                  <a:pos x="445" y="93"/>
                </a:cxn>
                <a:cxn ang="0">
                  <a:pos x="472" y="102"/>
                </a:cxn>
                <a:cxn ang="0">
                  <a:pos x="500" y="114"/>
                </a:cxn>
                <a:cxn ang="0">
                  <a:pos x="532" y="125"/>
                </a:cxn>
                <a:cxn ang="0">
                  <a:pos x="563" y="140"/>
                </a:cxn>
                <a:cxn ang="0">
                  <a:pos x="580" y="118"/>
                </a:cxn>
              </a:cxnLst>
              <a:rect l="0" t="0" r="r" b="b"/>
              <a:pathLst>
                <a:path w="629" h="144">
                  <a:moveTo>
                    <a:pt x="580" y="118"/>
                  </a:moveTo>
                  <a:lnTo>
                    <a:pt x="578" y="118"/>
                  </a:lnTo>
                  <a:lnTo>
                    <a:pt x="574" y="116"/>
                  </a:lnTo>
                  <a:lnTo>
                    <a:pt x="568" y="112"/>
                  </a:lnTo>
                  <a:lnTo>
                    <a:pt x="563" y="110"/>
                  </a:lnTo>
                  <a:lnTo>
                    <a:pt x="557" y="108"/>
                  </a:lnTo>
                  <a:lnTo>
                    <a:pt x="553" y="106"/>
                  </a:lnTo>
                  <a:lnTo>
                    <a:pt x="548" y="102"/>
                  </a:lnTo>
                  <a:lnTo>
                    <a:pt x="542" y="101"/>
                  </a:lnTo>
                  <a:lnTo>
                    <a:pt x="536" y="99"/>
                  </a:lnTo>
                  <a:lnTo>
                    <a:pt x="529" y="97"/>
                  </a:lnTo>
                  <a:lnTo>
                    <a:pt x="523" y="93"/>
                  </a:lnTo>
                  <a:lnTo>
                    <a:pt x="517" y="91"/>
                  </a:lnTo>
                  <a:lnTo>
                    <a:pt x="508" y="87"/>
                  </a:lnTo>
                  <a:lnTo>
                    <a:pt x="500" y="83"/>
                  </a:lnTo>
                  <a:lnTo>
                    <a:pt x="492" y="81"/>
                  </a:lnTo>
                  <a:lnTo>
                    <a:pt x="485" y="78"/>
                  </a:lnTo>
                  <a:lnTo>
                    <a:pt x="475" y="74"/>
                  </a:lnTo>
                  <a:lnTo>
                    <a:pt x="466" y="70"/>
                  </a:lnTo>
                  <a:lnTo>
                    <a:pt x="456" y="66"/>
                  </a:lnTo>
                  <a:lnTo>
                    <a:pt x="449" y="64"/>
                  </a:lnTo>
                  <a:lnTo>
                    <a:pt x="437" y="61"/>
                  </a:lnTo>
                  <a:lnTo>
                    <a:pt x="428" y="57"/>
                  </a:lnTo>
                  <a:lnTo>
                    <a:pt x="416" y="53"/>
                  </a:lnTo>
                  <a:lnTo>
                    <a:pt x="407" y="51"/>
                  </a:lnTo>
                  <a:lnTo>
                    <a:pt x="396" y="47"/>
                  </a:lnTo>
                  <a:lnTo>
                    <a:pt x="386" y="43"/>
                  </a:lnTo>
                  <a:lnTo>
                    <a:pt x="375" y="40"/>
                  </a:lnTo>
                  <a:lnTo>
                    <a:pt x="365" y="38"/>
                  </a:lnTo>
                  <a:lnTo>
                    <a:pt x="354" y="34"/>
                  </a:lnTo>
                  <a:lnTo>
                    <a:pt x="342" y="30"/>
                  </a:lnTo>
                  <a:lnTo>
                    <a:pt x="329" y="28"/>
                  </a:lnTo>
                  <a:lnTo>
                    <a:pt x="318" y="24"/>
                  </a:lnTo>
                  <a:lnTo>
                    <a:pt x="306" y="23"/>
                  </a:lnTo>
                  <a:lnTo>
                    <a:pt x="295" y="19"/>
                  </a:lnTo>
                  <a:lnTo>
                    <a:pt x="282" y="17"/>
                  </a:lnTo>
                  <a:lnTo>
                    <a:pt x="272" y="15"/>
                  </a:lnTo>
                  <a:lnTo>
                    <a:pt x="259" y="13"/>
                  </a:lnTo>
                  <a:lnTo>
                    <a:pt x="247" y="9"/>
                  </a:lnTo>
                  <a:lnTo>
                    <a:pt x="234" y="7"/>
                  </a:lnTo>
                  <a:lnTo>
                    <a:pt x="223" y="5"/>
                  </a:lnTo>
                  <a:lnTo>
                    <a:pt x="211" y="4"/>
                  </a:lnTo>
                  <a:lnTo>
                    <a:pt x="198" y="4"/>
                  </a:lnTo>
                  <a:lnTo>
                    <a:pt x="187" y="2"/>
                  </a:lnTo>
                  <a:lnTo>
                    <a:pt x="175" y="2"/>
                  </a:lnTo>
                  <a:lnTo>
                    <a:pt x="162" y="0"/>
                  </a:lnTo>
                  <a:lnTo>
                    <a:pt x="150" y="0"/>
                  </a:lnTo>
                  <a:lnTo>
                    <a:pt x="139" y="0"/>
                  </a:lnTo>
                  <a:lnTo>
                    <a:pt x="128" y="0"/>
                  </a:lnTo>
                  <a:lnTo>
                    <a:pt x="114" y="0"/>
                  </a:lnTo>
                  <a:lnTo>
                    <a:pt x="105" y="2"/>
                  </a:lnTo>
                  <a:lnTo>
                    <a:pt x="93" y="2"/>
                  </a:lnTo>
                  <a:lnTo>
                    <a:pt x="82" y="4"/>
                  </a:lnTo>
                  <a:lnTo>
                    <a:pt x="71" y="4"/>
                  </a:lnTo>
                  <a:lnTo>
                    <a:pt x="59" y="7"/>
                  </a:lnTo>
                  <a:lnTo>
                    <a:pt x="48" y="9"/>
                  </a:lnTo>
                  <a:lnTo>
                    <a:pt x="38" y="11"/>
                  </a:lnTo>
                  <a:lnTo>
                    <a:pt x="29" y="13"/>
                  </a:lnTo>
                  <a:lnTo>
                    <a:pt x="17" y="19"/>
                  </a:lnTo>
                  <a:lnTo>
                    <a:pt x="8" y="23"/>
                  </a:lnTo>
                  <a:lnTo>
                    <a:pt x="0" y="26"/>
                  </a:lnTo>
                  <a:lnTo>
                    <a:pt x="149" y="57"/>
                  </a:lnTo>
                  <a:lnTo>
                    <a:pt x="149" y="55"/>
                  </a:lnTo>
                  <a:lnTo>
                    <a:pt x="152" y="53"/>
                  </a:lnTo>
                  <a:lnTo>
                    <a:pt x="156" y="49"/>
                  </a:lnTo>
                  <a:lnTo>
                    <a:pt x="164" y="47"/>
                  </a:lnTo>
                  <a:lnTo>
                    <a:pt x="168" y="45"/>
                  </a:lnTo>
                  <a:lnTo>
                    <a:pt x="173" y="43"/>
                  </a:lnTo>
                  <a:lnTo>
                    <a:pt x="181" y="43"/>
                  </a:lnTo>
                  <a:lnTo>
                    <a:pt x="188" y="43"/>
                  </a:lnTo>
                  <a:lnTo>
                    <a:pt x="190" y="42"/>
                  </a:lnTo>
                  <a:lnTo>
                    <a:pt x="194" y="42"/>
                  </a:lnTo>
                  <a:lnTo>
                    <a:pt x="200" y="42"/>
                  </a:lnTo>
                  <a:lnTo>
                    <a:pt x="204" y="42"/>
                  </a:lnTo>
                  <a:lnTo>
                    <a:pt x="209" y="42"/>
                  </a:lnTo>
                  <a:lnTo>
                    <a:pt x="215" y="42"/>
                  </a:lnTo>
                  <a:lnTo>
                    <a:pt x="219" y="42"/>
                  </a:lnTo>
                  <a:lnTo>
                    <a:pt x="226" y="42"/>
                  </a:lnTo>
                  <a:lnTo>
                    <a:pt x="230" y="42"/>
                  </a:lnTo>
                  <a:lnTo>
                    <a:pt x="238" y="42"/>
                  </a:lnTo>
                  <a:lnTo>
                    <a:pt x="244" y="42"/>
                  </a:lnTo>
                  <a:lnTo>
                    <a:pt x="251" y="43"/>
                  </a:lnTo>
                  <a:lnTo>
                    <a:pt x="257" y="43"/>
                  </a:lnTo>
                  <a:lnTo>
                    <a:pt x="264" y="43"/>
                  </a:lnTo>
                  <a:lnTo>
                    <a:pt x="272" y="45"/>
                  </a:lnTo>
                  <a:lnTo>
                    <a:pt x="280" y="47"/>
                  </a:lnTo>
                  <a:lnTo>
                    <a:pt x="287" y="47"/>
                  </a:lnTo>
                  <a:lnTo>
                    <a:pt x="297" y="49"/>
                  </a:lnTo>
                  <a:lnTo>
                    <a:pt x="304" y="51"/>
                  </a:lnTo>
                  <a:lnTo>
                    <a:pt x="314" y="53"/>
                  </a:lnTo>
                  <a:lnTo>
                    <a:pt x="323" y="55"/>
                  </a:lnTo>
                  <a:lnTo>
                    <a:pt x="333" y="59"/>
                  </a:lnTo>
                  <a:lnTo>
                    <a:pt x="342" y="61"/>
                  </a:lnTo>
                  <a:lnTo>
                    <a:pt x="352" y="64"/>
                  </a:lnTo>
                  <a:lnTo>
                    <a:pt x="361" y="66"/>
                  </a:lnTo>
                  <a:lnTo>
                    <a:pt x="373" y="68"/>
                  </a:lnTo>
                  <a:lnTo>
                    <a:pt x="384" y="72"/>
                  </a:lnTo>
                  <a:lnTo>
                    <a:pt x="396" y="76"/>
                  </a:lnTo>
                  <a:lnTo>
                    <a:pt x="407" y="80"/>
                  </a:lnTo>
                  <a:lnTo>
                    <a:pt x="420" y="83"/>
                  </a:lnTo>
                  <a:lnTo>
                    <a:pt x="432" y="87"/>
                  </a:lnTo>
                  <a:lnTo>
                    <a:pt x="445" y="93"/>
                  </a:lnTo>
                  <a:lnTo>
                    <a:pt x="458" y="97"/>
                  </a:lnTo>
                  <a:lnTo>
                    <a:pt x="472" y="102"/>
                  </a:lnTo>
                  <a:lnTo>
                    <a:pt x="487" y="106"/>
                  </a:lnTo>
                  <a:lnTo>
                    <a:pt x="500" y="114"/>
                  </a:lnTo>
                  <a:lnTo>
                    <a:pt x="515" y="120"/>
                  </a:lnTo>
                  <a:lnTo>
                    <a:pt x="532" y="125"/>
                  </a:lnTo>
                  <a:lnTo>
                    <a:pt x="548" y="133"/>
                  </a:lnTo>
                  <a:lnTo>
                    <a:pt x="563" y="140"/>
                  </a:lnTo>
                  <a:lnTo>
                    <a:pt x="629" y="144"/>
                  </a:lnTo>
                  <a:lnTo>
                    <a:pt x="580" y="118"/>
                  </a:lnTo>
                  <a:lnTo>
                    <a:pt x="580" y="118"/>
                  </a:lnTo>
                  <a:close/>
                </a:path>
              </a:pathLst>
            </a:custGeom>
            <a:solidFill>
              <a:srgbClr val="8A99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9" name="Freeform 19"/>
            <p:cNvSpPr>
              <a:spLocks/>
            </p:cNvSpPr>
            <p:nvPr/>
          </p:nvSpPr>
          <p:spPr bwMode="auto">
            <a:xfrm>
              <a:off x="3690" y="3420"/>
              <a:ext cx="107" cy="97"/>
            </a:xfrm>
            <a:custGeom>
              <a:avLst/>
              <a:gdLst/>
              <a:ahLst/>
              <a:cxnLst>
                <a:cxn ang="0">
                  <a:pos x="141" y="2"/>
                </a:cxn>
                <a:cxn ang="0">
                  <a:pos x="142" y="13"/>
                </a:cxn>
                <a:cxn ang="0">
                  <a:pos x="146" y="29"/>
                </a:cxn>
                <a:cxn ang="0">
                  <a:pos x="146" y="48"/>
                </a:cxn>
                <a:cxn ang="0">
                  <a:pos x="146" y="69"/>
                </a:cxn>
                <a:cxn ang="0">
                  <a:pos x="144" y="89"/>
                </a:cxn>
                <a:cxn ang="0">
                  <a:pos x="139" y="107"/>
                </a:cxn>
                <a:cxn ang="0">
                  <a:pos x="129" y="124"/>
                </a:cxn>
                <a:cxn ang="0">
                  <a:pos x="114" y="135"/>
                </a:cxn>
                <a:cxn ang="0">
                  <a:pos x="93" y="141"/>
                </a:cxn>
                <a:cxn ang="0">
                  <a:pos x="80" y="141"/>
                </a:cxn>
                <a:cxn ang="0">
                  <a:pos x="64" y="139"/>
                </a:cxn>
                <a:cxn ang="0">
                  <a:pos x="49" y="133"/>
                </a:cxn>
                <a:cxn ang="0">
                  <a:pos x="32" y="122"/>
                </a:cxn>
                <a:cxn ang="0">
                  <a:pos x="21" y="109"/>
                </a:cxn>
                <a:cxn ang="0">
                  <a:pos x="17" y="91"/>
                </a:cxn>
                <a:cxn ang="0">
                  <a:pos x="17" y="72"/>
                </a:cxn>
                <a:cxn ang="0">
                  <a:pos x="21" y="55"/>
                </a:cxn>
                <a:cxn ang="0">
                  <a:pos x="28" y="38"/>
                </a:cxn>
                <a:cxn ang="0">
                  <a:pos x="38" y="23"/>
                </a:cxn>
                <a:cxn ang="0">
                  <a:pos x="47" y="10"/>
                </a:cxn>
                <a:cxn ang="0">
                  <a:pos x="64" y="0"/>
                </a:cxn>
                <a:cxn ang="0">
                  <a:pos x="25" y="6"/>
                </a:cxn>
                <a:cxn ang="0">
                  <a:pos x="19" y="15"/>
                </a:cxn>
                <a:cxn ang="0">
                  <a:pos x="13" y="31"/>
                </a:cxn>
                <a:cxn ang="0">
                  <a:pos x="6" y="48"/>
                </a:cxn>
                <a:cxn ang="0">
                  <a:pos x="4" y="69"/>
                </a:cxn>
                <a:cxn ang="0">
                  <a:pos x="0" y="89"/>
                </a:cxn>
                <a:cxn ang="0">
                  <a:pos x="2" y="110"/>
                </a:cxn>
                <a:cxn ang="0">
                  <a:pos x="9" y="133"/>
                </a:cxn>
                <a:cxn ang="0">
                  <a:pos x="21" y="152"/>
                </a:cxn>
                <a:cxn ang="0">
                  <a:pos x="38" y="167"/>
                </a:cxn>
                <a:cxn ang="0">
                  <a:pos x="51" y="175"/>
                </a:cxn>
                <a:cxn ang="0">
                  <a:pos x="74" y="185"/>
                </a:cxn>
                <a:cxn ang="0">
                  <a:pos x="99" y="192"/>
                </a:cxn>
                <a:cxn ang="0">
                  <a:pos x="120" y="194"/>
                </a:cxn>
                <a:cxn ang="0">
                  <a:pos x="139" y="192"/>
                </a:cxn>
                <a:cxn ang="0">
                  <a:pos x="154" y="188"/>
                </a:cxn>
                <a:cxn ang="0">
                  <a:pos x="169" y="181"/>
                </a:cxn>
                <a:cxn ang="0">
                  <a:pos x="184" y="169"/>
                </a:cxn>
                <a:cxn ang="0">
                  <a:pos x="201" y="152"/>
                </a:cxn>
                <a:cxn ang="0">
                  <a:pos x="209" y="137"/>
                </a:cxn>
                <a:cxn ang="0">
                  <a:pos x="215" y="116"/>
                </a:cxn>
                <a:cxn ang="0">
                  <a:pos x="215" y="103"/>
                </a:cxn>
                <a:cxn ang="0">
                  <a:pos x="215" y="89"/>
                </a:cxn>
                <a:cxn ang="0">
                  <a:pos x="215" y="76"/>
                </a:cxn>
                <a:cxn ang="0">
                  <a:pos x="213" y="63"/>
                </a:cxn>
                <a:cxn ang="0">
                  <a:pos x="211" y="50"/>
                </a:cxn>
                <a:cxn ang="0">
                  <a:pos x="205" y="34"/>
                </a:cxn>
                <a:cxn ang="0">
                  <a:pos x="199" y="29"/>
                </a:cxn>
              </a:cxnLst>
              <a:rect l="0" t="0" r="r" b="b"/>
              <a:pathLst>
                <a:path w="215" h="194">
                  <a:moveTo>
                    <a:pt x="199" y="29"/>
                  </a:moveTo>
                  <a:lnTo>
                    <a:pt x="141" y="0"/>
                  </a:lnTo>
                  <a:lnTo>
                    <a:pt x="141" y="2"/>
                  </a:lnTo>
                  <a:lnTo>
                    <a:pt x="142" y="6"/>
                  </a:lnTo>
                  <a:lnTo>
                    <a:pt x="142" y="10"/>
                  </a:lnTo>
                  <a:lnTo>
                    <a:pt x="142" y="13"/>
                  </a:lnTo>
                  <a:lnTo>
                    <a:pt x="144" y="19"/>
                  </a:lnTo>
                  <a:lnTo>
                    <a:pt x="146" y="25"/>
                  </a:lnTo>
                  <a:lnTo>
                    <a:pt x="146" y="29"/>
                  </a:lnTo>
                  <a:lnTo>
                    <a:pt x="146" y="34"/>
                  </a:lnTo>
                  <a:lnTo>
                    <a:pt x="146" y="40"/>
                  </a:lnTo>
                  <a:lnTo>
                    <a:pt x="146" y="48"/>
                  </a:lnTo>
                  <a:lnTo>
                    <a:pt x="146" y="53"/>
                  </a:lnTo>
                  <a:lnTo>
                    <a:pt x="146" y="61"/>
                  </a:lnTo>
                  <a:lnTo>
                    <a:pt x="146" y="69"/>
                  </a:lnTo>
                  <a:lnTo>
                    <a:pt x="146" y="76"/>
                  </a:lnTo>
                  <a:lnTo>
                    <a:pt x="146" y="82"/>
                  </a:lnTo>
                  <a:lnTo>
                    <a:pt x="144" y="89"/>
                  </a:lnTo>
                  <a:lnTo>
                    <a:pt x="142" y="95"/>
                  </a:lnTo>
                  <a:lnTo>
                    <a:pt x="141" y="101"/>
                  </a:lnTo>
                  <a:lnTo>
                    <a:pt x="139" y="107"/>
                  </a:lnTo>
                  <a:lnTo>
                    <a:pt x="137" y="112"/>
                  </a:lnTo>
                  <a:lnTo>
                    <a:pt x="131" y="118"/>
                  </a:lnTo>
                  <a:lnTo>
                    <a:pt x="129" y="124"/>
                  </a:lnTo>
                  <a:lnTo>
                    <a:pt x="123" y="128"/>
                  </a:lnTo>
                  <a:lnTo>
                    <a:pt x="120" y="131"/>
                  </a:lnTo>
                  <a:lnTo>
                    <a:pt x="114" y="135"/>
                  </a:lnTo>
                  <a:lnTo>
                    <a:pt x="108" y="139"/>
                  </a:lnTo>
                  <a:lnTo>
                    <a:pt x="101" y="139"/>
                  </a:lnTo>
                  <a:lnTo>
                    <a:pt x="93" y="141"/>
                  </a:lnTo>
                  <a:lnTo>
                    <a:pt x="89" y="141"/>
                  </a:lnTo>
                  <a:lnTo>
                    <a:pt x="83" y="141"/>
                  </a:lnTo>
                  <a:lnTo>
                    <a:pt x="80" y="141"/>
                  </a:lnTo>
                  <a:lnTo>
                    <a:pt x="76" y="141"/>
                  </a:lnTo>
                  <a:lnTo>
                    <a:pt x="70" y="139"/>
                  </a:lnTo>
                  <a:lnTo>
                    <a:pt x="64" y="139"/>
                  </a:lnTo>
                  <a:lnTo>
                    <a:pt x="61" y="137"/>
                  </a:lnTo>
                  <a:lnTo>
                    <a:pt x="57" y="137"/>
                  </a:lnTo>
                  <a:lnTo>
                    <a:pt x="49" y="133"/>
                  </a:lnTo>
                  <a:lnTo>
                    <a:pt x="44" y="131"/>
                  </a:lnTo>
                  <a:lnTo>
                    <a:pt x="38" y="126"/>
                  </a:lnTo>
                  <a:lnTo>
                    <a:pt x="32" y="122"/>
                  </a:lnTo>
                  <a:lnTo>
                    <a:pt x="26" y="118"/>
                  </a:lnTo>
                  <a:lnTo>
                    <a:pt x="25" y="114"/>
                  </a:lnTo>
                  <a:lnTo>
                    <a:pt x="21" y="109"/>
                  </a:lnTo>
                  <a:lnTo>
                    <a:pt x="21" y="103"/>
                  </a:lnTo>
                  <a:lnTo>
                    <a:pt x="17" y="97"/>
                  </a:lnTo>
                  <a:lnTo>
                    <a:pt x="17" y="91"/>
                  </a:lnTo>
                  <a:lnTo>
                    <a:pt x="17" y="86"/>
                  </a:lnTo>
                  <a:lnTo>
                    <a:pt x="17" y="80"/>
                  </a:lnTo>
                  <a:lnTo>
                    <a:pt x="17" y="72"/>
                  </a:lnTo>
                  <a:lnTo>
                    <a:pt x="19" y="67"/>
                  </a:lnTo>
                  <a:lnTo>
                    <a:pt x="21" y="61"/>
                  </a:lnTo>
                  <a:lnTo>
                    <a:pt x="21" y="55"/>
                  </a:lnTo>
                  <a:lnTo>
                    <a:pt x="25" y="50"/>
                  </a:lnTo>
                  <a:lnTo>
                    <a:pt x="26" y="44"/>
                  </a:lnTo>
                  <a:lnTo>
                    <a:pt x="28" y="38"/>
                  </a:lnTo>
                  <a:lnTo>
                    <a:pt x="32" y="32"/>
                  </a:lnTo>
                  <a:lnTo>
                    <a:pt x="34" y="27"/>
                  </a:lnTo>
                  <a:lnTo>
                    <a:pt x="38" y="23"/>
                  </a:lnTo>
                  <a:lnTo>
                    <a:pt x="40" y="17"/>
                  </a:lnTo>
                  <a:lnTo>
                    <a:pt x="44" y="13"/>
                  </a:lnTo>
                  <a:lnTo>
                    <a:pt x="47" y="10"/>
                  </a:lnTo>
                  <a:lnTo>
                    <a:pt x="51" y="8"/>
                  </a:lnTo>
                  <a:lnTo>
                    <a:pt x="57" y="2"/>
                  </a:lnTo>
                  <a:lnTo>
                    <a:pt x="64" y="0"/>
                  </a:lnTo>
                  <a:lnTo>
                    <a:pt x="26" y="0"/>
                  </a:lnTo>
                  <a:lnTo>
                    <a:pt x="26" y="2"/>
                  </a:lnTo>
                  <a:lnTo>
                    <a:pt x="25" y="6"/>
                  </a:lnTo>
                  <a:lnTo>
                    <a:pt x="23" y="8"/>
                  </a:lnTo>
                  <a:lnTo>
                    <a:pt x="21" y="12"/>
                  </a:lnTo>
                  <a:lnTo>
                    <a:pt x="19" y="15"/>
                  </a:lnTo>
                  <a:lnTo>
                    <a:pt x="17" y="21"/>
                  </a:lnTo>
                  <a:lnTo>
                    <a:pt x="15" y="25"/>
                  </a:lnTo>
                  <a:lnTo>
                    <a:pt x="13" y="31"/>
                  </a:lnTo>
                  <a:lnTo>
                    <a:pt x="11" y="36"/>
                  </a:lnTo>
                  <a:lnTo>
                    <a:pt x="9" y="42"/>
                  </a:lnTo>
                  <a:lnTo>
                    <a:pt x="6" y="48"/>
                  </a:lnTo>
                  <a:lnTo>
                    <a:pt x="6" y="53"/>
                  </a:lnTo>
                  <a:lnTo>
                    <a:pt x="4" y="61"/>
                  </a:lnTo>
                  <a:lnTo>
                    <a:pt x="4" y="69"/>
                  </a:lnTo>
                  <a:lnTo>
                    <a:pt x="2" y="74"/>
                  </a:lnTo>
                  <a:lnTo>
                    <a:pt x="0" y="82"/>
                  </a:lnTo>
                  <a:lnTo>
                    <a:pt x="0" y="89"/>
                  </a:lnTo>
                  <a:lnTo>
                    <a:pt x="0" y="97"/>
                  </a:lnTo>
                  <a:lnTo>
                    <a:pt x="0" y="105"/>
                  </a:lnTo>
                  <a:lnTo>
                    <a:pt x="2" y="110"/>
                  </a:lnTo>
                  <a:lnTo>
                    <a:pt x="4" y="118"/>
                  </a:lnTo>
                  <a:lnTo>
                    <a:pt x="6" y="126"/>
                  </a:lnTo>
                  <a:lnTo>
                    <a:pt x="9" y="133"/>
                  </a:lnTo>
                  <a:lnTo>
                    <a:pt x="11" y="139"/>
                  </a:lnTo>
                  <a:lnTo>
                    <a:pt x="17" y="147"/>
                  </a:lnTo>
                  <a:lnTo>
                    <a:pt x="21" y="152"/>
                  </a:lnTo>
                  <a:lnTo>
                    <a:pt x="26" y="158"/>
                  </a:lnTo>
                  <a:lnTo>
                    <a:pt x="34" y="164"/>
                  </a:lnTo>
                  <a:lnTo>
                    <a:pt x="38" y="167"/>
                  </a:lnTo>
                  <a:lnTo>
                    <a:pt x="42" y="169"/>
                  </a:lnTo>
                  <a:lnTo>
                    <a:pt x="45" y="173"/>
                  </a:lnTo>
                  <a:lnTo>
                    <a:pt x="51" y="175"/>
                  </a:lnTo>
                  <a:lnTo>
                    <a:pt x="59" y="179"/>
                  </a:lnTo>
                  <a:lnTo>
                    <a:pt x="66" y="183"/>
                  </a:lnTo>
                  <a:lnTo>
                    <a:pt x="74" y="185"/>
                  </a:lnTo>
                  <a:lnTo>
                    <a:pt x="83" y="188"/>
                  </a:lnTo>
                  <a:lnTo>
                    <a:pt x="91" y="190"/>
                  </a:lnTo>
                  <a:lnTo>
                    <a:pt x="99" y="192"/>
                  </a:lnTo>
                  <a:lnTo>
                    <a:pt x="104" y="192"/>
                  </a:lnTo>
                  <a:lnTo>
                    <a:pt x="112" y="194"/>
                  </a:lnTo>
                  <a:lnTo>
                    <a:pt x="120" y="194"/>
                  </a:lnTo>
                  <a:lnTo>
                    <a:pt x="125" y="194"/>
                  </a:lnTo>
                  <a:lnTo>
                    <a:pt x="131" y="194"/>
                  </a:lnTo>
                  <a:lnTo>
                    <a:pt x="139" y="192"/>
                  </a:lnTo>
                  <a:lnTo>
                    <a:pt x="144" y="190"/>
                  </a:lnTo>
                  <a:lnTo>
                    <a:pt x="150" y="188"/>
                  </a:lnTo>
                  <a:lnTo>
                    <a:pt x="154" y="188"/>
                  </a:lnTo>
                  <a:lnTo>
                    <a:pt x="160" y="186"/>
                  </a:lnTo>
                  <a:lnTo>
                    <a:pt x="163" y="183"/>
                  </a:lnTo>
                  <a:lnTo>
                    <a:pt x="169" y="181"/>
                  </a:lnTo>
                  <a:lnTo>
                    <a:pt x="173" y="177"/>
                  </a:lnTo>
                  <a:lnTo>
                    <a:pt x="177" y="175"/>
                  </a:lnTo>
                  <a:lnTo>
                    <a:pt x="184" y="169"/>
                  </a:lnTo>
                  <a:lnTo>
                    <a:pt x="192" y="164"/>
                  </a:lnTo>
                  <a:lnTo>
                    <a:pt x="196" y="158"/>
                  </a:lnTo>
                  <a:lnTo>
                    <a:pt x="201" y="152"/>
                  </a:lnTo>
                  <a:lnTo>
                    <a:pt x="205" y="147"/>
                  </a:lnTo>
                  <a:lnTo>
                    <a:pt x="207" y="143"/>
                  </a:lnTo>
                  <a:lnTo>
                    <a:pt x="209" y="137"/>
                  </a:lnTo>
                  <a:lnTo>
                    <a:pt x="211" y="131"/>
                  </a:lnTo>
                  <a:lnTo>
                    <a:pt x="213" y="124"/>
                  </a:lnTo>
                  <a:lnTo>
                    <a:pt x="215" y="116"/>
                  </a:lnTo>
                  <a:lnTo>
                    <a:pt x="215" y="112"/>
                  </a:lnTo>
                  <a:lnTo>
                    <a:pt x="215" y="109"/>
                  </a:lnTo>
                  <a:lnTo>
                    <a:pt x="215" y="103"/>
                  </a:lnTo>
                  <a:lnTo>
                    <a:pt x="215" y="99"/>
                  </a:lnTo>
                  <a:lnTo>
                    <a:pt x="215" y="93"/>
                  </a:lnTo>
                  <a:lnTo>
                    <a:pt x="215" y="89"/>
                  </a:lnTo>
                  <a:lnTo>
                    <a:pt x="215" y="86"/>
                  </a:lnTo>
                  <a:lnTo>
                    <a:pt x="215" y="82"/>
                  </a:lnTo>
                  <a:lnTo>
                    <a:pt x="215" y="76"/>
                  </a:lnTo>
                  <a:lnTo>
                    <a:pt x="215" y="72"/>
                  </a:lnTo>
                  <a:lnTo>
                    <a:pt x="213" y="67"/>
                  </a:lnTo>
                  <a:lnTo>
                    <a:pt x="213" y="63"/>
                  </a:lnTo>
                  <a:lnTo>
                    <a:pt x="213" y="57"/>
                  </a:lnTo>
                  <a:lnTo>
                    <a:pt x="211" y="53"/>
                  </a:lnTo>
                  <a:lnTo>
                    <a:pt x="211" y="50"/>
                  </a:lnTo>
                  <a:lnTo>
                    <a:pt x="211" y="48"/>
                  </a:lnTo>
                  <a:lnTo>
                    <a:pt x="209" y="40"/>
                  </a:lnTo>
                  <a:lnTo>
                    <a:pt x="205" y="34"/>
                  </a:lnTo>
                  <a:lnTo>
                    <a:pt x="203" y="31"/>
                  </a:lnTo>
                  <a:lnTo>
                    <a:pt x="199" y="29"/>
                  </a:lnTo>
                  <a:lnTo>
                    <a:pt x="199" y="29"/>
                  </a:lnTo>
                  <a:close/>
                </a:path>
              </a:pathLst>
            </a:custGeom>
            <a:solidFill>
              <a:srgbClr val="3D7D6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0" name="Freeform 20"/>
            <p:cNvSpPr>
              <a:spLocks/>
            </p:cNvSpPr>
            <p:nvPr/>
          </p:nvSpPr>
          <p:spPr bwMode="auto">
            <a:xfrm>
              <a:off x="3420" y="2565"/>
              <a:ext cx="91" cy="110"/>
            </a:xfrm>
            <a:custGeom>
              <a:avLst/>
              <a:gdLst/>
              <a:ahLst/>
              <a:cxnLst>
                <a:cxn ang="0">
                  <a:pos x="86" y="219"/>
                </a:cxn>
                <a:cxn ang="0">
                  <a:pos x="91" y="213"/>
                </a:cxn>
                <a:cxn ang="0">
                  <a:pos x="103" y="207"/>
                </a:cxn>
                <a:cxn ang="0">
                  <a:pos x="110" y="203"/>
                </a:cxn>
                <a:cxn ang="0">
                  <a:pos x="120" y="200"/>
                </a:cxn>
                <a:cxn ang="0">
                  <a:pos x="129" y="196"/>
                </a:cxn>
                <a:cxn ang="0">
                  <a:pos x="139" y="190"/>
                </a:cxn>
                <a:cxn ang="0">
                  <a:pos x="146" y="182"/>
                </a:cxn>
                <a:cxn ang="0">
                  <a:pos x="160" y="175"/>
                </a:cxn>
                <a:cxn ang="0">
                  <a:pos x="173" y="162"/>
                </a:cxn>
                <a:cxn ang="0">
                  <a:pos x="181" y="150"/>
                </a:cxn>
                <a:cxn ang="0">
                  <a:pos x="181" y="141"/>
                </a:cxn>
                <a:cxn ang="0">
                  <a:pos x="179" y="133"/>
                </a:cxn>
                <a:cxn ang="0">
                  <a:pos x="173" y="123"/>
                </a:cxn>
                <a:cxn ang="0">
                  <a:pos x="169" y="112"/>
                </a:cxn>
                <a:cxn ang="0">
                  <a:pos x="163" y="101"/>
                </a:cxn>
                <a:cxn ang="0">
                  <a:pos x="156" y="87"/>
                </a:cxn>
                <a:cxn ang="0">
                  <a:pos x="148" y="74"/>
                </a:cxn>
                <a:cxn ang="0">
                  <a:pos x="141" y="61"/>
                </a:cxn>
                <a:cxn ang="0">
                  <a:pos x="131" y="47"/>
                </a:cxn>
                <a:cxn ang="0">
                  <a:pos x="120" y="34"/>
                </a:cxn>
                <a:cxn ang="0">
                  <a:pos x="110" y="23"/>
                </a:cxn>
                <a:cxn ang="0">
                  <a:pos x="99" y="13"/>
                </a:cxn>
                <a:cxn ang="0">
                  <a:pos x="86" y="6"/>
                </a:cxn>
                <a:cxn ang="0">
                  <a:pos x="74" y="0"/>
                </a:cxn>
                <a:cxn ang="0">
                  <a:pos x="61" y="0"/>
                </a:cxn>
                <a:cxn ang="0">
                  <a:pos x="48" y="0"/>
                </a:cxn>
                <a:cxn ang="0">
                  <a:pos x="36" y="4"/>
                </a:cxn>
                <a:cxn ang="0">
                  <a:pos x="27" y="7"/>
                </a:cxn>
                <a:cxn ang="0">
                  <a:pos x="17" y="11"/>
                </a:cxn>
                <a:cxn ang="0">
                  <a:pos x="10" y="21"/>
                </a:cxn>
                <a:cxn ang="0">
                  <a:pos x="2" y="36"/>
                </a:cxn>
                <a:cxn ang="0">
                  <a:pos x="0" y="53"/>
                </a:cxn>
                <a:cxn ang="0">
                  <a:pos x="2" y="66"/>
                </a:cxn>
                <a:cxn ang="0">
                  <a:pos x="2" y="74"/>
                </a:cxn>
                <a:cxn ang="0">
                  <a:pos x="4" y="87"/>
                </a:cxn>
                <a:cxn ang="0">
                  <a:pos x="10" y="103"/>
                </a:cxn>
                <a:cxn ang="0">
                  <a:pos x="15" y="118"/>
                </a:cxn>
                <a:cxn ang="0">
                  <a:pos x="21" y="133"/>
                </a:cxn>
                <a:cxn ang="0">
                  <a:pos x="27" y="148"/>
                </a:cxn>
                <a:cxn ang="0">
                  <a:pos x="32" y="162"/>
                </a:cxn>
                <a:cxn ang="0">
                  <a:pos x="38" y="177"/>
                </a:cxn>
                <a:cxn ang="0">
                  <a:pos x="44" y="188"/>
                </a:cxn>
                <a:cxn ang="0">
                  <a:pos x="49" y="200"/>
                </a:cxn>
                <a:cxn ang="0">
                  <a:pos x="53" y="201"/>
                </a:cxn>
                <a:cxn ang="0">
                  <a:pos x="59" y="207"/>
                </a:cxn>
                <a:cxn ang="0">
                  <a:pos x="70" y="213"/>
                </a:cxn>
                <a:cxn ang="0">
                  <a:pos x="80" y="219"/>
                </a:cxn>
                <a:cxn ang="0">
                  <a:pos x="84" y="219"/>
                </a:cxn>
              </a:cxnLst>
              <a:rect l="0" t="0" r="r" b="b"/>
              <a:pathLst>
                <a:path w="182" h="219">
                  <a:moveTo>
                    <a:pt x="84" y="219"/>
                  </a:moveTo>
                  <a:lnTo>
                    <a:pt x="86" y="219"/>
                  </a:lnTo>
                  <a:lnTo>
                    <a:pt x="87" y="217"/>
                  </a:lnTo>
                  <a:lnTo>
                    <a:pt x="91" y="213"/>
                  </a:lnTo>
                  <a:lnTo>
                    <a:pt x="99" y="211"/>
                  </a:lnTo>
                  <a:lnTo>
                    <a:pt x="103" y="207"/>
                  </a:lnTo>
                  <a:lnTo>
                    <a:pt x="106" y="207"/>
                  </a:lnTo>
                  <a:lnTo>
                    <a:pt x="110" y="203"/>
                  </a:lnTo>
                  <a:lnTo>
                    <a:pt x="116" y="201"/>
                  </a:lnTo>
                  <a:lnTo>
                    <a:pt x="120" y="200"/>
                  </a:lnTo>
                  <a:lnTo>
                    <a:pt x="124" y="198"/>
                  </a:lnTo>
                  <a:lnTo>
                    <a:pt x="129" y="196"/>
                  </a:lnTo>
                  <a:lnTo>
                    <a:pt x="133" y="192"/>
                  </a:lnTo>
                  <a:lnTo>
                    <a:pt x="139" y="190"/>
                  </a:lnTo>
                  <a:lnTo>
                    <a:pt x="143" y="186"/>
                  </a:lnTo>
                  <a:lnTo>
                    <a:pt x="146" y="182"/>
                  </a:lnTo>
                  <a:lnTo>
                    <a:pt x="152" y="181"/>
                  </a:lnTo>
                  <a:lnTo>
                    <a:pt x="160" y="175"/>
                  </a:lnTo>
                  <a:lnTo>
                    <a:pt x="167" y="169"/>
                  </a:lnTo>
                  <a:lnTo>
                    <a:pt x="173" y="162"/>
                  </a:lnTo>
                  <a:lnTo>
                    <a:pt x="179" y="156"/>
                  </a:lnTo>
                  <a:lnTo>
                    <a:pt x="181" y="150"/>
                  </a:lnTo>
                  <a:lnTo>
                    <a:pt x="182" y="144"/>
                  </a:lnTo>
                  <a:lnTo>
                    <a:pt x="181" y="141"/>
                  </a:lnTo>
                  <a:lnTo>
                    <a:pt x="179" y="137"/>
                  </a:lnTo>
                  <a:lnTo>
                    <a:pt x="179" y="133"/>
                  </a:lnTo>
                  <a:lnTo>
                    <a:pt x="177" y="129"/>
                  </a:lnTo>
                  <a:lnTo>
                    <a:pt x="173" y="123"/>
                  </a:lnTo>
                  <a:lnTo>
                    <a:pt x="173" y="120"/>
                  </a:lnTo>
                  <a:lnTo>
                    <a:pt x="169" y="112"/>
                  </a:lnTo>
                  <a:lnTo>
                    <a:pt x="167" y="108"/>
                  </a:lnTo>
                  <a:lnTo>
                    <a:pt x="163" y="101"/>
                  </a:lnTo>
                  <a:lnTo>
                    <a:pt x="160" y="95"/>
                  </a:lnTo>
                  <a:lnTo>
                    <a:pt x="156" y="87"/>
                  </a:lnTo>
                  <a:lnTo>
                    <a:pt x="152" y="82"/>
                  </a:lnTo>
                  <a:lnTo>
                    <a:pt x="148" y="74"/>
                  </a:lnTo>
                  <a:lnTo>
                    <a:pt x="144" y="68"/>
                  </a:lnTo>
                  <a:lnTo>
                    <a:pt x="141" y="61"/>
                  </a:lnTo>
                  <a:lnTo>
                    <a:pt x="135" y="53"/>
                  </a:lnTo>
                  <a:lnTo>
                    <a:pt x="131" y="47"/>
                  </a:lnTo>
                  <a:lnTo>
                    <a:pt x="125" y="40"/>
                  </a:lnTo>
                  <a:lnTo>
                    <a:pt x="120" y="34"/>
                  </a:lnTo>
                  <a:lnTo>
                    <a:pt x="116" y="28"/>
                  </a:lnTo>
                  <a:lnTo>
                    <a:pt x="110" y="23"/>
                  </a:lnTo>
                  <a:lnTo>
                    <a:pt x="105" y="19"/>
                  </a:lnTo>
                  <a:lnTo>
                    <a:pt x="99" y="13"/>
                  </a:lnTo>
                  <a:lnTo>
                    <a:pt x="93" y="9"/>
                  </a:lnTo>
                  <a:lnTo>
                    <a:pt x="86" y="6"/>
                  </a:lnTo>
                  <a:lnTo>
                    <a:pt x="80" y="4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1" y="0"/>
                  </a:lnTo>
                  <a:lnTo>
                    <a:pt x="55" y="0"/>
                  </a:lnTo>
                  <a:lnTo>
                    <a:pt x="48" y="0"/>
                  </a:lnTo>
                  <a:lnTo>
                    <a:pt x="42" y="2"/>
                  </a:lnTo>
                  <a:lnTo>
                    <a:pt x="36" y="4"/>
                  </a:lnTo>
                  <a:lnTo>
                    <a:pt x="32" y="6"/>
                  </a:lnTo>
                  <a:lnTo>
                    <a:pt x="27" y="7"/>
                  </a:lnTo>
                  <a:lnTo>
                    <a:pt x="23" y="9"/>
                  </a:lnTo>
                  <a:lnTo>
                    <a:pt x="17" y="11"/>
                  </a:lnTo>
                  <a:lnTo>
                    <a:pt x="15" y="15"/>
                  </a:lnTo>
                  <a:lnTo>
                    <a:pt x="10" y="21"/>
                  </a:lnTo>
                  <a:lnTo>
                    <a:pt x="6" y="28"/>
                  </a:lnTo>
                  <a:lnTo>
                    <a:pt x="2" y="36"/>
                  </a:lnTo>
                  <a:lnTo>
                    <a:pt x="2" y="44"/>
                  </a:lnTo>
                  <a:lnTo>
                    <a:pt x="0" y="53"/>
                  </a:lnTo>
                  <a:lnTo>
                    <a:pt x="2" y="61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2" y="74"/>
                  </a:lnTo>
                  <a:lnTo>
                    <a:pt x="4" y="80"/>
                  </a:lnTo>
                  <a:lnTo>
                    <a:pt x="4" y="87"/>
                  </a:lnTo>
                  <a:lnTo>
                    <a:pt x="8" y="97"/>
                  </a:lnTo>
                  <a:lnTo>
                    <a:pt x="10" y="103"/>
                  </a:lnTo>
                  <a:lnTo>
                    <a:pt x="11" y="112"/>
                  </a:lnTo>
                  <a:lnTo>
                    <a:pt x="15" y="118"/>
                  </a:lnTo>
                  <a:lnTo>
                    <a:pt x="17" y="125"/>
                  </a:lnTo>
                  <a:lnTo>
                    <a:pt x="21" y="133"/>
                  </a:lnTo>
                  <a:lnTo>
                    <a:pt x="23" y="141"/>
                  </a:lnTo>
                  <a:lnTo>
                    <a:pt x="27" y="148"/>
                  </a:lnTo>
                  <a:lnTo>
                    <a:pt x="30" y="156"/>
                  </a:lnTo>
                  <a:lnTo>
                    <a:pt x="32" y="162"/>
                  </a:lnTo>
                  <a:lnTo>
                    <a:pt x="36" y="171"/>
                  </a:lnTo>
                  <a:lnTo>
                    <a:pt x="38" y="177"/>
                  </a:lnTo>
                  <a:lnTo>
                    <a:pt x="42" y="182"/>
                  </a:lnTo>
                  <a:lnTo>
                    <a:pt x="44" y="188"/>
                  </a:lnTo>
                  <a:lnTo>
                    <a:pt x="48" y="192"/>
                  </a:lnTo>
                  <a:lnTo>
                    <a:pt x="49" y="200"/>
                  </a:lnTo>
                  <a:lnTo>
                    <a:pt x="51" y="201"/>
                  </a:lnTo>
                  <a:lnTo>
                    <a:pt x="53" y="201"/>
                  </a:lnTo>
                  <a:lnTo>
                    <a:pt x="55" y="205"/>
                  </a:lnTo>
                  <a:lnTo>
                    <a:pt x="59" y="207"/>
                  </a:lnTo>
                  <a:lnTo>
                    <a:pt x="65" y="211"/>
                  </a:lnTo>
                  <a:lnTo>
                    <a:pt x="70" y="213"/>
                  </a:lnTo>
                  <a:lnTo>
                    <a:pt x="76" y="217"/>
                  </a:lnTo>
                  <a:lnTo>
                    <a:pt x="80" y="219"/>
                  </a:lnTo>
                  <a:lnTo>
                    <a:pt x="84" y="219"/>
                  </a:lnTo>
                  <a:lnTo>
                    <a:pt x="84" y="219"/>
                  </a:lnTo>
                  <a:close/>
                </a:path>
              </a:pathLst>
            </a:custGeom>
            <a:solidFill>
              <a:srgbClr val="FFFF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4" name="Freeform 24"/>
            <p:cNvSpPr>
              <a:spLocks/>
            </p:cNvSpPr>
            <p:nvPr/>
          </p:nvSpPr>
          <p:spPr bwMode="auto">
            <a:xfrm>
              <a:off x="3420" y="2475"/>
              <a:ext cx="570" cy="879"/>
            </a:xfrm>
            <a:custGeom>
              <a:avLst/>
              <a:gdLst/>
              <a:ahLst/>
              <a:cxnLst>
                <a:cxn ang="0">
                  <a:pos x="1131" y="1538"/>
                </a:cxn>
                <a:cxn ang="0">
                  <a:pos x="1138" y="1415"/>
                </a:cxn>
                <a:cxn ang="0">
                  <a:pos x="1138" y="1249"/>
                </a:cxn>
                <a:cxn ang="0">
                  <a:pos x="1131" y="1069"/>
                </a:cxn>
                <a:cxn ang="0">
                  <a:pos x="1106" y="901"/>
                </a:cxn>
                <a:cxn ang="0">
                  <a:pos x="1085" y="812"/>
                </a:cxn>
                <a:cxn ang="0">
                  <a:pos x="1076" y="747"/>
                </a:cxn>
                <a:cxn ang="0">
                  <a:pos x="1066" y="667"/>
                </a:cxn>
                <a:cxn ang="0">
                  <a:pos x="1059" y="584"/>
                </a:cxn>
                <a:cxn ang="0">
                  <a:pos x="1053" y="517"/>
                </a:cxn>
                <a:cxn ang="0">
                  <a:pos x="1002" y="447"/>
                </a:cxn>
                <a:cxn ang="0">
                  <a:pos x="931" y="409"/>
                </a:cxn>
                <a:cxn ang="0">
                  <a:pos x="876" y="367"/>
                </a:cxn>
                <a:cxn ang="0">
                  <a:pos x="819" y="308"/>
                </a:cxn>
                <a:cxn ang="0">
                  <a:pos x="764" y="241"/>
                </a:cxn>
                <a:cxn ang="0">
                  <a:pos x="699" y="173"/>
                </a:cxn>
                <a:cxn ang="0">
                  <a:pos x="627" y="112"/>
                </a:cxn>
                <a:cxn ang="0">
                  <a:pos x="559" y="63"/>
                </a:cxn>
                <a:cxn ang="0">
                  <a:pos x="492" y="19"/>
                </a:cxn>
                <a:cxn ang="0">
                  <a:pos x="441" y="0"/>
                </a:cxn>
                <a:cxn ang="0">
                  <a:pos x="380" y="0"/>
                </a:cxn>
                <a:cxn ang="0">
                  <a:pos x="424" y="279"/>
                </a:cxn>
                <a:cxn ang="0">
                  <a:pos x="460" y="340"/>
                </a:cxn>
                <a:cxn ang="0">
                  <a:pos x="523" y="416"/>
                </a:cxn>
                <a:cxn ang="0">
                  <a:pos x="528" y="471"/>
                </a:cxn>
                <a:cxn ang="0">
                  <a:pos x="515" y="549"/>
                </a:cxn>
                <a:cxn ang="0">
                  <a:pos x="513" y="624"/>
                </a:cxn>
                <a:cxn ang="0">
                  <a:pos x="471" y="612"/>
                </a:cxn>
                <a:cxn ang="0">
                  <a:pos x="393" y="542"/>
                </a:cxn>
                <a:cxn ang="0">
                  <a:pos x="348" y="483"/>
                </a:cxn>
                <a:cxn ang="0">
                  <a:pos x="319" y="418"/>
                </a:cxn>
                <a:cxn ang="0">
                  <a:pos x="281" y="348"/>
                </a:cxn>
                <a:cxn ang="0">
                  <a:pos x="232" y="283"/>
                </a:cxn>
                <a:cxn ang="0">
                  <a:pos x="171" y="230"/>
                </a:cxn>
                <a:cxn ang="0">
                  <a:pos x="112" y="198"/>
                </a:cxn>
                <a:cxn ang="0">
                  <a:pos x="36" y="215"/>
                </a:cxn>
                <a:cxn ang="0">
                  <a:pos x="2" y="283"/>
                </a:cxn>
                <a:cxn ang="0">
                  <a:pos x="6" y="363"/>
                </a:cxn>
                <a:cxn ang="0">
                  <a:pos x="27" y="445"/>
                </a:cxn>
                <a:cxn ang="0">
                  <a:pos x="57" y="513"/>
                </a:cxn>
                <a:cxn ang="0">
                  <a:pos x="95" y="574"/>
                </a:cxn>
                <a:cxn ang="0">
                  <a:pos x="141" y="639"/>
                </a:cxn>
                <a:cxn ang="0">
                  <a:pos x="200" y="703"/>
                </a:cxn>
                <a:cxn ang="0">
                  <a:pos x="262" y="766"/>
                </a:cxn>
                <a:cxn ang="0">
                  <a:pos x="329" y="837"/>
                </a:cxn>
                <a:cxn ang="0">
                  <a:pos x="384" y="920"/>
                </a:cxn>
                <a:cxn ang="0">
                  <a:pos x="426" y="1021"/>
                </a:cxn>
                <a:cxn ang="0">
                  <a:pos x="443" y="1143"/>
                </a:cxn>
                <a:cxn ang="0">
                  <a:pos x="443" y="1270"/>
                </a:cxn>
                <a:cxn ang="0">
                  <a:pos x="443" y="1350"/>
                </a:cxn>
                <a:cxn ang="0">
                  <a:pos x="452" y="1424"/>
                </a:cxn>
                <a:cxn ang="0">
                  <a:pos x="492" y="1493"/>
                </a:cxn>
                <a:cxn ang="0">
                  <a:pos x="540" y="1553"/>
                </a:cxn>
                <a:cxn ang="0">
                  <a:pos x="574" y="1609"/>
                </a:cxn>
                <a:cxn ang="0">
                  <a:pos x="599" y="1681"/>
                </a:cxn>
                <a:cxn ang="0">
                  <a:pos x="608" y="1755"/>
                </a:cxn>
                <a:cxn ang="0">
                  <a:pos x="658" y="1717"/>
                </a:cxn>
                <a:cxn ang="0">
                  <a:pos x="730" y="1669"/>
                </a:cxn>
                <a:cxn ang="0">
                  <a:pos x="813" y="1618"/>
                </a:cxn>
                <a:cxn ang="0">
                  <a:pos x="897" y="1584"/>
                </a:cxn>
                <a:cxn ang="0">
                  <a:pos x="967" y="1578"/>
                </a:cxn>
                <a:cxn ang="0">
                  <a:pos x="1022" y="1582"/>
                </a:cxn>
                <a:cxn ang="0">
                  <a:pos x="1097" y="1588"/>
                </a:cxn>
              </a:cxnLst>
              <a:rect l="0" t="0" r="r" b="b"/>
              <a:pathLst>
                <a:path w="1140" h="1757">
                  <a:moveTo>
                    <a:pt x="1129" y="1591"/>
                  </a:moveTo>
                  <a:lnTo>
                    <a:pt x="1129" y="1590"/>
                  </a:lnTo>
                  <a:lnTo>
                    <a:pt x="1129" y="1586"/>
                  </a:lnTo>
                  <a:lnTo>
                    <a:pt x="1129" y="1582"/>
                  </a:lnTo>
                  <a:lnTo>
                    <a:pt x="1129" y="1580"/>
                  </a:lnTo>
                  <a:lnTo>
                    <a:pt x="1129" y="1574"/>
                  </a:lnTo>
                  <a:lnTo>
                    <a:pt x="1129" y="1571"/>
                  </a:lnTo>
                  <a:lnTo>
                    <a:pt x="1129" y="1565"/>
                  </a:lnTo>
                  <a:lnTo>
                    <a:pt x="1131" y="1559"/>
                  </a:lnTo>
                  <a:lnTo>
                    <a:pt x="1131" y="1552"/>
                  </a:lnTo>
                  <a:lnTo>
                    <a:pt x="1131" y="1546"/>
                  </a:lnTo>
                  <a:lnTo>
                    <a:pt x="1131" y="1538"/>
                  </a:lnTo>
                  <a:lnTo>
                    <a:pt x="1133" y="1531"/>
                  </a:lnTo>
                  <a:lnTo>
                    <a:pt x="1133" y="1521"/>
                  </a:lnTo>
                  <a:lnTo>
                    <a:pt x="1133" y="1513"/>
                  </a:lnTo>
                  <a:lnTo>
                    <a:pt x="1133" y="1504"/>
                  </a:lnTo>
                  <a:lnTo>
                    <a:pt x="1135" y="1494"/>
                  </a:lnTo>
                  <a:lnTo>
                    <a:pt x="1135" y="1483"/>
                  </a:lnTo>
                  <a:lnTo>
                    <a:pt x="1135" y="1474"/>
                  </a:lnTo>
                  <a:lnTo>
                    <a:pt x="1135" y="1462"/>
                  </a:lnTo>
                  <a:lnTo>
                    <a:pt x="1136" y="1451"/>
                  </a:lnTo>
                  <a:lnTo>
                    <a:pt x="1136" y="1439"/>
                  </a:lnTo>
                  <a:lnTo>
                    <a:pt x="1138" y="1428"/>
                  </a:lnTo>
                  <a:lnTo>
                    <a:pt x="1138" y="1415"/>
                  </a:lnTo>
                  <a:lnTo>
                    <a:pt x="1138" y="1403"/>
                  </a:lnTo>
                  <a:lnTo>
                    <a:pt x="1138" y="1390"/>
                  </a:lnTo>
                  <a:lnTo>
                    <a:pt x="1138" y="1377"/>
                  </a:lnTo>
                  <a:lnTo>
                    <a:pt x="1138" y="1363"/>
                  </a:lnTo>
                  <a:lnTo>
                    <a:pt x="1138" y="1350"/>
                  </a:lnTo>
                  <a:lnTo>
                    <a:pt x="1138" y="1335"/>
                  </a:lnTo>
                  <a:lnTo>
                    <a:pt x="1140" y="1323"/>
                  </a:lnTo>
                  <a:lnTo>
                    <a:pt x="1138" y="1308"/>
                  </a:lnTo>
                  <a:lnTo>
                    <a:pt x="1138" y="1293"/>
                  </a:lnTo>
                  <a:lnTo>
                    <a:pt x="1138" y="1278"/>
                  </a:lnTo>
                  <a:lnTo>
                    <a:pt x="1138" y="1264"/>
                  </a:lnTo>
                  <a:lnTo>
                    <a:pt x="1138" y="1249"/>
                  </a:lnTo>
                  <a:lnTo>
                    <a:pt x="1138" y="1234"/>
                  </a:lnTo>
                  <a:lnTo>
                    <a:pt x="1138" y="1219"/>
                  </a:lnTo>
                  <a:lnTo>
                    <a:pt x="1138" y="1204"/>
                  </a:lnTo>
                  <a:lnTo>
                    <a:pt x="1138" y="1188"/>
                  </a:lnTo>
                  <a:lnTo>
                    <a:pt x="1136" y="1173"/>
                  </a:lnTo>
                  <a:lnTo>
                    <a:pt x="1136" y="1158"/>
                  </a:lnTo>
                  <a:lnTo>
                    <a:pt x="1136" y="1145"/>
                  </a:lnTo>
                  <a:lnTo>
                    <a:pt x="1135" y="1129"/>
                  </a:lnTo>
                  <a:lnTo>
                    <a:pt x="1135" y="1114"/>
                  </a:lnTo>
                  <a:lnTo>
                    <a:pt x="1133" y="1099"/>
                  </a:lnTo>
                  <a:lnTo>
                    <a:pt x="1133" y="1084"/>
                  </a:lnTo>
                  <a:lnTo>
                    <a:pt x="1131" y="1069"/>
                  </a:lnTo>
                  <a:lnTo>
                    <a:pt x="1129" y="1053"/>
                  </a:lnTo>
                  <a:lnTo>
                    <a:pt x="1127" y="1040"/>
                  </a:lnTo>
                  <a:lnTo>
                    <a:pt x="1127" y="1025"/>
                  </a:lnTo>
                  <a:lnTo>
                    <a:pt x="1123" y="1010"/>
                  </a:lnTo>
                  <a:lnTo>
                    <a:pt x="1121" y="996"/>
                  </a:lnTo>
                  <a:lnTo>
                    <a:pt x="1121" y="981"/>
                  </a:lnTo>
                  <a:lnTo>
                    <a:pt x="1119" y="968"/>
                  </a:lnTo>
                  <a:lnTo>
                    <a:pt x="1116" y="954"/>
                  </a:lnTo>
                  <a:lnTo>
                    <a:pt x="1114" y="939"/>
                  </a:lnTo>
                  <a:lnTo>
                    <a:pt x="1112" y="926"/>
                  </a:lnTo>
                  <a:lnTo>
                    <a:pt x="1108" y="915"/>
                  </a:lnTo>
                  <a:lnTo>
                    <a:pt x="1106" y="901"/>
                  </a:lnTo>
                  <a:lnTo>
                    <a:pt x="1102" y="888"/>
                  </a:lnTo>
                  <a:lnTo>
                    <a:pt x="1098" y="876"/>
                  </a:lnTo>
                  <a:lnTo>
                    <a:pt x="1097" y="865"/>
                  </a:lnTo>
                  <a:lnTo>
                    <a:pt x="1097" y="863"/>
                  </a:lnTo>
                  <a:lnTo>
                    <a:pt x="1095" y="856"/>
                  </a:lnTo>
                  <a:lnTo>
                    <a:pt x="1093" y="850"/>
                  </a:lnTo>
                  <a:lnTo>
                    <a:pt x="1091" y="846"/>
                  </a:lnTo>
                  <a:lnTo>
                    <a:pt x="1091" y="840"/>
                  </a:lnTo>
                  <a:lnTo>
                    <a:pt x="1091" y="833"/>
                  </a:lnTo>
                  <a:lnTo>
                    <a:pt x="1089" y="823"/>
                  </a:lnTo>
                  <a:lnTo>
                    <a:pt x="1087" y="816"/>
                  </a:lnTo>
                  <a:lnTo>
                    <a:pt x="1085" y="812"/>
                  </a:lnTo>
                  <a:lnTo>
                    <a:pt x="1085" y="806"/>
                  </a:lnTo>
                  <a:lnTo>
                    <a:pt x="1083" y="802"/>
                  </a:lnTo>
                  <a:lnTo>
                    <a:pt x="1083" y="799"/>
                  </a:lnTo>
                  <a:lnTo>
                    <a:pt x="1081" y="793"/>
                  </a:lnTo>
                  <a:lnTo>
                    <a:pt x="1081" y="787"/>
                  </a:lnTo>
                  <a:lnTo>
                    <a:pt x="1079" y="781"/>
                  </a:lnTo>
                  <a:lnTo>
                    <a:pt x="1079" y="776"/>
                  </a:lnTo>
                  <a:lnTo>
                    <a:pt x="1079" y="770"/>
                  </a:lnTo>
                  <a:lnTo>
                    <a:pt x="1079" y="764"/>
                  </a:lnTo>
                  <a:lnTo>
                    <a:pt x="1078" y="759"/>
                  </a:lnTo>
                  <a:lnTo>
                    <a:pt x="1078" y="753"/>
                  </a:lnTo>
                  <a:lnTo>
                    <a:pt x="1076" y="747"/>
                  </a:lnTo>
                  <a:lnTo>
                    <a:pt x="1076" y="740"/>
                  </a:lnTo>
                  <a:lnTo>
                    <a:pt x="1076" y="734"/>
                  </a:lnTo>
                  <a:lnTo>
                    <a:pt x="1074" y="728"/>
                  </a:lnTo>
                  <a:lnTo>
                    <a:pt x="1072" y="721"/>
                  </a:lnTo>
                  <a:lnTo>
                    <a:pt x="1072" y="715"/>
                  </a:lnTo>
                  <a:lnTo>
                    <a:pt x="1070" y="709"/>
                  </a:lnTo>
                  <a:lnTo>
                    <a:pt x="1070" y="702"/>
                  </a:lnTo>
                  <a:lnTo>
                    <a:pt x="1070" y="694"/>
                  </a:lnTo>
                  <a:lnTo>
                    <a:pt x="1068" y="688"/>
                  </a:lnTo>
                  <a:lnTo>
                    <a:pt x="1068" y="681"/>
                  </a:lnTo>
                  <a:lnTo>
                    <a:pt x="1068" y="675"/>
                  </a:lnTo>
                  <a:lnTo>
                    <a:pt x="1066" y="667"/>
                  </a:lnTo>
                  <a:lnTo>
                    <a:pt x="1066" y="660"/>
                  </a:lnTo>
                  <a:lnTo>
                    <a:pt x="1064" y="654"/>
                  </a:lnTo>
                  <a:lnTo>
                    <a:pt x="1064" y="646"/>
                  </a:lnTo>
                  <a:lnTo>
                    <a:pt x="1064" y="641"/>
                  </a:lnTo>
                  <a:lnTo>
                    <a:pt x="1062" y="633"/>
                  </a:lnTo>
                  <a:lnTo>
                    <a:pt x="1062" y="625"/>
                  </a:lnTo>
                  <a:lnTo>
                    <a:pt x="1062" y="620"/>
                  </a:lnTo>
                  <a:lnTo>
                    <a:pt x="1060" y="612"/>
                  </a:lnTo>
                  <a:lnTo>
                    <a:pt x="1060" y="605"/>
                  </a:lnTo>
                  <a:lnTo>
                    <a:pt x="1060" y="597"/>
                  </a:lnTo>
                  <a:lnTo>
                    <a:pt x="1060" y="591"/>
                  </a:lnTo>
                  <a:lnTo>
                    <a:pt x="1059" y="584"/>
                  </a:lnTo>
                  <a:lnTo>
                    <a:pt x="1059" y="578"/>
                  </a:lnTo>
                  <a:lnTo>
                    <a:pt x="1059" y="572"/>
                  </a:lnTo>
                  <a:lnTo>
                    <a:pt x="1059" y="565"/>
                  </a:lnTo>
                  <a:lnTo>
                    <a:pt x="1059" y="557"/>
                  </a:lnTo>
                  <a:lnTo>
                    <a:pt x="1059" y="551"/>
                  </a:lnTo>
                  <a:lnTo>
                    <a:pt x="1059" y="546"/>
                  </a:lnTo>
                  <a:lnTo>
                    <a:pt x="1059" y="540"/>
                  </a:lnTo>
                  <a:lnTo>
                    <a:pt x="1059" y="538"/>
                  </a:lnTo>
                  <a:lnTo>
                    <a:pt x="1059" y="534"/>
                  </a:lnTo>
                  <a:lnTo>
                    <a:pt x="1057" y="530"/>
                  </a:lnTo>
                  <a:lnTo>
                    <a:pt x="1057" y="525"/>
                  </a:lnTo>
                  <a:lnTo>
                    <a:pt x="1053" y="517"/>
                  </a:lnTo>
                  <a:lnTo>
                    <a:pt x="1051" y="510"/>
                  </a:lnTo>
                  <a:lnTo>
                    <a:pt x="1045" y="502"/>
                  </a:lnTo>
                  <a:lnTo>
                    <a:pt x="1041" y="492"/>
                  </a:lnTo>
                  <a:lnTo>
                    <a:pt x="1038" y="489"/>
                  </a:lnTo>
                  <a:lnTo>
                    <a:pt x="1034" y="483"/>
                  </a:lnTo>
                  <a:lnTo>
                    <a:pt x="1030" y="477"/>
                  </a:lnTo>
                  <a:lnTo>
                    <a:pt x="1028" y="471"/>
                  </a:lnTo>
                  <a:lnTo>
                    <a:pt x="1022" y="466"/>
                  </a:lnTo>
                  <a:lnTo>
                    <a:pt x="1019" y="462"/>
                  </a:lnTo>
                  <a:lnTo>
                    <a:pt x="1013" y="456"/>
                  </a:lnTo>
                  <a:lnTo>
                    <a:pt x="1007" y="452"/>
                  </a:lnTo>
                  <a:lnTo>
                    <a:pt x="1002" y="447"/>
                  </a:lnTo>
                  <a:lnTo>
                    <a:pt x="994" y="443"/>
                  </a:lnTo>
                  <a:lnTo>
                    <a:pt x="986" y="437"/>
                  </a:lnTo>
                  <a:lnTo>
                    <a:pt x="981" y="433"/>
                  </a:lnTo>
                  <a:lnTo>
                    <a:pt x="973" y="428"/>
                  </a:lnTo>
                  <a:lnTo>
                    <a:pt x="965" y="424"/>
                  </a:lnTo>
                  <a:lnTo>
                    <a:pt x="960" y="420"/>
                  </a:lnTo>
                  <a:lnTo>
                    <a:pt x="956" y="420"/>
                  </a:lnTo>
                  <a:lnTo>
                    <a:pt x="950" y="418"/>
                  </a:lnTo>
                  <a:lnTo>
                    <a:pt x="946" y="416"/>
                  </a:lnTo>
                  <a:lnTo>
                    <a:pt x="941" y="413"/>
                  </a:lnTo>
                  <a:lnTo>
                    <a:pt x="937" y="411"/>
                  </a:lnTo>
                  <a:lnTo>
                    <a:pt x="931" y="409"/>
                  </a:lnTo>
                  <a:lnTo>
                    <a:pt x="927" y="405"/>
                  </a:lnTo>
                  <a:lnTo>
                    <a:pt x="922" y="403"/>
                  </a:lnTo>
                  <a:lnTo>
                    <a:pt x="918" y="399"/>
                  </a:lnTo>
                  <a:lnTo>
                    <a:pt x="912" y="395"/>
                  </a:lnTo>
                  <a:lnTo>
                    <a:pt x="908" y="394"/>
                  </a:lnTo>
                  <a:lnTo>
                    <a:pt x="903" y="390"/>
                  </a:lnTo>
                  <a:lnTo>
                    <a:pt x="899" y="386"/>
                  </a:lnTo>
                  <a:lnTo>
                    <a:pt x="893" y="382"/>
                  </a:lnTo>
                  <a:lnTo>
                    <a:pt x="889" y="378"/>
                  </a:lnTo>
                  <a:lnTo>
                    <a:pt x="884" y="375"/>
                  </a:lnTo>
                  <a:lnTo>
                    <a:pt x="880" y="371"/>
                  </a:lnTo>
                  <a:lnTo>
                    <a:pt x="876" y="367"/>
                  </a:lnTo>
                  <a:lnTo>
                    <a:pt x="872" y="363"/>
                  </a:lnTo>
                  <a:lnTo>
                    <a:pt x="867" y="357"/>
                  </a:lnTo>
                  <a:lnTo>
                    <a:pt x="861" y="354"/>
                  </a:lnTo>
                  <a:lnTo>
                    <a:pt x="857" y="348"/>
                  </a:lnTo>
                  <a:lnTo>
                    <a:pt x="853" y="344"/>
                  </a:lnTo>
                  <a:lnTo>
                    <a:pt x="848" y="340"/>
                  </a:lnTo>
                  <a:lnTo>
                    <a:pt x="844" y="335"/>
                  </a:lnTo>
                  <a:lnTo>
                    <a:pt x="838" y="331"/>
                  </a:lnTo>
                  <a:lnTo>
                    <a:pt x="834" y="325"/>
                  </a:lnTo>
                  <a:lnTo>
                    <a:pt x="831" y="319"/>
                  </a:lnTo>
                  <a:lnTo>
                    <a:pt x="825" y="314"/>
                  </a:lnTo>
                  <a:lnTo>
                    <a:pt x="819" y="308"/>
                  </a:lnTo>
                  <a:lnTo>
                    <a:pt x="815" y="304"/>
                  </a:lnTo>
                  <a:lnTo>
                    <a:pt x="812" y="298"/>
                  </a:lnTo>
                  <a:lnTo>
                    <a:pt x="808" y="293"/>
                  </a:lnTo>
                  <a:lnTo>
                    <a:pt x="802" y="287"/>
                  </a:lnTo>
                  <a:lnTo>
                    <a:pt x="798" y="283"/>
                  </a:lnTo>
                  <a:lnTo>
                    <a:pt x="793" y="276"/>
                  </a:lnTo>
                  <a:lnTo>
                    <a:pt x="789" y="272"/>
                  </a:lnTo>
                  <a:lnTo>
                    <a:pt x="783" y="266"/>
                  </a:lnTo>
                  <a:lnTo>
                    <a:pt x="777" y="260"/>
                  </a:lnTo>
                  <a:lnTo>
                    <a:pt x="774" y="253"/>
                  </a:lnTo>
                  <a:lnTo>
                    <a:pt x="768" y="249"/>
                  </a:lnTo>
                  <a:lnTo>
                    <a:pt x="764" y="241"/>
                  </a:lnTo>
                  <a:lnTo>
                    <a:pt x="758" y="238"/>
                  </a:lnTo>
                  <a:lnTo>
                    <a:pt x="753" y="230"/>
                  </a:lnTo>
                  <a:lnTo>
                    <a:pt x="749" y="224"/>
                  </a:lnTo>
                  <a:lnTo>
                    <a:pt x="743" y="219"/>
                  </a:lnTo>
                  <a:lnTo>
                    <a:pt x="737" y="213"/>
                  </a:lnTo>
                  <a:lnTo>
                    <a:pt x="732" y="207"/>
                  </a:lnTo>
                  <a:lnTo>
                    <a:pt x="728" y="203"/>
                  </a:lnTo>
                  <a:lnTo>
                    <a:pt x="722" y="196"/>
                  </a:lnTo>
                  <a:lnTo>
                    <a:pt x="717" y="192"/>
                  </a:lnTo>
                  <a:lnTo>
                    <a:pt x="711" y="184"/>
                  </a:lnTo>
                  <a:lnTo>
                    <a:pt x="705" y="179"/>
                  </a:lnTo>
                  <a:lnTo>
                    <a:pt x="699" y="173"/>
                  </a:lnTo>
                  <a:lnTo>
                    <a:pt x="694" y="169"/>
                  </a:lnTo>
                  <a:lnTo>
                    <a:pt x="688" y="163"/>
                  </a:lnTo>
                  <a:lnTo>
                    <a:pt x="682" y="158"/>
                  </a:lnTo>
                  <a:lnTo>
                    <a:pt x="677" y="152"/>
                  </a:lnTo>
                  <a:lnTo>
                    <a:pt x="671" y="146"/>
                  </a:lnTo>
                  <a:lnTo>
                    <a:pt x="665" y="141"/>
                  </a:lnTo>
                  <a:lnTo>
                    <a:pt x="658" y="137"/>
                  </a:lnTo>
                  <a:lnTo>
                    <a:pt x="652" y="131"/>
                  </a:lnTo>
                  <a:lnTo>
                    <a:pt x="646" y="127"/>
                  </a:lnTo>
                  <a:lnTo>
                    <a:pt x="641" y="122"/>
                  </a:lnTo>
                  <a:lnTo>
                    <a:pt x="633" y="118"/>
                  </a:lnTo>
                  <a:lnTo>
                    <a:pt x="627" y="112"/>
                  </a:lnTo>
                  <a:lnTo>
                    <a:pt x="622" y="108"/>
                  </a:lnTo>
                  <a:lnTo>
                    <a:pt x="614" y="103"/>
                  </a:lnTo>
                  <a:lnTo>
                    <a:pt x="608" y="99"/>
                  </a:lnTo>
                  <a:lnTo>
                    <a:pt x="601" y="93"/>
                  </a:lnTo>
                  <a:lnTo>
                    <a:pt x="595" y="89"/>
                  </a:lnTo>
                  <a:lnTo>
                    <a:pt x="589" y="85"/>
                  </a:lnTo>
                  <a:lnTo>
                    <a:pt x="584" y="82"/>
                  </a:lnTo>
                  <a:lnTo>
                    <a:pt x="578" y="78"/>
                  </a:lnTo>
                  <a:lnTo>
                    <a:pt x="574" y="74"/>
                  </a:lnTo>
                  <a:lnTo>
                    <a:pt x="568" y="70"/>
                  </a:lnTo>
                  <a:lnTo>
                    <a:pt x="563" y="66"/>
                  </a:lnTo>
                  <a:lnTo>
                    <a:pt x="559" y="63"/>
                  </a:lnTo>
                  <a:lnTo>
                    <a:pt x="553" y="61"/>
                  </a:lnTo>
                  <a:lnTo>
                    <a:pt x="547" y="57"/>
                  </a:lnTo>
                  <a:lnTo>
                    <a:pt x="544" y="55"/>
                  </a:lnTo>
                  <a:lnTo>
                    <a:pt x="540" y="51"/>
                  </a:lnTo>
                  <a:lnTo>
                    <a:pt x="536" y="49"/>
                  </a:lnTo>
                  <a:lnTo>
                    <a:pt x="526" y="44"/>
                  </a:lnTo>
                  <a:lnTo>
                    <a:pt x="521" y="40"/>
                  </a:lnTo>
                  <a:lnTo>
                    <a:pt x="513" y="34"/>
                  </a:lnTo>
                  <a:lnTo>
                    <a:pt x="507" y="30"/>
                  </a:lnTo>
                  <a:lnTo>
                    <a:pt x="502" y="27"/>
                  </a:lnTo>
                  <a:lnTo>
                    <a:pt x="496" y="23"/>
                  </a:lnTo>
                  <a:lnTo>
                    <a:pt x="492" y="19"/>
                  </a:lnTo>
                  <a:lnTo>
                    <a:pt x="488" y="17"/>
                  </a:lnTo>
                  <a:lnTo>
                    <a:pt x="481" y="11"/>
                  </a:lnTo>
                  <a:lnTo>
                    <a:pt x="475" y="9"/>
                  </a:lnTo>
                  <a:lnTo>
                    <a:pt x="469" y="6"/>
                  </a:lnTo>
                  <a:lnTo>
                    <a:pt x="466" y="4"/>
                  </a:lnTo>
                  <a:lnTo>
                    <a:pt x="462" y="2"/>
                  </a:lnTo>
                  <a:lnTo>
                    <a:pt x="462" y="2"/>
                  </a:lnTo>
                  <a:lnTo>
                    <a:pt x="460" y="0"/>
                  </a:lnTo>
                  <a:lnTo>
                    <a:pt x="456" y="0"/>
                  </a:lnTo>
                  <a:lnTo>
                    <a:pt x="452" y="0"/>
                  </a:lnTo>
                  <a:lnTo>
                    <a:pt x="445" y="0"/>
                  </a:lnTo>
                  <a:lnTo>
                    <a:pt x="441" y="0"/>
                  </a:lnTo>
                  <a:lnTo>
                    <a:pt x="437" y="0"/>
                  </a:lnTo>
                  <a:lnTo>
                    <a:pt x="431" y="0"/>
                  </a:lnTo>
                  <a:lnTo>
                    <a:pt x="428" y="0"/>
                  </a:lnTo>
                  <a:lnTo>
                    <a:pt x="424" y="0"/>
                  </a:lnTo>
                  <a:lnTo>
                    <a:pt x="418" y="0"/>
                  </a:lnTo>
                  <a:lnTo>
                    <a:pt x="412" y="0"/>
                  </a:lnTo>
                  <a:lnTo>
                    <a:pt x="409" y="0"/>
                  </a:lnTo>
                  <a:lnTo>
                    <a:pt x="403" y="0"/>
                  </a:lnTo>
                  <a:lnTo>
                    <a:pt x="397" y="0"/>
                  </a:lnTo>
                  <a:lnTo>
                    <a:pt x="392" y="0"/>
                  </a:lnTo>
                  <a:lnTo>
                    <a:pt x="386" y="0"/>
                  </a:lnTo>
                  <a:lnTo>
                    <a:pt x="380" y="0"/>
                  </a:lnTo>
                  <a:lnTo>
                    <a:pt x="376" y="2"/>
                  </a:lnTo>
                  <a:lnTo>
                    <a:pt x="371" y="2"/>
                  </a:lnTo>
                  <a:lnTo>
                    <a:pt x="367" y="4"/>
                  </a:lnTo>
                  <a:lnTo>
                    <a:pt x="361" y="4"/>
                  </a:lnTo>
                  <a:lnTo>
                    <a:pt x="357" y="4"/>
                  </a:lnTo>
                  <a:lnTo>
                    <a:pt x="352" y="4"/>
                  </a:lnTo>
                  <a:lnTo>
                    <a:pt x="350" y="6"/>
                  </a:lnTo>
                  <a:lnTo>
                    <a:pt x="342" y="8"/>
                  </a:lnTo>
                  <a:lnTo>
                    <a:pt x="336" y="9"/>
                  </a:lnTo>
                  <a:lnTo>
                    <a:pt x="348" y="312"/>
                  </a:lnTo>
                  <a:lnTo>
                    <a:pt x="424" y="279"/>
                  </a:lnTo>
                  <a:lnTo>
                    <a:pt x="424" y="279"/>
                  </a:lnTo>
                  <a:lnTo>
                    <a:pt x="426" y="283"/>
                  </a:lnTo>
                  <a:lnTo>
                    <a:pt x="428" y="287"/>
                  </a:lnTo>
                  <a:lnTo>
                    <a:pt x="433" y="295"/>
                  </a:lnTo>
                  <a:lnTo>
                    <a:pt x="433" y="298"/>
                  </a:lnTo>
                  <a:lnTo>
                    <a:pt x="437" y="304"/>
                  </a:lnTo>
                  <a:lnTo>
                    <a:pt x="439" y="308"/>
                  </a:lnTo>
                  <a:lnTo>
                    <a:pt x="443" y="314"/>
                  </a:lnTo>
                  <a:lnTo>
                    <a:pt x="445" y="317"/>
                  </a:lnTo>
                  <a:lnTo>
                    <a:pt x="449" y="325"/>
                  </a:lnTo>
                  <a:lnTo>
                    <a:pt x="452" y="331"/>
                  </a:lnTo>
                  <a:lnTo>
                    <a:pt x="458" y="336"/>
                  </a:lnTo>
                  <a:lnTo>
                    <a:pt x="460" y="340"/>
                  </a:lnTo>
                  <a:lnTo>
                    <a:pt x="464" y="348"/>
                  </a:lnTo>
                  <a:lnTo>
                    <a:pt x="469" y="354"/>
                  </a:lnTo>
                  <a:lnTo>
                    <a:pt x="475" y="361"/>
                  </a:lnTo>
                  <a:lnTo>
                    <a:pt x="479" y="367"/>
                  </a:lnTo>
                  <a:lnTo>
                    <a:pt x="483" y="373"/>
                  </a:lnTo>
                  <a:lnTo>
                    <a:pt x="488" y="378"/>
                  </a:lnTo>
                  <a:lnTo>
                    <a:pt x="494" y="386"/>
                  </a:lnTo>
                  <a:lnTo>
                    <a:pt x="500" y="392"/>
                  </a:lnTo>
                  <a:lnTo>
                    <a:pt x="504" y="397"/>
                  </a:lnTo>
                  <a:lnTo>
                    <a:pt x="509" y="403"/>
                  </a:lnTo>
                  <a:lnTo>
                    <a:pt x="517" y="411"/>
                  </a:lnTo>
                  <a:lnTo>
                    <a:pt x="523" y="416"/>
                  </a:lnTo>
                  <a:lnTo>
                    <a:pt x="528" y="422"/>
                  </a:lnTo>
                  <a:lnTo>
                    <a:pt x="534" y="426"/>
                  </a:lnTo>
                  <a:lnTo>
                    <a:pt x="542" y="432"/>
                  </a:lnTo>
                  <a:lnTo>
                    <a:pt x="542" y="433"/>
                  </a:lnTo>
                  <a:lnTo>
                    <a:pt x="540" y="437"/>
                  </a:lnTo>
                  <a:lnTo>
                    <a:pt x="538" y="439"/>
                  </a:lnTo>
                  <a:lnTo>
                    <a:pt x="538" y="445"/>
                  </a:lnTo>
                  <a:lnTo>
                    <a:pt x="536" y="449"/>
                  </a:lnTo>
                  <a:lnTo>
                    <a:pt x="534" y="454"/>
                  </a:lnTo>
                  <a:lnTo>
                    <a:pt x="532" y="460"/>
                  </a:lnTo>
                  <a:lnTo>
                    <a:pt x="530" y="466"/>
                  </a:lnTo>
                  <a:lnTo>
                    <a:pt x="528" y="471"/>
                  </a:lnTo>
                  <a:lnTo>
                    <a:pt x="528" y="479"/>
                  </a:lnTo>
                  <a:lnTo>
                    <a:pt x="526" y="487"/>
                  </a:lnTo>
                  <a:lnTo>
                    <a:pt x="525" y="494"/>
                  </a:lnTo>
                  <a:lnTo>
                    <a:pt x="523" y="502"/>
                  </a:lnTo>
                  <a:lnTo>
                    <a:pt x="523" y="511"/>
                  </a:lnTo>
                  <a:lnTo>
                    <a:pt x="519" y="519"/>
                  </a:lnTo>
                  <a:lnTo>
                    <a:pt x="517" y="527"/>
                  </a:lnTo>
                  <a:lnTo>
                    <a:pt x="517" y="530"/>
                  </a:lnTo>
                  <a:lnTo>
                    <a:pt x="517" y="534"/>
                  </a:lnTo>
                  <a:lnTo>
                    <a:pt x="515" y="540"/>
                  </a:lnTo>
                  <a:lnTo>
                    <a:pt x="515" y="546"/>
                  </a:lnTo>
                  <a:lnTo>
                    <a:pt x="515" y="549"/>
                  </a:lnTo>
                  <a:lnTo>
                    <a:pt x="513" y="553"/>
                  </a:lnTo>
                  <a:lnTo>
                    <a:pt x="513" y="557"/>
                  </a:lnTo>
                  <a:lnTo>
                    <a:pt x="513" y="563"/>
                  </a:lnTo>
                  <a:lnTo>
                    <a:pt x="511" y="567"/>
                  </a:lnTo>
                  <a:lnTo>
                    <a:pt x="511" y="572"/>
                  </a:lnTo>
                  <a:lnTo>
                    <a:pt x="511" y="576"/>
                  </a:lnTo>
                  <a:lnTo>
                    <a:pt x="511" y="582"/>
                  </a:lnTo>
                  <a:lnTo>
                    <a:pt x="511" y="589"/>
                  </a:lnTo>
                  <a:lnTo>
                    <a:pt x="511" y="597"/>
                  </a:lnTo>
                  <a:lnTo>
                    <a:pt x="511" y="606"/>
                  </a:lnTo>
                  <a:lnTo>
                    <a:pt x="513" y="614"/>
                  </a:lnTo>
                  <a:lnTo>
                    <a:pt x="513" y="624"/>
                  </a:lnTo>
                  <a:lnTo>
                    <a:pt x="515" y="631"/>
                  </a:lnTo>
                  <a:lnTo>
                    <a:pt x="517" y="639"/>
                  </a:lnTo>
                  <a:lnTo>
                    <a:pt x="519" y="646"/>
                  </a:lnTo>
                  <a:lnTo>
                    <a:pt x="517" y="645"/>
                  </a:lnTo>
                  <a:lnTo>
                    <a:pt x="511" y="641"/>
                  </a:lnTo>
                  <a:lnTo>
                    <a:pt x="506" y="639"/>
                  </a:lnTo>
                  <a:lnTo>
                    <a:pt x="502" y="635"/>
                  </a:lnTo>
                  <a:lnTo>
                    <a:pt x="498" y="631"/>
                  </a:lnTo>
                  <a:lnTo>
                    <a:pt x="492" y="627"/>
                  </a:lnTo>
                  <a:lnTo>
                    <a:pt x="487" y="624"/>
                  </a:lnTo>
                  <a:lnTo>
                    <a:pt x="479" y="618"/>
                  </a:lnTo>
                  <a:lnTo>
                    <a:pt x="471" y="612"/>
                  </a:lnTo>
                  <a:lnTo>
                    <a:pt x="466" y="606"/>
                  </a:lnTo>
                  <a:lnTo>
                    <a:pt x="458" y="599"/>
                  </a:lnTo>
                  <a:lnTo>
                    <a:pt x="449" y="593"/>
                  </a:lnTo>
                  <a:lnTo>
                    <a:pt x="441" y="586"/>
                  </a:lnTo>
                  <a:lnTo>
                    <a:pt x="433" y="580"/>
                  </a:lnTo>
                  <a:lnTo>
                    <a:pt x="428" y="574"/>
                  </a:lnTo>
                  <a:lnTo>
                    <a:pt x="424" y="570"/>
                  </a:lnTo>
                  <a:lnTo>
                    <a:pt x="420" y="567"/>
                  </a:lnTo>
                  <a:lnTo>
                    <a:pt x="416" y="563"/>
                  </a:lnTo>
                  <a:lnTo>
                    <a:pt x="407" y="555"/>
                  </a:lnTo>
                  <a:lnTo>
                    <a:pt x="399" y="546"/>
                  </a:lnTo>
                  <a:lnTo>
                    <a:pt x="393" y="542"/>
                  </a:lnTo>
                  <a:lnTo>
                    <a:pt x="390" y="536"/>
                  </a:lnTo>
                  <a:lnTo>
                    <a:pt x="386" y="532"/>
                  </a:lnTo>
                  <a:lnTo>
                    <a:pt x="382" y="527"/>
                  </a:lnTo>
                  <a:lnTo>
                    <a:pt x="376" y="523"/>
                  </a:lnTo>
                  <a:lnTo>
                    <a:pt x="374" y="517"/>
                  </a:lnTo>
                  <a:lnTo>
                    <a:pt x="371" y="513"/>
                  </a:lnTo>
                  <a:lnTo>
                    <a:pt x="367" y="508"/>
                  </a:lnTo>
                  <a:lnTo>
                    <a:pt x="361" y="502"/>
                  </a:lnTo>
                  <a:lnTo>
                    <a:pt x="359" y="498"/>
                  </a:lnTo>
                  <a:lnTo>
                    <a:pt x="355" y="492"/>
                  </a:lnTo>
                  <a:lnTo>
                    <a:pt x="352" y="489"/>
                  </a:lnTo>
                  <a:lnTo>
                    <a:pt x="348" y="483"/>
                  </a:lnTo>
                  <a:lnTo>
                    <a:pt x="346" y="477"/>
                  </a:lnTo>
                  <a:lnTo>
                    <a:pt x="342" y="471"/>
                  </a:lnTo>
                  <a:lnTo>
                    <a:pt x="340" y="468"/>
                  </a:lnTo>
                  <a:lnTo>
                    <a:pt x="336" y="462"/>
                  </a:lnTo>
                  <a:lnTo>
                    <a:pt x="333" y="456"/>
                  </a:lnTo>
                  <a:lnTo>
                    <a:pt x="331" y="451"/>
                  </a:lnTo>
                  <a:lnTo>
                    <a:pt x="329" y="445"/>
                  </a:lnTo>
                  <a:lnTo>
                    <a:pt x="325" y="439"/>
                  </a:lnTo>
                  <a:lnTo>
                    <a:pt x="323" y="435"/>
                  </a:lnTo>
                  <a:lnTo>
                    <a:pt x="321" y="430"/>
                  </a:lnTo>
                  <a:lnTo>
                    <a:pt x="321" y="424"/>
                  </a:lnTo>
                  <a:lnTo>
                    <a:pt x="319" y="418"/>
                  </a:lnTo>
                  <a:lnTo>
                    <a:pt x="316" y="413"/>
                  </a:lnTo>
                  <a:lnTo>
                    <a:pt x="314" y="407"/>
                  </a:lnTo>
                  <a:lnTo>
                    <a:pt x="312" y="401"/>
                  </a:lnTo>
                  <a:lnTo>
                    <a:pt x="308" y="395"/>
                  </a:lnTo>
                  <a:lnTo>
                    <a:pt x="306" y="390"/>
                  </a:lnTo>
                  <a:lnTo>
                    <a:pt x="302" y="382"/>
                  </a:lnTo>
                  <a:lnTo>
                    <a:pt x="300" y="378"/>
                  </a:lnTo>
                  <a:lnTo>
                    <a:pt x="297" y="371"/>
                  </a:lnTo>
                  <a:lnTo>
                    <a:pt x="293" y="367"/>
                  </a:lnTo>
                  <a:lnTo>
                    <a:pt x="289" y="361"/>
                  </a:lnTo>
                  <a:lnTo>
                    <a:pt x="287" y="355"/>
                  </a:lnTo>
                  <a:lnTo>
                    <a:pt x="281" y="348"/>
                  </a:lnTo>
                  <a:lnTo>
                    <a:pt x="279" y="344"/>
                  </a:lnTo>
                  <a:lnTo>
                    <a:pt x="276" y="336"/>
                  </a:lnTo>
                  <a:lnTo>
                    <a:pt x="272" y="333"/>
                  </a:lnTo>
                  <a:lnTo>
                    <a:pt x="266" y="325"/>
                  </a:lnTo>
                  <a:lnTo>
                    <a:pt x="262" y="319"/>
                  </a:lnTo>
                  <a:lnTo>
                    <a:pt x="259" y="314"/>
                  </a:lnTo>
                  <a:lnTo>
                    <a:pt x="255" y="310"/>
                  </a:lnTo>
                  <a:lnTo>
                    <a:pt x="249" y="304"/>
                  </a:lnTo>
                  <a:lnTo>
                    <a:pt x="245" y="298"/>
                  </a:lnTo>
                  <a:lnTo>
                    <a:pt x="240" y="293"/>
                  </a:lnTo>
                  <a:lnTo>
                    <a:pt x="236" y="289"/>
                  </a:lnTo>
                  <a:lnTo>
                    <a:pt x="232" y="283"/>
                  </a:lnTo>
                  <a:lnTo>
                    <a:pt x="226" y="278"/>
                  </a:lnTo>
                  <a:lnTo>
                    <a:pt x="222" y="274"/>
                  </a:lnTo>
                  <a:lnTo>
                    <a:pt x="217" y="268"/>
                  </a:lnTo>
                  <a:lnTo>
                    <a:pt x="213" y="264"/>
                  </a:lnTo>
                  <a:lnTo>
                    <a:pt x="207" y="260"/>
                  </a:lnTo>
                  <a:lnTo>
                    <a:pt x="203" y="257"/>
                  </a:lnTo>
                  <a:lnTo>
                    <a:pt x="198" y="251"/>
                  </a:lnTo>
                  <a:lnTo>
                    <a:pt x="192" y="247"/>
                  </a:lnTo>
                  <a:lnTo>
                    <a:pt x="188" y="241"/>
                  </a:lnTo>
                  <a:lnTo>
                    <a:pt x="183" y="238"/>
                  </a:lnTo>
                  <a:lnTo>
                    <a:pt x="177" y="236"/>
                  </a:lnTo>
                  <a:lnTo>
                    <a:pt x="171" y="230"/>
                  </a:lnTo>
                  <a:lnTo>
                    <a:pt x="167" y="226"/>
                  </a:lnTo>
                  <a:lnTo>
                    <a:pt x="162" y="224"/>
                  </a:lnTo>
                  <a:lnTo>
                    <a:pt x="156" y="220"/>
                  </a:lnTo>
                  <a:lnTo>
                    <a:pt x="152" y="217"/>
                  </a:lnTo>
                  <a:lnTo>
                    <a:pt x="146" y="213"/>
                  </a:lnTo>
                  <a:lnTo>
                    <a:pt x="141" y="211"/>
                  </a:lnTo>
                  <a:lnTo>
                    <a:pt x="137" y="209"/>
                  </a:lnTo>
                  <a:lnTo>
                    <a:pt x="131" y="207"/>
                  </a:lnTo>
                  <a:lnTo>
                    <a:pt x="127" y="203"/>
                  </a:lnTo>
                  <a:lnTo>
                    <a:pt x="122" y="203"/>
                  </a:lnTo>
                  <a:lnTo>
                    <a:pt x="118" y="201"/>
                  </a:lnTo>
                  <a:lnTo>
                    <a:pt x="112" y="198"/>
                  </a:lnTo>
                  <a:lnTo>
                    <a:pt x="108" y="198"/>
                  </a:lnTo>
                  <a:lnTo>
                    <a:pt x="103" y="196"/>
                  </a:lnTo>
                  <a:lnTo>
                    <a:pt x="99" y="196"/>
                  </a:lnTo>
                  <a:lnTo>
                    <a:pt x="89" y="194"/>
                  </a:lnTo>
                  <a:lnTo>
                    <a:pt x="82" y="194"/>
                  </a:lnTo>
                  <a:lnTo>
                    <a:pt x="74" y="194"/>
                  </a:lnTo>
                  <a:lnTo>
                    <a:pt x="67" y="196"/>
                  </a:lnTo>
                  <a:lnTo>
                    <a:pt x="59" y="198"/>
                  </a:lnTo>
                  <a:lnTo>
                    <a:pt x="53" y="203"/>
                  </a:lnTo>
                  <a:lnTo>
                    <a:pt x="48" y="205"/>
                  </a:lnTo>
                  <a:lnTo>
                    <a:pt x="42" y="209"/>
                  </a:lnTo>
                  <a:lnTo>
                    <a:pt x="36" y="215"/>
                  </a:lnTo>
                  <a:lnTo>
                    <a:pt x="32" y="219"/>
                  </a:lnTo>
                  <a:lnTo>
                    <a:pt x="27" y="224"/>
                  </a:lnTo>
                  <a:lnTo>
                    <a:pt x="23" y="230"/>
                  </a:lnTo>
                  <a:lnTo>
                    <a:pt x="19" y="236"/>
                  </a:lnTo>
                  <a:lnTo>
                    <a:pt x="17" y="241"/>
                  </a:lnTo>
                  <a:lnTo>
                    <a:pt x="13" y="245"/>
                  </a:lnTo>
                  <a:lnTo>
                    <a:pt x="12" y="251"/>
                  </a:lnTo>
                  <a:lnTo>
                    <a:pt x="10" y="257"/>
                  </a:lnTo>
                  <a:lnTo>
                    <a:pt x="8" y="264"/>
                  </a:lnTo>
                  <a:lnTo>
                    <a:pt x="6" y="270"/>
                  </a:lnTo>
                  <a:lnTo>
                    <a:pt x="4" y="276"/>
                  </a:lnTo>
                  <a:lnTo>
                    <a:pt x="2" y="283"/>
                  </a:lnTo>
                  <a:lnTo>
                    <a:pt x="2" y="291"/>
                  </a:lnTo>
                  <a:lnTo>
                    <a:pt x="0" y="297"/>
                  </a:lnTo>
                  <a:lnTo>
                    <a:pt x="0" y="302"/>
                  </a:lnTo>
                  <a:lnTo>
                    <a:pt x="0" y="308"/>
                  </a:lnTo>
                  <a:lnTo>
                    <a:pt x="0" y="316"/>
                  </a:lnTo>
                  <a:lnTo>
                    <a:pt x="0" y="323"/>
                  </a:lnTo>
                  <a:lnTo>
                    <a:pt x="0" y="331"/>
                  </a:lnTo>
                  <a:lnTo>
                    <a:pt x="2" y="336"/>
                  </a:lnTo>
                  <a:lnTo>
                    <a:pt x="2" y="344"/>
                  </a:lnTo>
                  <a:lnTo>
                    <a:pt x="2" y="350"/>
                  </a:lnTo>
                  <a:lnTo>
                    <a:pt x="4" y="355"/>
                  </a:lnTo>
                  <a:lnTo>
                    <a:pt x="6" y="363"/>
                  </a:lnTo>
                  <a:lnTo>
                    <a:pt x="6" y="369"/>
                  </a:lnTo>
                  <a:lnTo>
                    <a:pt x="8" y="376"/>
                  </a:lnTo>
                  <a:lnTo>
                    <a:pt x="10" y="382"/>
                  </a:lnTo>
                  <a:lnTo>
                    <a:pt x="10" y="388"/>
                  </a:lnTo>
                  <a:lnTo>
                    <a:pt x="12" y="395"/>
                  </a:lnTo>
                  <a:lnTo>
                    <a:pt x="12" y="399"/>
                  </a:lnTo>
                  <a:lnTo>
                    <a:pt x="13" y="407"/>
                  </a:lnTo>
                  <a:lnTo>
                    <a:pt x="15" y="414"/>
                  </a:lnTo>
                  <a:lnTo>
                    <a:pt x="17" y="420"/>
                  </a:lnTo>
                  <a:lnTo>
                    <a:pt x="21" y="428"/>
                  </a:lnTo>
                  <a:lnTo>
                    <a:pt x="23" y="435"/>
                  </a:lnTo>
                  <a:lnTo>
                    <a:pt x="27" y="445"/>
                  </a:lnTo>
                  <a:lnTo>
                    <a:pt x="31" y="452"/>
                  </a:lnTo>
                  <a:lnTo>
                    <a:pt x="32" y="462"/>
                  </a:lnTo>
                  <a:lnTo>
                    <a:pt x="36" y="470"/>
                  </a:lnTo>
                  <a:lnTo>
                    <a:pt x="38" y="473"/>
                  </a:lnTo>
                  <a:lnTo>
                    <a:pt x="42" y="479"/>
                  </a:lnTo>
                  <a:lnTo>
                    <a:pt x="44" y="483"/>
                  </a:lnTo>
                  <a:lnTo>
                    <a:pt x="46" y="489"/>
                  </a:lnTo>
                  <a:lnTo>
                    <a:pt x="48" y="492"/>
                  </a:lnTo>
                  <a:lnTo>
                    <a:pt x="50" y="498"/>
                  </a:lnTo>
                  <a:lnTo>
                    <a:pt x="51" y="502"/>
                  </a:lnTo>
                  <a:lnTo>
                    <a:pt x="55" y="508"/>
                  </a:lnTo>
                  <a:lnTo>
                    <a:pt x="57" y="513"/>
                  </a:lnTo>
                  <a:lnTo>
                    <a:pt x="61" y="519"/>
                  </a:lnTo>
                  <a:lnTo>
                    <a:pt x="63" y="523"/>
                  </a:lnTo>
                  <a:lnTo>
                    <a:pt x="67" y="529"/>
                  </a:lnTo>
                  <a:lnTo>
                    <a:pt x="69" y="534"/>
                  </a:lnTo>
                  <a:lnTo>
                    <a:pt x="72" y="538"/>
                  </a:lnTo>
                  <a:lnTo>
                    <a:pt x="74" y="544"/>
                  </a:lnTo>
                  <a:lnTo>
                    <a:pt x="78" y="549"/>
                  </a:lnTo>
                  <a:lnTo>
                    <a:pt x="80" y="553"/>
                  </a:lnTo>
                  <a:lnTo>
                    <a:pt x="84" y="559"/>
                  </a:lnTo>
                  <a:lnTo>
                    <a:pt x="88" y="565"/>
                  </a:lnTo>
                  <a:lnTo>
                    <a:pt x="91" y="570"/>
                  </a:lnTo>
                  <a:lnTo>
                    <a:pt x="95" y="574"/>
                  </a:lnTo>
                  <a:lnTo>
                    <a:pt x="99" y="580"/>
                  </a:lnTo>
                  <a:lnTo>
                    <a:pt x="101" y="586"/>
                  </a:lnTo>
                  <a:lnTo>
                    <a:pt x="105" y="591"/>
                  </a:lnTo>
                  <a:lnTo>
                    <a:pt x="108" y="597"/>
                  </a:lnTo>
                  <a:lnTo>
                    <a:pt x="112" y="603"/>
                  </a:lnTo>
                  <a:lnTo>
                    <a:pt x="116" y="608"/>
                  </a:lnTo>
                  <a:lnTo>
                    <a:pt x="122" y="614"/>
                  </a:lnTo>
                  <a:lnTo>
                    <a:pt x="126" y="618"/>
                  </a:lnTo>
                  <a:lnTo>
                    <a:pt x="129" y="624"/>
                  </a:lnTo>
                  <a:lnTo>
                    <a:pt x="133" y="629"/>
                  </a:lnTo>
                  <a:lnTo>
                    <a:pt x="137" y="635"/>
                  </a:lnTo>
                  <a:lnTo>
                    <a:pt x="141" y="639"/>
                  </a:lnTo>
                  <a:lnTo>
                    <a:pt x="146" y="645"/>
                  </a:lnTo>
                  <a:lnTo>
                    <a:pt x="150" y="650"/>
                  </a:lnTo>
                  <a:lnTo>
                    <a:pt x="156" y="656"/>
                  </a:lnTo>
                  <a:lnTo>
                    <a:pt x="160" y="660"/>
                  </a:lnTo>
                  <a:lnTo>
                    <a:pt x="164" y="665"/>
                  </a:lnTo>
                  <a:lnTo>
                    <a:pt x="169" y="671"/>
                  </a:lnTo>
                  <a:lnTo>
                    <a:pt x="173" y="677"/>
                  </a:lnTo>
                  <a:lnTo>
                    <a:pt x="179" y="683"/>
                  </a:lnTo>
                  <a:lnTo>
                    <a:pt x="184" y="688"/>
                  </a:lnTo>
                  <a:lnTo>
                    <a:pt x="188" y="694"/>
                  </a:lnTo>
                  <a:lnTo>
                    <a:pt x="194" y="700"/>
                  </a:lnTo>
                  <a:lnTo>
                    <a:pt x="200" y="703"/>
                  </a:lnTo>
                  <a:lnTo>
                    <a:pt x="203" y="709"/>
                  </a:lnTo>
                  <a:lnTo>
                    <a:pt x="209" y="713"/>
                  </a:lnTo>
                  <a:lnTo>
                    <a:pt x="215" y="719"/>
                  </a:lnTo>
                  <a:lnTo>
                    <a:pt x="219" y="724"/>
                  </a:lnTo>
                  <a:lnTo>
                    <a:pt x="224" y="730"/>
                  </a:lnTo>
                  <a:lnTo>
                    <a:pt x="230" y="736"/>
                  </a:lnTo>
                  <a:lnTo>
                    <a:pt x="236" y="740"/>
                  </a:lnTo>
                  <a:lnTo>
                    <a:pt x="241" y="745"/>
                  </a:lnTo>
                  <a:lnTo>
                    <a:pt x="247" y="751"/>
                  </a:lnTo>
                  <a:lnTo>
                    <a:pt x="253" y="757"/>
                  </a:lnTo>
                  <a:lnTo>
                    <a:pt x="259" y="762"/>
                  </a:lnTo>
                  <a:lnTo>
                    <a:pt x="262" y="766"/>
                  </a:lnTo>
                  <a:lnTo>
                    <a:pt x="270" y="772"/>
                  </a:lnTo>
                  <a:lnTo>
                    <a:pt x="274" y="778"/>
                  </a:lnTo>
                  <a:lnTo>
                    <a:pt x="281" y="785"/>
                  </a:lnTo>
                  <a:lnTo>
                    <a:pt x="285" y="789"/>
                  </a:lnTo>
                  <a:lnTo>
                    <a:pt x="291" y="795"/>
                  </a:lnTo>
                  <a:lnTo>
                    <a:pt x="297" y="800"/>
                  </a:lnTo>
                  <a:lnTo>
                    <a:pt x="302" y="808"/>
                  </a:lnTo>
                  <a:lnTo>
                    <a:pt x="306" y="814"/>
                  </a:lnTo>
                  <a:lnTo>
                    <a:pt x="312" y="819"/>
                  </a:lnTo>
                  <a:lnTo>
                    <a:pt x="317" y="825"/>
                  </a:lnTo>
                  <a:lnTo>
                    <a:pt x="323" y="831"/>
                  </a:lnTo>
                  <a:lnTo>
                    <a:pt x="329" y="837"/>
                  </a:lnTo>
                  <a:lnTo>
                    <a:pt x="333" y="844"/>
                  </a:lnTo>
                  <a:lnTo>
                    <a:pt x="338" y="850"/>
                  </a:lnTo>
                  <a:lnTo>
                    <a:pt x="344" y="857"/>
                  </a:lnTo>
                  <a:lnTo>
                    <a:pt x="348" y="863"/>
                  </a:lnTo>
                  <a:lnTo>
                    <a:pt x="354" y="871"/>
                  </a:lnTo>
                  <a:lnTo>
                    <a:pt x="357" y="878"/>
                  </a:lnTo>
                  <a:lnTo>
                    <a:pt x="363" y="886"/>
                  </a:lnTo>
                  <a:lnTo>
                    <a:pt x="367" y="892"/>
                  </a:lnTo>
                  <a:lnTo>
                    <a:pt x="371" y="899"/>
                  </a:lnTo>
                  <a:lnTo>
                    <a:pt x="376" y="907"/>
                  </a:lnTo>
                  <a:lnTo>
                    <a:pt x="380" y="913"/>
                  </a:lnTo>
                  <a:lnTo>
                    <a:pt x="384" y="920"/>
                  </a:lnTo>
                  <a:lnTo>
                    <a:pt x="388" y="928"/>
                  </a:lnTo>
                  <a:lnTo>
                    <a:pt x="392" y="935"/>
                  </a:lnTo>
                  <a:lnTo>
                    <a:pt x="397" y="945"/>
                  </a:lnTo>
                  <a:lnTo>
                    <a:pt x="399" y="951"/>
                  </a:lnTo>
                  <a:lnTo>
                    <a:pt x="403" y="960"/>
                  </a:lnTo>
                  <a:lnTo>
                    <a:pt x="407" y="968"/>
                  </a:lnTo>
                  <a:lnTo>
                    <a:pt x="411" y="977"/>
                  </a:lnTo>
                  <a:lnTo>
                    <a:pt x="412" y="985"/>
                  </a:lnTo>
                  <a:lnTo>
                    <a:pt x="418" y="994"/>
                  </a:lnTo>
                  <a:lnTo>
                    <a:pt x="420" y="1002"/>
                  </a:lnTo>
                  <a:lnTo>
                    <a:pt x="424" y="1013"/>
                  </a:lnTo>
                  <a:lnTo>
                    <a:pt x="426" y="1021"/>
                  </a:lnTo>
                  <a:lnTo>
                    <a:pt x="428" y="1031"/>
                  </a:lnTo>
                  <a:lnTo>
                    <a:pt x="430" y="1040"/>
                  </a:lnTo>
                  <a:lnTo>
                    <a:pt x="433" y="1050"/>
                  </a:lnTo>
                  <a:lnTo>
                    <a:pt x="433" y="1059"/>
                  </a:lnTo>
                  <a:lnTo>
                    <a:pt x="437" y="1069"/>
                  </a:lnTo>
                  <a:lnTo>
                    <a:pt x="439" y="1080"/>
                  </a:lnTo>
                  <a:lnTo>
                    <a:pt x="439" y="1089"/>
                  </a:lnTo>
                  <a:lnTo>
                    <a:pt x="441" y="1099"/>
                  </a:lnTo>
                  <a:lnTo>
                    <a:pt x="441" y="1110"/>
                  </a:lnTo>
                  <a:lnTo>
                    <a:pt x="443" y="1120"/>
                  </a:lnTo>
                  <a:lnTo>
                    <a:pt x="443" y="1133"/>
                  </a:lnTo>
                  <a:lnTo>
                    <a:pt x="443" y="1143"/>
                  </a:lnTo>
                  <a:lnTo>
                    <a:pt x="445" y="1156"/>
                  </a:lnTo>
                  <a:lnTo>
                    <a:pt x="445" y="1167"/>
                  </a:lnTo>
                  <a:lnTo>
                    <a:pt x="445" y="1179"/>
                  </a:lnTo>
                  <a:lnTo>
                    <a:pt x="445" y="1190"/>
                  </a:lnTo>
                  <a:lnTo>
                    <a:pt x="445" y="1202"/>
                  </a:lnTo>
                  <a:lnTo>
                    <a:pt x="443" y="1211"/>
                  </a:lnTo>
                  <a:lnTo>
                    <a:pt x="443" y="1223"/>
                  </a:lnTo>
                  <a:lnTo>
                    <a:pt x="443" y="1232"/>
                  </a:lnTo>
                  <a:lnTo>
                    <a:pt x="443" y="1242"/>
                  </a:lnTo>
                  <a:lnTo>
                    <a:pt x="443" y="1251"/>
                  </a:lnTo>
                  <a:lnTo>
                    <a:pt x="443" y="1261"/>
                  </a:lnTo>
                  <a:lnTo>
                    <a:pt x="443" y="1270"/>
                  </a:lnTo>
                  <a:lnTo>
                    <a:pt x="443" y="1278"/>
                  </a:lnTo>
                  <a:lnTo>
                    <a:pt x="443" y="1285"/>
                  </a:lnTo>
                  <a:lnTo>
                    <a:pt x="443" y="1293"/>
                  </a:lnTo>
                  <a:lnTo>
                    <a:pt x="443" y="1301"/>
                  </a:lnTo>
                  <a:lnTo>
                    <a:pt x="443" y="1308"/>
                  </a:lnTo>
                  <a:lnTo>
                    <a:pt x="443" y="1316"/>
                  </a:lnTo>
                  <a:lnTo>
                    <a:pt x="443" y="1323"/>
                  </a:lnTo>
                  <a:lnTo>
                    <a:pt x="443" y="1329"/>
                  </a:lnTo>
                  <a:lnTo>
                    <a:pt x="443" y="1335"/>
                  </a:lnTo>
                  <a:lnTo>
                    <a:pt x="443" y="1340"/>
                  </a:lnTo>
                  <a:lnTo>
                    <a:pt x="443" y="1344"/>
                  </a:lnTo>
                  <a:lnTo>
                    <a:pt x="443" y="1350"/>
                  </a:lnTo>
                  <a:lnTo>
                    <a:pt x="443" y="1356"/>
                  </a:lnTo>
                  <a:lnTo>
                    <a:pt x="443" y="1361"/>
                  </a:lnTo>
                  <a:lnTo>
                    <a:pt x="443" y="1367"/>
                  </a:lnTo>
                  <a:lnTo>
                    <a:pt x="443" y="1375"/>
                  </a:lnTo>
                  <a:lnTo>
                    <a:pt x="443" y="1382"/>
                  </a:lnTo>
                  <a:lnTo>
                    <a:pt x="445" y="1390"/>
                  </a:lnTo>
                  <a:lnTo>
                    <a:pt x="447" y="1397"/>
                  </a:lnTo>
                  <a:lnTo>
                    <a:pt x="447" y="1403"/>
                  </a:lnTo>
                  <a:lnTo>
                    <a:pt x="449" y="1409"/>
                  </a:lnTo>
                  <a:lnTo>
                    <a:pt x="449" y="1415"/>
                  </a:lnTo>
                  <a:lnTo>
                    <a:pt x="450" y="1420"/>
                  </a:lnTo>
                  <a:lnTo>
                    <a:pt x="452" y="1424"/>
                  </a:lnTo>
                  <a:lnTo>
                    <a:pt x="454" y="1430"/>
                  </a:lnTo>
                  <a:lnTo>
                    <a:pt x="458" y="1436"/>
                  </a:lnTo>
                  <a:lnTo>
                    <a:pt x="460" y="1441"/>
                  </a:lnTo>
                  <a:lnTo>
                    <a:pt x="464" y="1445"/>
                  </a:lnTo>
                  <a:lnTo>
                    <a:pt x="466" y="1451"/>
                  </a:lnTo>
                  <a:lnTo>
                    <a:pt x="469" y="1456"/>
                  </a:lnTo>
                  <a:lnTo>
                    <a:pt x="473" y="1464"/>
                  </a:lnTo>
                  <a:lnTo>
                    <a:pt x="477" y="1470"/>
                  </a:lnTo>
                  <a:lnTo>
                    <a:pt x="481" y="1475"/>
                  </a:lnTo>
                  <a:lnTo>
                    <a:pt x="487" y="1483"/>
                  </a:lnTo>
                  <a:lnTo>
                    <a:pt x="490" y="1493"/>
                  </a:lnTo>
                  <a:lnTo>
                    <a:pt x="492" y="1493"/>
                  </a:lnTo>
                  <a:lnTo>
                    <a:pt x="496" y="1498"/>
                  </a:lnTo>
                  <a:lnTo>
                    <a:pt x="498" y="1500"/>
                  </a:lnTo>
                  <a:lnTo>
                    <a:pt x="500" y="1502"/>
                  </a:lnTo>
                  <a:lnTo>
                    <a:pt x="504" y="1508"/>
                  </a:lnTo>
                  <a:lnTo>
                    <a:pt x="509" y="1512"/>
                  </a:lnTo>
                  <a:lnTo>
                    <a:pt x="513" y="1517"/>
                  </a:lnTo>
                  <a:lnTo>
                    <a:pt x="517" y="1523"/>
                  </a:lnTo>
                  <a:lnTo>
                    <a:pt x="523" y="1529"/>
                  </a:lnTo>
                  <a:lnTo>
                    <a:pt x="526" y="1534"/>
                  </a:lnTo>
                  <a:lnTo>
                    <a:pt x="532" y="1542"/>
                  </a:lnTo>
                  <a:lnTo>
                    <a:pt x="538" y="1550"/>
                  </a:lnTo>
                  <a:lnTo>
                    <a:pt x="540" y="1553"/>
                  </a:lnTo>
                  <a:lnTo>
                    <a:pt x="544" y="1557"/>
                  </a:lnTo>
                  <a:lnTo>
                    <a:pt x="547" y="1561"/>
                  </a:lnTo>
                  <a:lnTo>
                    <a:pt x="549" y="1567"/>
                  </a:lnTo>
                  <a:lnTo>
                    <a:pt x="553" y="1571"/>
                  </a:lnTo>
                  <a:lnTo>
                    <a:pt x="555" y="1574"/>
                  </a:lnTo>
                  <a:lnTo>
                    <a:pt x="557" y="1580"/>
                  </a:lnTo>
                  <a:lnTo>
                    <a:pt x="561" y="1584"/>
                  </a:lnTo>
                  <a:lnTo>
                    <a:pt x="563" y="1590"/>
                  </a:lnTo>
                  <a:lnTo>
                    <a:pt x="565" y="1593"/>
                  </a:lnTo>
                  <a:lnTo>
                    <a:pt x="568" y="1599"/>
                  </a:lnTo>
                  <a:lnTo>
                    <a:pt x="570" y="1605"/>
                  </a:lnTo>
                  <a:lnTo>
                    <a:pt x="574" y="1609"/>
                  </a:lnTo>
                  <a:lnTo>
                    <a:pt x="576" y="1614"/>
                  </a:lnTo>
                  <a:lnTo>
                    <a:pt x="578" y="1620"/>
                  </a:lnTo>
                  <a:lnTo>
                    <a:pt x="580" y="1626"/>
                  </a:lnTo>
                  <a:lnTo>
                    <a:pt x="584" y="1631"/>
                  </a:lnTo>
                  <a:lnTo>
                    <a:pt x="585" y="1637"/>
                  </a:lnTo>
                  <a:lnTo>
                    <a:pt x="587" y="1643"/>
                  </a:lnTo>
                  <a:lnTo>
                    <a:pt x="589" y="1650"/>
                  </a:lnTo>
                  <a:lnTo>
                    <a:pt x="591" y="1656"/>
                  </a:lnTo>
                  <a:lnTo>
                    <a:pt x="593" y="1662"/>
                  </a:lnTo>
                  <a:lnTo>
                    <a:pt x="595" y="1668"/>
                  </a:lnTo>
                  <a:lnTo>
                    <a:pt x="597" y="1673"/>
                  </a:lnTo>
                  <a:lnTo>
                    <a:pt x="599" y="1681"/>
                  </a:lnTo>
                  <a:lnTo>
                    <a:pt x="601" y="1687"/>
                  </a:lnTo>
                  <a:lnTo>
                    <a:pt x="601" y="1692"/>
                  </a:lnTo>
                  <a:lnTo>
                    <a:pt x="603" y="1700"/>
                  </a:lnTo>
                  <a:lnTo>
                    <a:pt x="604" y="1707"/>
                  </a:lnTo>
                  <a:lnTo>
                    <a:pt x="604" y="1713"/>
                  </a:lnTo>
                  <a:lnTo>
                    <a:pt x="606" y="1721"/>
                  </a:lnTo>
                  <a:lnTo>
                    <a:pt x="606" y="1728"/>
                  </a:lnTo>
                  <a:lnTo>
                    <a:pt x="606" y="1734"/>
                  </a:lnTo>
                  <a:lnTo>
                    <a:pt x="608" y="1742"/>
                  </a:lnTo>
                  <a:lnTo>
                    <a:pt x="608" y="1749"/>
                  </a:lnTo>
                  <a:lnTo>
                    <a:pt x="608" y="1757"/>
                  </a:lnTo>
                  <a:lnTo>
                    <a:pt x="608" y="1755"/>
                  </a:lnTo>
                  <a:lnTo>
                    <a:pt x="610" y="1755"/>
                  </a:lnTo>
                  <a:lnTo>
                    <a:pt x="614" y="1751"/>
                  </a:lnTo>
                  <a:lnTo>
                    <a:pt x="618" y="1747"/>
                  </a:lnTo>
                  <a:lnTo>
                    <a:pt x="623" y="1744"/>
                  </a:lnTo>
                  <a:lnTo>
                    <a:pt x="629" y="1740"/>
                  </a:lnTo>
                  <a:lnTo>
                    <a:pt x="633" y="1736"/>
                  </a:lnTo>
                  <a:lnTo>
                    <a:pt x="637" y="1734"/>
                  </a:lnTo>
                  <a:lnTo>
                    <a:pt x="641" y="1730"/>
                  </a:lnTo>
                  <a:lnTo>
                    <a:pt x="646" y="1728"/>
                  </a:lnTo>
                  <a:lnTo>
                    <a:pt x="650" y="1723"/>
                  </a:lnTo>
                  <a:lnTo>
                    <a:pt x="654" y="1721"/>
                  </a:lnTo>
                  <a:lnTo>
                    <a:pt x="658" y="1717"/>
                  </a:lnTo>
                  <a:lnTo>
                    <a:pt x="663" y="1713"/>
                  </a:lnTo>
                  <a:lnTo>
                    <a:pt x="669" y="1709"/>
                  </a:lnTo>
                  <a:lnTo>
                    <a:pt x="675" y="1706"/>
                  </a:lnTo>
                  <a:lnTo>
                    <a:pt x="680" y="1702"/>
                  </a:lnTo>
                  <a:lnTo>
                    <a:pt x="686" y="1698"/>
                  </a:lnTo>
                  <a:lnTo>
                    <a:pt x="692" y="1692"/>
                  </a:lnTo>
                  <a:lnTo>
                    <a:pt x="698" y="1688"/>
                  </a:lnTo>
                  <a:lnTo>
                    <a:pt x="703" y="1685"/>
                  </a:lnTo>
                  <a:lnTo>
                    <a:pt x="711" y="1681"/>
                  </a:lnTo>
                  <a:lnTo>
                    <a:pt x="717" y="1677"/>
                  </a:lnTo>
                  <a:lnTo>
                    <a:pt x="722" y="1673"/>
                  </a:lnTo>
                  <a:lnTo>
                    <a:pt x="730" y="1669"/>
                  </a:lnTo>
                  <a:lnTo>
                    <a:pt x="737" y="1666"/>
                  </a:lnTo>
                  <a:lnTo>
                    <a:pt x="743" y="1660"/>
                  </a:lnTo>
                  <a:lnTo>
                    <a:pt x="751" y="1656"/>
                  </a:lnTo>
                  <a:lnTo>
                    <a:pt x="756" y="1652"/>
                  </a:lnTo>
                  <a:lnTo>
                    <a:pt x="764" y="1648"/>
                  </a:lnTo>
                  <a:lnTo>
                    <a:pt x="772" y="1643"/>
                  </a:lnTo>
                  <a:lnTo>
                    <a:pt x="777" y="1639"/>
                  </a:lnTo>
                  <a:lnTo>
                    <a:pt x="785" y="1635"/>
                  </a:lnTo>
                  <a:lnTo>
                    <a:pt x="793" y="1631"/>
                  </a:lnTo>
                  <a:lnTo>
                    <a:pt x="800" y="1626"/>
                  </a:lnTo>
                  <a:lnTo>
                    <a:pt x="808" y="1624"/>
                  </a:lnTo>
                  <a:lnTo>
                    <a:pt x="813" y="1618"/>
                  </a:lnTo>
                  <a:lnTo>
                    <a:pt x="821" y="1616"/>
                  </a:lnTo>
                  <a:lnTo>
                    <a:pt x="829" y="1612"/>
                  </a:lnTo>
                  <a:lnTo>
                    <a:pt x="836" y="1609"/>
                  </a:lnTo>
                  <a:lnTo>
                    <a:pt x="844" y="1605"/>
                  </a:lnTo>
                  <a:lnTo>
                    <a:pt x="851" y="1603"/>
                  </a:lnTo>
                  <a:lnTo>
                    <a:pt x="857" y="1599"/>
                  </a:lnTo>
                  <a:lnTo>
                    <a:pt x="865" y="1597"/>
                  </a:lnTo>
                  <a:lnTo>
                    <a:pt x="870" y="1593"/>
                  </a:lnTo>
                  <a:lnTo>
                    <a:pt x="878" y="1591"/>
                  </a:lnTo>
                  <a:lnTo>
                    <a:pt x="884" y="1590"/>
                  </a:lnTo>
                  <a:lnTo>
                    <a:pt x="891" y="1588"/>
                  </a:lnTo>
                  <a:lnTo>
                    <a:pt x="897" y="1584"/>
                  </a:lnTo>
                  <a:lnTo>
                    <a:pt x="905" y="1584"/>
                  </a:lnTo>
                  <a:lnTo>
                    <a:pt x="910" y="1582"/>
                  </a:lnTo>
                  <a:lnTo>
                    <a:pt x="916" y="1580"/>
                  </a:lnTo>
                  <a:lnTo>
                    <a:pt x="924" y="1578"/>
                  </a:lnTo>
                  <a:lnTo>
                    <a:pt x="929" y="1578"/>
                  </a:lnTo>
                  <a:lnTo>
                    <a:pt x="935" y="1576"/>
                  </a:lnTo>
                  <a:lnTo>
                    <a:pt x="941" y="1576"/>
                  </a:lnTo>
                  <a:lnTo>
                    <a:pt x="946" y="1576"/>
                  </a:lnTo>
                  <a:lnTo>
                    <a:pt x="952" y="1578"/>
                  </a:lnTo>
                  <a:lnTo>
                    <a:pt x="958" y="1578"/>
                  </a:lnTo>
                  <a:lnTo>
                    <a:pt x="962" y="1578"/>
                  </a:lnTo>
                  <a:lnTo>
                    <a:pt x="967" y="1578"/>
                  </a:lnTo>
                  <a:lnTo>
                    <a:pt x="973" y="1578"/>
                  </a:lnTo>
                  <a:lnTo>
                    <a:pt x="977" y="1578"/>
                  </a:lnTo>
                  <a:lnTo>
                    <a:pt x="983" y="1578"/>
                  </a:lnTo>
                  <a:lnTo>
                    <a:pt x="986" y="1578"/>
                  </a:lnTo>
                  <a:lnTo>
                    <a:pt x="992" y="1580"/>
                  </a:lnTo>
                  <a:lnTo>
                    <a:pt x="996" y="1580"/>
                  </a:lnTo>
                  <a:lnTo>
                    <a:pt x="1002" y="1580"/>
                  </a:lnTo>
                  <a:lnTo>
                    <a:pt x="1005" y="1580"/>
                  </a:lnTo>
                  <a:lnTo>
                    <a:pt x="1009" y="1580"/>
                  </a:lnTo>
                  <a:lnTo>
                    <a:pt x="1013" y="1580"/>
                  </a:lnTo>
                  <a:lnTo>
                    <a:pt x="1019" y="1582"/>
                  </a:lnTo>
                  <a:lnTo>
                    <a:pt x="1022" y="1582"/>
                  </a:lnTo>
                  <a:lnTo>
                    <a:pt x="1028" y="1582"/>
                  </a:lnTo>
                  <a:lnTo>
                    <a:pt x="1034" y="1582"/>
                  </a:lnTo>
                  <a:lnTo>
                    <a:pt x="1043" y="1582"/>
                  </a:lnTo>
                  <a:lnTo>
                    <a:pt x="1049" y="1584"/>
                  </a:lnTo>
                  <a:lnTo>
                    <a:pt x="1057" y="1584"/>
                  </a:lnTo>
                  <a:lnTo>
                    <a:pt x="1064" y="1584"/>
                  </a:lnTo>
                  <a:lnTo>
                    <a:pt x="1070" y="1586"/>
                  </a:lnTo>
                  <a:lnTo>
                    <a:pt x="1076" y="1586"/>
                  </a:lnTo>
                  <a:lnTo>
                    <a:pt x="1083" y="1588"/>
                  </a:lnTo>
                  <a:lnTo>
                    <a:pt x="1087" y="1588"/>
                  </a:lnTo>
                  <a:lnTo>
                    <a:pt x="1093" y="1588"/>
                  </a:lnTo>
                  <a:lnTo>
                    <a:pt x="1097" y="1588"/>
                  </a:lnTo>
                  <a:lnTo>
                    <a:pt x="1102" y="1588"/>
                  </a:lnTo>
                  <a:lnTo>
                    <a:pt x="1110" y="1590"/>
                  </a:lnTo>
                  <a:lnTo>
                    <a:pt x="1116" y="1591"/>
                  </a:lnTo>
                  <a:lnTo>
                    <a:pt x="1121" y="1591"/>
                  </a:lnTo>
                  <a:lnTo>
                    <a:pt x="1125" y="1591"/>
                  </a:lnTo>
                  <a:lnTo>
                    <a:pt x="1127" y="1591"/>
                  </a:lnTo>
                  <a:lnTo>
                    <a:pt x="1129" y="1591"/>
                  </a:lnTo>
                  <a:lnTo>
                    <a:pt x="1129" y="1591"/>
                  </a:lnTo>
                  <a:close/>
                </a:path>
              </a:pathLst>
            </a:custGeom>
            <a:solidFill>
              <a:srgbClr val="FFE6B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5" name="Freeform 25"/>
            <p:cNvSpPr>
              <a:spLocks/>
            </p:cNvSpPr>
            <p:nvPr/>
          </p:nvSpPr>
          <p:spPr bwMode="auto">
            <a:xfrm>
              <a:off x="3420" y="2610"/>
              <a:ext cx="104" cy="127"/>
            </a:xfrm>
            <a:custGeom>
              <a:avLst/>
              <a:gdLst/>
              <a:ahLst/>
              <a:cxnLst>
                <a:cxn ang="0">
                  <a:pos x="103" y="247"/>
                </a:cxn>
                <a:cxn ang="0">
                  <a:pos x="120" y="236"/>
                </a:cxn>
                <a:cxn ang="0">
                  <a:pos x="139" y="223"/>
                </a:cxn>
                <a:cxn ang="0">
                  <a:pos x="154" y="211"/>
                </a:cxn>
                <a:cxn ang="0">
                  <a:pos x="168" y="198"/>
                </a:cxn>
                <a:cxn ang="0">
                  <a:pos x="181" y="187"/>
                </a:cxn>
                <a:cxn ang="0">
                  <a:pos x="192" y="173"/>
                </a:cxn>
                <a:cxn ang="0">
                  <a:pos x="204" y="156"/>
                </a:cxn>
                <a:cxn ang="0">
                  <a:pos x="204" y="143"/>
                </a:cxn>
                <a:cxn ang="0">
                  <a:pos x="198" y="128"/>
                </a:cxn>
                <a:cxn ang="0">
                  <a:pos x="187" y="105"/>
                </a:cxn>
                <a:cxn ang="0">
                  <a:pos x="177" y="91"/>
                </a:cxn>
                <a:cxn ang="0">
                  <a:pos x="164" y="72"/>
                </a:cxn>
                <a:cxn ang="0">
                  <a:pos x="147" y="52"/>
                </a:cxn>
                <a:cxn ang="0">
                  <a:pos x="154" y="74"/>
                </a:cxn>
                <a:cxn ang="0">
                  <a:pos x="162" y="90"/>
                </a:cxn>
                <a:cxn ang="0">
                  <a:pos x="170" y="107"/>
                </a:cxn>
                <a:cxn ang="0">
                  <a:pos x="175" y="124"/>
                </a:cxn>
                <a:cxn ang="0">
                  <a:pos x="177" y="137"/>
                </a:cxn>
                <a:cxn ang="0">
                  <a:pos x="173" y="145"/>
                </a:cxn>
                <a:cxn ang="0">
                  <a:pos x="160" y="158"/>
                </a:cxn>
                <a:cxn ang="0">
                  <a:pos x="143" y="175"/>
                </a:cxn>
                <a:cxn ang="0">
                  <a:pos x="120" y="190"/>
                </a:cxn>
                <a:cxn ang="0">
                  <a:pos x="101" y="198"/>
                </a:cxn>
                <a:cxn ang="0">
                  <a:pos x="88" y="204"/>
                </a:cxn>
                <a:cxn ang="0">
                  <a:pos x="73" y="206"/>
                </a:cxn>
                <a:cxn ang="0">
                  <a:pos x="67" y="194"/>
                </a:cxn>
                <a:cxn ang="0">
                  <a:pos x="57" y="181"/>
                </a:cxn>
                <a:cxn ang="0">
                  <a:pos x="46" y="162"/>
                </a:cxn>
                <a:cxn ang="0">
                  <a:pos x="37" y="141"/>
                </a:cxn>
                <a:cxn ang="0">
                  <a:pos x="25" y="116"/>
                </a:cxn>
                <a:cxn ang="0">
                  <a:pos x="16" y="93"/>
                </a:cxn>
                <a:cxn ang="0">
                  <a:pos x="10" y="71"/>
                </a:cxn>
                <a:cxn ang="0">
                  <a:pos x="10" y="50"/>
                </a:cxn>
                <a:cxn ang="0">
                  <a:pos x="16" y="34"/>
                </a:cxn>
                <a:cxn ang="0">
                  <a:pos x="27" y="23"/>
                </a:cxn>
                <a:cxn ang="0">
                  <a:pos x="40" y="15"/>
                </a:cxn>
                <a:cxn ang="0">
                  <a:pos x="54" y="12"/>
                </a:cxn>
                <a:cxn ang="0">
                  <a:pos x="69" y="10"/>
                </a:cxn>
                <a:cxn ang="0">
                  <a:pos x="86" y="12"/>
                </a:cxn>
                <a:cxn ang="0">
                  <a:pos x="99" y="21"/>
                </a:cxn>
                <a:cxn ang="0">
                  <a:pos x="99" y="6"/>
                </a:cxn>
                <a:cxn ang="0">
                  <a:pos x="88" y="4"/>
                </a:cxn>
                <a:cxn ang="0">
                  <a:pos x="69" y="0"/>
                </a:cxn>
                <a:cxn ang="0">
                  <a:pos x="46" y="2"/>
                </a:cxn>
                <a:cxn ang="0">
                  <a:pos x="23" y="12"/>
                </a:cxn>
                <a:cxn ang="0">
                  <a:pos x="12" y="23"/>
                </a:cxn>
                <a:cxn ang="0">
                  <a:pos x="4" y="36"/>
                </a:cxn>
                <a:cxn ang="0">
                  <a:pos x="2" y="53"/>
                </a:cxn>
                <a:cxn ang="0">
                  <a:pos x="0" y="72"/>
                </a:cxn>
                <a:cxn ang="0">
                  <a:pos x="4" y="93"/>
                </a:cxn>
                <a:cxn ang="0">
                  <a:pos x="10" y="116"/>
                </a:cxn>
                <a:cxn ang="0">
                  <a:pos x="19" y="141"/>
                </a:cxn>
                <a:cxn ang="0">
                  <a:pos x="27" y="164"/>
                </a:cxn>
                <a:cxn ang="0">
                  <a:pos x="38" y="187"/>
                </a:cxn>
                <a:cxn ang="0">
                  <a:pos x="52" y="207"/>
                </a:cxn>
                <a:cxn ang="0">
                  <a:pos x="63" y="230"/>
                </a:cxn>
                <a:cxn ang="0">
                  <a:pos x="76" y="247"/>
                </a:cxn>
                <a:cxn ang="0">
                  <a:pos x="99" y="251"/>
                </a:cxn>
              </a:cxnLst>
              <a:rect l="0" t="0" r="r" b="b"/>
              <a:pathLst>
                <a:path w="208" h="255">
                  <a:moveTo>
                    <a:pt x="99" y="251"/>
                  </a:moveTo>
                  <a:lnTo>
                    <a:pt x="99" y="249"/>
                  </a:lnTo>
                  <a:lnTo>
                    <a:pt x="103" y="247"/>
                  </a:lnTo>
                  <a:lnTo>
                    <a:pt x="107" y="245"/>
                  </a:lnTo>
                  <a:lnTo>
                    <a:pt x="114" y="240"/>
                  </a:lnTo>
                  <a:lnTo>
                    <a:pt x="120" y="236"/>
                  </a:lnTo>
                  <a:lnTo>
                    <a:pt x="130" y="230"/>
                  </a:lnTo>
                  <a:lnTo>
                    <a:pt x="135" y="225"/>
                  </a:lnTo>
                  <a:lnTo>
                    <a:pt x="139" y="223"/>
                  </a:lnTo>
                  <a:lnTo>
                    <a:pt x="145" y="219"/>
                  </a:lnTo>
                  <a:lnTo>
                    <a:pt x="151" y="215"/>
                  </a:lnTo>
                  <a:lnTo>
                    <a:pt x="154" y="211"/>
                  </a:lnTo>
                  <a:lnTo>
                    <a:pt x="158" y="207"/>
                  </a:lnTo>
                  <a:lnTo>
                    <a:pt x="164" y="204"/>
                  </a:lnTo>
                  <a:lnTo>
                    <a:pt x="168" y="198"/>
                  </a:lnTo>
                  <a:lnTo>
                    <a:pt x="171" y="194"/>
                  </a:lnTo>
                  <a:lnTo>
                    <a:pt x="177" y="190"/>
                  </a:lnTo>
                  <a:lnTo>
                    <a:pt x="181" y="187"/>
                  </a:lnTo>
                  <a:lnTo>
                    <a:pt x="187" y="183"/>
                  </a:lnTo>
                  <a:lnTo>
                    <a:pt x="189" y="177"/>
                  </a:lnTo>
                  <a:lnTo>
                    <a:pt x="192" y="173"/>
                  </a:lnTo>
                  <a:lnTo>
                    <a:pt x="196" y="168"/>
                  </a:lnTo>
                  <a:lnTo>
                    <a:pt x="198" y="164"/>
                  </a:lnTo>
                  <a:lnTo>
                    <a:pt x="204" y="156"/>
                  </a:lnTo>
                  <a:lnTo>
                    <a:pt x="208" y="147"/>
                  </a:lnTo>
                  <a:lnTo>
                    <a:pt x="206" y="145"/>
                  </a:lnTo>
                  <a:lnTo>
                    <a:pt x="204" y="143"/>
                  </a:lnTo>
                  <a:lnTo>
                    <a:pt x="202" y="139"/>
                  </a:lnTo>
                  <a:lnTo>
                    <a:pt x="200" y="135"/>
                  </a:lnTo>
                  <a:lnTo>
                    <a:pt x="198" y="128"/>
                  </a:lnTo>
                  <a:lnTo>
                    <a:pt x="194" y="120"/>
                  </a:lnTo>
                  <a:lnTo>
                    <a:pt x="190" y="112"/>
                  </a:lnTo>
                  <a:lnTo>
                    <a:pt x="187" y="105"/>
                  </a:lnTo>
                  <a:lnTo>
                    <a:pt x="183" y="101"/>
                  </a:lnTo>
                  <a:lnTo>
                    <a:pt x="181" y="97"/>
                  </a:lnTo>
                  <a:lnTo>
                    <a:pt x="177" y="91"/>
                  </a:lnTo>
                  <a:lnTo>
                    <a:pt x="175" y="88"/>
                  </a:lnTo>
                  <a:lnTo>
                    <a:pt x="170" y="78"/>
                  </a:lnTo>
                  <a:lnTo>
                    <a:pt x="164" y="72"/>
                  </a:lnTo>
                  <a:lnTo>
                    <a:pt x="158" y="65"/>
                  </a:lnTo>
                  <a:lnTo>
                    <a:pt x="152" y="57"/>
                  </a:lnTo>
                  <a:lnTo>
                    <a:pt x="147" y="52"/>
                  </a:lnTo>
                  <a:lnTo>
                    <a:pt x="141" y="48"/>
                  </a:lnTo>
                  <a:lnTo>
                    <a:pt x="154" y="72"/>
                  </a:lnTo>
                  <a:lnTo>
                    <a:pt x="154" y="74"/>
                  </a:lnTo>
                  <a:lnTo>
                    <a:pt x="158" y="80"/>
                  </a:lnTo>
                  <a:lnTo>
                    <a:pt x="160" y="84"/>
                  </a:lnTo>
                  <a:lnTo>
                    <a:pt x="162" y="90"/>
                  </a:lnTo>
                  <a:lnTo>
                    <a:pt x="164" y="95"/>
                  </a:lnTo>
                  <a:lnTo>
                    <a:pt x="168" y="101"/>
                  </a:lnTo>
                  <a:lnTo>
                    <a:pt x="170" y="107"/>
                  </a:lnTo>
                  <a:lnTo>
                    <a:pt x="171" y="112"/>
                  </a:lnTo>
                  <a:lnTo>
                    <a:pt x="173" y="118"/>
                  </a:lnTo>
                  <a:lnTo>
                    <a:pt x="175" y="124"/>
                  </a:lnTo>
                  <a:lnTo>
                    <a:pt x="177" y="128"/>
                  </a:lnTo>
                  <a:lnTo>
                    <a:pt x="177" y="133"/>
                  </a:lnTo>
                  <a:lnTo>
                    <a:pt x="177" y="137"/>
                  </a:lnTo>
                  <a:lnTo>
                    <a:pt x="177" y="141"/>
                  </a:lnTo>
                  <a:lnTo>
                    <a:pt x="175" y="141"/>
                  </a:lnTo>
                  <a:lnTo>
                    <a:pt x="173" y="145"/>
                  </a:lnTo>
                  <a:lnTo>
                    <a:pt x="170" y="149"/>
                  </a:lnTo>
                  <a:lnTo>
                    <a:pt x="166" y="154"/>
                  </a:lnTo>
                  <a:lnTo>
                    <a:pt x="160" y="158"/>
                  </a:lnTo>
                  <a:lnTo>
                    <a:pt x="156" y="164"/>
                  </a:lnTo>
                  <a:lnTo>
                    <a:pt x="151" y="169"/>
                  </a:lnTo>
                  <a:lnTo>
                    <a:pt x="143" y="175"/>
                  </a:lnTo>
                  <a:lnTo>
                    <a:pt x="135" y="181"/>
                  </a:lnTo>
                  <a:lnTo>
                    <a:pt x="128" y="187"/>
                  </a:lnTo>
                  <a:lnTo>
                    <a:pt x="120" y="190"/>
                  </a:lnTo>
                  <a:lnTo>
                    <a:pt x="111" y="196"/>
                  </a:lnTo>
                  <a:lnTo>
                    <a:pt x="107" y="198"/>
                  </a:lnTo>
                  <a:lnTo>
                    <a:pt x="101" y="198"/>
                  </a:lnTo>
                  <a:lnTo>
                    <a:pt x="97" y="200"/>
                  </a:lnTo>
                  <a:lnTo>
                    <a:pt x="92" y="202"/>
                  </a:lnTo>
                  <a:lnTo>
                    <a:pt x="88" y="204"/>
                  </a:lnTo>
                  <a:lnTo>
                    <a:pt x="82" y="204"/>
                  </a:lnTo>
                  <a:lnTo>
                    <a:pt x="76" y="206"/>
                  </a:lnTo>
                  <a:lnTo>
                    <a:pt x="73" y="206"/>
                  </a:lnTo>
                  <a:lnTo>
                    <a:pt x="73" y="204"/>
                  </a:lnTo>
                  <a:lnTo>
                    <a:pt x="69" y="198"/>
                  </a:lnTo>
                  <a:lnTo>
                    <a:pt x="67" y="194"/>
                  </a:lnTo>
                  <a:lnTo>
                    <a:pt x="63" y="190"/>
                  </a:lnTo>
                  <a:lnTo>
                    <a:pt x="61" y="187"/>
                  </a:lnTo>
                  <a:lnTo>
                    <a:pt x="57" y="181"/>
                  </a:lnTo>
                  <a:lnTo>
                    <a:pt x="54" y="175"/>
                  </a:lnTo>
                  <a:lnTo>
                    <a:pt x="52" y="169"/>
                  </a:lnTo>
                  <a:lnTo>
                    <a:pt x="46" y="162"/>
                  </a:lnTo>
                  <a:lnTo>
                    <a:pt x="44" y="156"/>
                  </a:lnTo>
                  <a:lnTo>
                    <a:pt x="38" y="147"/>
                  </a:lnTo>
                  <a:lnTo>
                    <a:pt x="37" y="141"/>
                  </a:lnTo>
                  <a:lnTo>
                    <a:pt x="31" y="133"/>
                  </a:lnTo>
                  <a:lnTo>
                    <a:pt x="29" y="126"/>
                  </a:lnTo>
                  <a:lnTo>
                    <a:pt x="25" y="116"/>
                  </a:lnTo>
                  <a:lnTo>
                    <a:pt x="21" y="109"/>
                  </a:lnTo>
                  <a:lnTo>
                    <a:pt x="19" y="101"/>
                  </a:lnTo>
                  <a:lnTo>
                    <a:pt x="16" y="93"/>
                  </a:lnTo>
                  <a:lnTo>
                    <a:pt x="14" y="86"/>
                  </a:lnTo>
                  <a:lnTo>
                    <a:pt x="12" y="78"/>
                  </a:lnTo>
                  <a:lnTo>
                    <a:pt x="10" y="71"/>
                  </a:lnTo>
                  <a:lnTo>
                    <a:pt x="10" y="63"/>
                  </a:lnTo>
                  <a:lnTo>
                    <a:pt x="10" y="55"/>
                  </a:lnTo>
                  <a:lnTo>
                    <a:pt x="10" y="50"/>
                  </a:lnTo>
                  <a:lnTo>
                    <a:pt x="10" y="44"/>
                  </a:lnTo>
                  <a:lnTo>
                    <a:pt x="14" y="38"/>
                  </a:lnTo>
                  <a:lnTo>
                    <a:pt x="16" y="34"/>
                  </a:lnTo>
                  <a:lnTo>
                    <a:pt x="18" y="31"/>
                  </a:lnTo>
                  <a:lnTo>
                    <a:pt x="21" y="25"/>
                  </a:lnTo>
                  <a:lnTo>
                    <a:pt x="27" y="23"/>
                  </a:lnTo>
                  <a:lnTo>
                    <a:pt x="31" y="19"/>
                  </a:lnTo>
                  <a:lnTo>
                    <a:pt x="37" y="17"/>
                  </a:lnTo>
                  <a:lnTo>
                    <a:pt x="40" y="15"/>
                  </a:lnTo>
                  <a:lnTo>
                    <a:pt x="46" y="13"/>
                  </a:lnTo>
                  <a:lnTo>
                    <a:pt x="50" y="12"/>
                  </a:lnTo>
                  <a:lnTo>
                    <a:pt x="54" y="12"/>
                  </a:lnTo>
                  <a:lnTo>
                    <a:pt x="57" y="10"/>
                  </a:lnTo>
                  <a:lnTo>
                    <a:pt x="63" y="10"/>
                  </a:lnTo>
                  <a:lnTo>
                    <a:pt x="69" y="10"/>
                  </a:lnTo>
                  <a:lnTo>
                    <a:pt x="75" y="10"/>
                  </a:lnTo>
                  <a:lnTo>
                    <a:pt x="80" y="10"/>
                  </a:lnTo>
                  <a:lnTo>
                    <a:pt x="86" y="12"/>
                  </a:lnTo>
                  <a:lnTo>
                    <a:pt x="92" y="15"/>
                  </a:lnTo>
                  <a:lnTo>
                    <a:pt x="97" y="19"/>
                  </a:lnTo>
                  <a:lnTo>
                    <a:pt x="99" y="21"/>
                  </a:lnTo>
                  <a:lnTo>
                    <a:pt x="101" y="23"/>
                  </a:lnTo>
                  <a:lnTo>
                    <a:pt x="101" y="8"/>
                  </a:lnTo>
                  <a:lnTo>
                    <a:pt x="99" y="6"/>
                  </a:lnTo>
                  <a:lnTo>
                    <a:pt x="97" y="6"/>
                  </a:lnTo>
                  <a:lnTo>
                    <a:pt x="94" y="4"/>
                  </a:lnTo>
                  <a:lnTo>
                    <a:pt x="88" y="4"/>
                  </a:lnTo>
                  <a:lnTo>
                    <a:pt x="82" y="2"/>
                  </a:lnTo>
                  <a:lnTo>
                    <a:pt x="76" y="2"/>
                  </a:lnTo>
                  <a:lnTo>
                    <a:pt x="69" y="0"/>
                  </a:lnTo>
                  <a:lnTo>
                    <a:pt x="61" y="2"/>
                  </a:lnTo>
                  <a:lnTo>
                    <a:pt x="52" y="2"/>
                  </a:lnTo>
                  <a:lnTo>
                    <a:pt x="46" y="2"/>
                  </a:lnTo>
                  <a:lnTo>
                    <a:pt x="37" y="4"/>
                  </a:lnTo>
                  <a:lnTo>
                    <a:pt x="31" y="8"/>
                  </a:lnTo>
                  <a:lnTo>
                    <a:pt x="23" y="12"/>
                  </a:lnTo>
                  <a:lnTo>
                    <a:pt x="16" y="17"/>
                  </a:lnTo>
                  <a:lnTo>
                    <a:pt x="14" y="19"/>
                  </a:lnTo>
                  <a:lnTo>
                    <a:pt x="12" y="23"/>
                  </a:lnTo>
                  <a:lnTo>
                    <a:pt x="10" y="27"/>
                  </a:lnTo>
                  <a:lnTo>
                    <a:pt x="8" y="33"/>
                  </a:lnTo>
                  <a:lnTo>
                    <a:pt x="4" y="36"/>
                  </a:lnTo>
                  <a:lnTo>
                    <a:pt x="4" y="40"/>
                  </a:lnTo>
                  <a:lnTo>
                    <a:pt x="2" y="46"/>
                  </a:lnTo>
                  <a:lnTo>
                    <a:pt x="2" y="53"/>
                  </a:lnTo>
                  <a:lnTo>
                    <a:pt x="0" y="57"/>
                  </a:lnTo>
                  <a:lnTo>
                    <a:pt x="0" y="65"/>
                  </a:lnTo>
                  <a:lnTo>
                    <a:pt x="0" y="72"/>
                  </a:lnTo>
                  <a:lnTo>
                    <a:pt x="2" y="78"/>
                  </a:lnTo>
                  <a:lnTo>
                    <a:pt x="2" y="86"/>
                  </a:lnTo>
                  <a:lnTo>
                    <a:pt x="4" y="93"/>
                  </a:lnTo>
                  <a:lnTo>
                    <a:pt x="6" y="101"/>
                  </a:lnTo>
                  <a:lnTo>
                    <a:pt x="8" y="109"/>
                  </a:lnTo>
                  <a:lnTo>
                    <a:pt x="10" y="116"/>
                  </a:lnTo>
                  <a:lnTo>
                    <a:pt x="12" y="124"/>
                  </a:lnTo>
                  <a:lnTo>
                    <a:pt x="16" y="131"/>
                  </a:lnTo>
                  <a:lnTo>
                    <a:pt x="19" y="141"/>
                  </a:lnTo>
                  <a:lnTo>
                    <a:pt x="21" y="149"/>
                  </a:lnTo>
                  <a:lnTo>
                    <a:pt x="25" y="156"/>
                  </a:lnTo>
                  <a:lnTo>
                    <a:pt x="27" y="164"/>
                  </a:lnTo>
                  <a:lnTo>
                    <a:pt x="31" y="171"/>
                  </a:lnTo>
                  <a:lnTo>
                    <a:pt x="35" y="179"/>
                  </a:lnTo>
                  <a:lnTo>
                    <a:pt x="38" y="187"/>
                  </a:lnTo>
                  <a:lnTo>
                    <a:pt x="42" y="194"/>
                  </a:lnTo>
                  <a:lnTo>
                    <a:pt x="48" y="202"/>
                  </a:lnTo>
                  <a:lnTo>
                    <a:pt x="52" y="207"/>
                  </a:lnTo>
                  <a:lnTo>
                    <a:pt x="56" y="215"/>
                  </a:lnTo>
                  <a:lnTo>
                    <a:pt x="59" y="223"/>
                  </a:lnTo>
                  <a:lnTo>
                    <a:pt x="63" y="230"/>
                  </a:lnTo>
                  <a:lnTo>
                    <a:pt x="67" y="236"/>
                  </a:lnTo>
                  <a:lnTo>
                    <a:pt x="73" y="242"/>
                  </a:lnTo>
                  <a:lnTo>
                    <a:pt x="76" y="247"/>
                  </a:lnTo>
                  <a:lnTo>
                    <a:pt x="82" y="255"/>
                  </a:lnTo>
                  <a:lnTo>
                    <a:pt x="99" y="251"/>
                  </a:lnTo>
                  <a:lnTo>
                    <a:pt x="99" y="251"/>
                  </a:lnTo>
                  <a:close/>
                </a:path>
              </a:pathLst>
            </a:custGeom>
            <a:solidFill>
              <a:srgbClr val="A67A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6" name="Freeform 26"/>
            <p:cNvSpPr>
              <a:spLocks/>
            </p:cNvSpPr>
            <p:nvPr/>
          </p:nvSpPr>
          <p:spPr bwMode="auto">
            <a:xfrm>
              <a:off x="3600" y="2610"/>
              <a:ext cx="114" cy="217"/>
            </a:xfrm>
            <a:custGeom>
              <a:avLst/>
              <a:gdLst/>
              <a:ahLst/>
              <a:cxnLst>
                <a:cxn ang="0">
                  <a:pos x="150" y="426"/>
                </a:cxn>
                <a:cxn ang="0">
                  <a:pos x="152" y="415"/>
                </a:cxn>
                <a:cxn ang="0">
                  <a:pos x="155" y="397"/>
                </a:cxn>
                <a:cxn ang="0">
                  <a:pos x="159" y="377"/>
                </a:cxn>
                <a:cxn ang="0">
                  <a:pos x="167" y="354"/>
                </a:cxn>
                <a:cxn ang="0">
                  <a:pos x="169" y="340"/>
                </a:cxn>
                <a:cxn ang="0">
                  <a:pos x="176" y="319"/>
                </a:cxn>
                <a:cxn ang="0">
                  <a:pos x="178" y="306"/>
                </a:cxn>
                <a:cxn ang="0">
                  <a:pos x="188" y="285"/>
                </a:cxn>
                <a:cxn ang="0">
                  <a:pos x="199" y="259"/>
                </a:cxn>
                <a:cxn ang="0">
                  <a:pos x="213" y="236"/>
                </a:cxn>
                <a:cxn ang="0">
                  <a:pos x="228" y="175"/>
                </a:cxn>
                <a:cxn ang="0">
                  <a:pos x="174" y="209"/>
                </a:cxn>
                <a:cxn ang="0">
                  <a:pos x="155" y="196"/>
                </a:cxn>
                <a:cxn ang="0">
                  <a:pos x="140" y="184"/>
                </a:cxn>
                <a:cxn ang="0">
                  <a:pos x="123" y="169"/>
                </a:cxn>
                <a:cxn ang="0">
                  <a:pos x="106" y="148"/>
                </a:cxn>
                <a:cxn ang="0">
                  <a:pos x="87" y="126"/>
                </a:cxn>
                <a:cxn ang="0">
                  <a:pos x="78" y="108"/>
                </a:cxn>
                <a:cxn ang="0">
                  <a:pos x="70" y="95"/>
                </a:cxn>
                <a:cxn ang="0">
                  <a:pos x="62" y="80"/>
                </a:cxn>
                <a:cxn ang="0">
                  <a:pos x="57" y="63"/>
                </a:cxn>
                <a:cxn ang="0">
                  <a:pos x="53" y="44"/>
                </a:cxn>
                <a:cxn ang="0">
                  <a:pos x="47" y="25"/>
                </a:cxn>
                <a:cxn ang="0">
                  <a:pos x="47" y="6"/>
                </a:cxn>
                <a:cxn ang="0">
                  <a:pos x="2" y="6"/>
                </a:cxn>
                <a:cxn ang="0">
                  <a:pos x="2" y="17"/>
                </a:cxn>
                <a:cxn ang="0">
                  <a:pos x="0" y="38"/>
                </a:cxn>
                <a:cxn ang="0">
                  <a:pos x="2" y="59"/>
                </a:cxn>
                <a:cxn ang="0">
                  <a:pos x="2" y="72"/>
                </a:cxn>
                <a:cxn ang="0">
                  <a:pos x="5" y="88"/>
                </a:cxn>
                <a:cxn ang="0">
                  <a:pos x="7" y="103"/>
                </a:cxn>
                <a:cxn ang="0">
                  <a:pos x="13" y="118"/>
                </a:cxn>
                <a:cxn ang="0">
                  <a:pos x="19" y="137"/>
                </a:cxn>
                <a:cxn ang="0">
                  <a:pos x="26" y="154"/>
                </a:cxn>
                <a:cxn ang="0">
                  <a:pos x="34" y="171"/>
                </a:cxn>
                <a:cxn ang="0">
                  <a:pos x="45" y="190"/>
                </a:cxn>
                <a:cxn ang="0">
                  <a:pos x="59" y="209"/>
                </a:cxn>
                <a:cxn ang="0">
                  <a:pos x="74" y="228"/>
                </a:cxn>
                <a:cxn ang="0">
                  <a:pos x="91" y="247"/>
                </a:cxn>
                <a:cxn ang="0">
                  <a:pos x="110" y="266"/>
                </a:cxn>
                <a:cxn ang="0">
                  <a:pos x="131" y="287"/>
                </a:cxn>
                <a:cxn ang="0">
                  <a:pos x="129" y="291"/>
                </a:cxn>
                <a:cxn ang="0">
                  <a:pos x="123" y="306"/>
                </a:cxn>
                <a:cxn ang="0">
                  <a:pos x="119" y="327"/>
                </a:cxn>
                <a:cxn ang="0">
                  <a:pos x="117" y="340"/>
                </a:cxn>
                <a:cxn ang="0">
                  <a:pos x="116" y="356"/>
                </a:cxn>
                <a:cxn ang="0">
                  <a:pos x="116" y="373"/>
                </a:cxn>
                <a:cxn ang="0">
                  <a:pos x="116" y="390"/>
                </a:cxn>
                <a:cxn ang="0">
                  <a:pos x="117" y="411"/>
                </a:cxn>
              </a:cxnLst>
              <a:rect l="0" t="0" r="r" b="b"/>
              <a:pathLst>
                <a:path w="228" h="434">
                  <a:moveTo>
                    <a:pt x="150" y="434"/>
                  </a:moveTo>
                  <a:lnTo>
                    <a:pt x="150" y="432"/>
                  </a:lnTo>
                  <a:lnTo>
                    <a:pt x="150" y="426"/>
                  </a:lnTo>
                  <a:lnTo>
                    <a:pt x="150" y="422"/>
                  </a:lnTo>
                  <a:lnTo>
                    <a:pt x="152" y="420"/>
                  </a:lnTo>
                  <a:lnTo>
                    <a:pt x="152" y="415"/>
                  </a:lnTo>
                  <a:lnTo>
                    <a:pt x="154" y="411"/>
                  </a:lnTo>
                  <a:lnTo>
                    <a:pt x="154" y="403"/>
                  </a:lnTo>
                  <a:lnTo>
                    <a:pt x="155" y="397"/>
                  </a:lnTo>
                  <a:lnTo>
                    <a:pt x="157" y="390"/>
                  </a:lnTo>
                  <a:lnTo>
                    <a:pt x="157" y="384"/>
                  </a:lnTo>
                  <a:lnTo>
                    <a:pt x="159" y="377"/>
                  </a:lnTo>
                  <a:lnTo>
                    <a:pt x="161" y="369"/>
                  </a:lnTo>
                  <a:lnTo>
                    <a:pt x="163" y="361"/>
                  </a:lnTo>
                  <a:lnTo>
                    <a:pt x="167" y="354"/>
                  </a:lnTo>
                  <a:lnTo>
                    <a:pt x="167" y="348"/>
                  </a:lnTo>
                  <a:lnTo>
                    <a:pt x="167" y="344"/>
                  </a:lnTo>
                  <a:lnTo>
                    <a:pt x="169" y="340"/>
                  </a:lnTo>
                  <a:lnTo>
                    <a:pt x="171" y="337"/>
                  </a:lnTo>
                  <a:lnTo>
                    <a:pt x="173" y="327"/>
                  </a:lnTo>
                  <a:lnTo>
                    <a:pt x="176" y="319"/>
                  </a:lnTo>
                  <a:lnTo>
                    <a:pt x="176" y="314"/>
                  </a:lnTo>
                  <a:lnTo>
                    <a:pt x="178" y="310"/>
                  </a:lnTo>
                  <a:lnTo>
                    <a:pt x="178" y="306"/>
                  </a:lnTo>
                  <a:lnTo>
                    <a:pt x="180" y="300"/>
                  </a:lnTo>
                  <a:lnTo>
                    <a:pt x="184" y="293"/>
                  </a:lnTo>
                  <a:lnTo>
                    <a:pt x="188" y="285"/>
                  </a:lnTo>
                  <a:lnTo>
                    <a:pt x="192" y="276"/>
                  </a:lnTo>
                  <a:lnTo>
                    <a:pt x="195" y="268"/>
                  </a:lnTo>
                  <a:lnTo>
                    <a:pt x="199" y="259"/>
                  </a:lnTo>
                  <a:lnTo>
                    <a:pt x="203" y="251"/>
                  </a:lnTo>
                  <a:lnTo>
                    <a:pt x="207" y="243"/>
                  </a:lnTo>
                  <a:lnTo>
                    <a:pt x="213" y="236"/>
                  </a:lnTo>
                  <a:lnTo>
                    <a:pt x="216" y="230"/>
                  </a:lnTo>
                  <a:lnTo>
                    <a:pt x="222" y="224"/>
                  </a:lnTo>
                  <a:lnTo>
                    <a:pt x="228" y="175"/>
                  </a:lnTo>
                  <a:lnTo>
                    <a:pt x="180" y="211"/>
                  </a:lnTo>
                  <a:lnTo>
                    <a:pt x="178" y="211"/>
                  </a:lnTo>
                  <a:lnTo>
                    <a:pt x="174" y="209"/>
                  </a:lnTo>
                  <a:lnTo>
                    <a:pt x="167" y="205"/>
                  </a:lnTo>
                  <a:lnTo>
                    <a:pt x="161" y="200"/>
                  </a:lnTo>
                  <a:lnTo>
                    <a:pt x="155" y="196"/>
                  </a:lnTo>
                  <a:lnTo>
                    <a:pt x="150" y="192"/>
                  </a:lnTo>
                  <a:lnTo>
                    <a:pt x="146" y="188"/>
                  </a:lnTo>
                  <a:lnTo>
                    <a:pt x="140" y="184"/>
                  </a:lnTo>
                  <a:lnTo>
                    <a:pt x="135" y="179"/>
                  </a:lnTo>
                  <a:lnTo>
                    <a:pt x="129" y="173"/>
                  </a:lnTo>
                  <a:lnTo>
                    <a:pt x="123" y="169"/>
                  </a:lnTo>
                  <a:lnTo>
                    <a:pt x="117" y="164"/>
                  </a:lnTo>
                  <a:lnTo>
                    <a:pt x="112" y="156"/>
                  </a:lnTo>
                  <a:lnTo>
                    <a:pt x="106" y="148"/>
                  </a:lnTo>
                  <a:lnTo>
                    <a:pt x="98" y="143"/>
                  </a:lnTo>
                  <a:lnTo>
                    <a:pt x="95" y="135"/>
                  </a:lnTo>
                  <a:lnTo>
                    <a:pt x="87" y="126"/>
                  </a:lnTo>
                  <a:lnTo>
                    <a:pt x="81" y="118"/>
                  </a:lnTo>
                  <a:lnTo>
                    <a:pt x="79" y="112"/>
                  </a:lnTo>
                  <a:lnTo>
                    <a:pt x="78" y="108"/>
                  </a:lnTo>
                  <a:lnTo>
                    <a:pt x="74" y="105"/>
                  </a:lnTo>
                  <a:lnTo>
                    <a:pt x="72" y="101"/>
                  </a:lnTo>
                  <a:lnTo>
                    <a:pt x="70" y="95"/>
                  </a:lnTo>
                  <a:lnTo>
                    <a:pt x="68" y="89"/>
                  </a:lnTo>
                  <a:lnTo>
                    <a:pt x="64" y="84"/>
                  </a:lnTo>
                  <a:lnTo>
                    <a:pt x="62" y="80"/>
                  </a:lnTo>
                  <a:lnTo>
                    <a:pt x="60" y="74"/>
                  </a:lnTo>
                  <a:lnTo>
                    <a:pt x="59" y="68"/>
                  </a:lnTo>
                  <a:lnTo>
                    <a:pt x="57" y="63"/>
                  </a:lnTo>
                  <a:lnTo>
                    <a:pt x="55" y="57"/>
                  </a:lnTo>
                  <a:lnTo>
                    <a:pt x="53" y="49"/>
                  </a:lnTo>
                  <a:lnTo>
                    <a:pt x="53" y="44"/>
                  </a:lnTo>
                  <a:lnTo>
                    <a:pt x="51" y="38"/>
                  </a:lnTo>
                  <a:lnTo>
                    <a:pt x="49" y="32"/>
                  </a:lnTo>
                  <a:lnTo>
                    <a:pt x="47" y="25"/>
                  </a:lnTo>
                  <a:lnTo>
                    <a:pt x="47" y="19"/>
                  </a:lnTo>
                  <a:lnTo>
                    <a:pt x="47" y="11"/>
                  </a:lnTo>
                  <a:lnTo>
                    <a:pt x="47" y="6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6"/>
                  </a:lnTo>
                  <a:lnTo>
                    <a:pt x="2" y="8"/>
                  </a:lnTo>
                  <a:lnTo>
                    <a:pt x="2" y="13"/>
                  </a:lnTo>
                  <a:lnTo>
                    <a:pt x="2" y="17"/>
                  </a:lnTo>
                  <a:lnTo>
                    <a:pt x="2" y="25"/>
                  </a:lnTo>
                  <a:lnTo>
                    <a:pt x="0" y="30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2" y="53"/>
                  </a:lnTo>
                  <a:lnTo>
                    <a:pt x="2" y="59"/>
                  </a:lnTo>
                  <a:lnTo>
                    <a:pt x="2" y="63"/>
                  </a:lnTo>
                  <a:lnTo>
                    <a:pt x="2" y="67"/>
                  </a:lnTo>
                  <a:lnTo>
                    <a:pt x="2" y="72"/>
                  </a:lnTo>
                  <a:lnTo>
                    <a:pt x="2" y="76"/>
                  </a:lnTo>
                  <a:lnTo>
                    <a:pt x="3" y="82"/>
                  </a:lnTo>
                  <a:lnTo>
                    <a:pt x="5" y="88"/>
                  </a:lnTo>
                  <a:lnTo>
                    <a:pt x="7" y="93"/>
                  </a:lnTo>
                  <a:lnTo>
                    <a:pt x="7" y="97"/>
                  </a:lnTo>
                  <a:lnTo>
                    <a:pt x="7" y="103"/>
                  </a:lnTo>
                  <a:lnTo>
                    <a:pt x="9" y="108"/>
                  </a:lnTo>
                  <a:lnTo>
                    <a:pt x="11" y="114"/>
                  </a:lnTo>
                  <a:lnTo>
                    <a:pt x="13" y="118"/>
                  </a:lnTo>
                  <a:lnTo>
                    <a:pt x="13" y="124"/>
                  </a:lnTo>
                  <a:lnTo>
                    <a:pt x="17" y="129"/>
                  </a:lnTo>
                  <a:lnTo>
                    <a:pt x="19" y="137"/>
                  </a:lnTo>
                  <a:lnTo>
                    <a:pt x="21" y="141"/>
                  </a:lnTo>
                  <a:lnTo>
                    <a:pt x="22" y="148"/>
                  </a:lnTo>
                  <a:lnTo>
                    <a:pt x="26" y="154"/>
                  </a:lnTo>
                  <a:lnTo>
                    <a:pt x="28" y="160"/>
                  </a:lnTo>
                  <a:lnTo>
                    <a:pt x="32" y="165"/>
                  </a:lnTo>
                  <a:lnTo>
                    <a:pt x="34" y="171"/>
                  </a:lnTo>
                  <a:lnTo>
                    <a:pt x="38" y="177"/>
                  </a:lnTo>
                  <a:lnTo>
                    <a:pt x="43" y="184"/>
                  </a:lnTo>
                  <a:lnTo>
                    <a:pt x="45" y="190"/>
                  </a:lnTo>
                  <a:lnTo>
                    <a:pt x="49" y="196"/>
                  </a:lnTo>
                  <a:lnTo>
                    <a:pt x="53" y="204"/>
                  </a:lnTo>
                  <a:lnTo>
                    <a:pt x="59" y="209"/>
                  </a:lnTo>
                  <a:lnTo>
                    <a:pt x="62" y="215"/>
                  </a:lnTo>
                  <a:lnTo>
                    <a:pt x="68" y="223"/>
                  </a:lnTo>
                  <a:lnTo>
                    <a:pt x="74" y="228"/>
                  </a:lnTo>
                  <a:lnTo>
                    <a:pt x="79" y="236"/>
                  </a:lnTo>
                  <a:lnTo>
                    <a:pt x="83" y="242"/>
                  </a:lnTo>
                  <a:lnTo>
                    <a:pt x="91" y="247"/>
                  </a:lnTo>
                  <a:lnTo>
                    <a:pt x="95" y="253"/>
                  </a:lnTo>
                  <a:lnTo>
                    <a:pt x="102" y="261"/>
                  </a:lnTo>
                  <a:lnTo>
                    <a:pt x="110" y="266"/>
                  </a:lnTo>
                  <a:lnTo>
                    <a:pt x="116" y="274"/>
                  </a:lnTo>
                  <a:lnTo>
                    <a:pt x="123" y="280"/>
                  </a:lnTo>
                  <a:lnTo>
                    <a:pt x="131" y="287"/>
                  </a:lnTo>
                  <a:lnTo>
                    <a:pt x="131" y="287"/>
                  </a:lnTo>
                  <a:lnTo>
                    <a:pt x="131" y="289"/>
                  </a:lnTo>
                  <a:lnTo>
                    <a:pt x="129" y="291"/>
                  </a:lnTo>
                  <a:lnTo>
                    <a:pt x="127" y="297"/>
                  </a:lnTo>
                  <a:lnTo>
                    <a:pt x="125" y="300"/>
                  </a:lnTo>
                  <a:lnTo>
                    <a:pt x="123" y="306"/>
                  </a:lnTo>
                  <a:lnTo>
                    <a:pt x="121" y="314"/>
                  </a:lnTo>
                  <a:lnTo>
                    <a:pt x="121" y="323"/>
                  </a:lnTo>
                  <a:lnTo>
                    <a:pt x="119" y="327"/>
                  </a:lnTo>
                  <a:lnTo>
                    <a:pt x="119" y="331"/>
                  </a:lnTo>
                  <a:lnTo>
                    <a:pt x="117" y="337"/>
                  </a:lnTo>
                  <a:lnTo>
                    <a:pt x="117" y="340"/>
                  </a:lnTo>
                  <a:lnTo>
                    <a:pt x="116" y="346"/>
                  </a:lnTo>
                  <a:lnTo>
                    <a:pt x="116" y="350"/>
                  </a:lnTo>
                  <a:lnTo>
                    <a:pt x="116" y="356"/>
                  </a:lnTo>
                  <a:lnTo>
                    <a:pt x="116" y="363"/>
                  </a:lnTo>
                  <a:lnTo>
                    <a:pt x="116" y="367"/>
                  </a:lnTo>
                  <a:lnTo>
                    <a:pt x="116" y="373"/>
                  </a:lnTo>
                  <a:lnTo>
                    <a:pt x="116" y="378"/>
                  </a:lnTo>
                  <a:lnTo>
                    <a:pt x="116" y="384"/>
                  </a:lnTo>
                  <a:lnTo>
                    <a:pt x="116" y="390"/>
                  </a:lnTo>
                  <a:lnTo>
                    <a:pt x="116" y="397"/>
                  </a:lnTo>
                  <a:lnTo>
                    <a:pt x="116" y="403"/>
                  </a:lnTo>
                  <a:lnTo>
                    <a:pt x="117" y="411"/>
                  </a:lnTo>
                  <a:lnTo>
                    <a:pt x="150" y="434"/>
                  </a:lnTo>
                  <a:lnTo>
                    <a:pt x="150" y="434"/>
                  </a:lnTo>
                  <a:close/>
                </a:path>
              </a:pathLst>
            </a:custGeom>
            <a:solidFill>
              <a:srgbClr val="8C5E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1" name="Freeform 31"/>
            <p:cNvSpPr>
              <a:spLocks/>
            </p:cNvSpPr>
            <p:nvPr/>
          </p:nvSpPr>
          <p:spPr bwMode="auto">
            <a:xfrm>
              <a:off x="3465" y="2925"/>
              <a:ext cx="118" cy="102"/>
            </a:xfrm>
            <a:custGeom>
              <a:avLst/>
              <a:gdLst/>
              <a:ahLst/>
              <a:cxnLst>
                <a:cxn ang="0">
                  <a:pos x="168" y="2"/>
                </a:cxn>
                <a:cxn ang="0">
                  <a:pos x="171" y="13"/>
                </a:cxn>
                <a:cxn ang="0">
                  <a:pos x="175" y="27"/>
                </a:cxn>
                <a:cxn ang="0">
                  <a:pos x="181" y="46"/>
                </a:cxn>
                <a:cxn ang="0">
                  <a:pos x="187" y="66"/>
                </a:cxn>
                <a:cxn ang="0">
                  <a:pos x="190" y="87"/>
                </a:cxn>
                <a:cxn ang="0">
                  <a:pos x="190" y="108"/>
                </a:cxn>
                <a:cxn ang="0">
                  <a:pos x="189" y="131"/>
                </a:cxn>
                <a:cxn ang="0">
                  <a:pos x="181" y="148"/>
                </a:cxn>
                <a:cxn ang="0">
                  <a:pos x="170" y="165"/>
                </a:cxn>
                <a:cxn ang="0">
                  <a:pos x="158" y="173"/>
                </a:cxn>
                <a:cxn ang="0">
                  <a:pos x="149" y="163"/>
                </a:cxn>
                <a:cxn ang="0">
                  <a:pos x="133" y="148"/>
                </a:cxn>
                <a:cxn ang="0">
                  <a:pos x="122" y="135"/>
                </a:cxn>
                <a:cxn ang="0">
                  <a:pos x="107" y="116"/>
                </a:cxn>
                <a:cxn ang="0">
                  <a:pos x="90" y="97"/>
                </a:cxn>
                <a:cxn ang="0">
                  <a:pos x="71" y="74"/>
                </a:cxn>
                <a:cxn ang="0">
                  <a:pos x="59" y="57"/>
                </a:cxn>
                <a:cxn ang="0">
                  <a:pos x="48" y="44"/>
                </a:cxn>
                <a:cxn ang="0">
                  <a:pos x="38" y="28"/>
                </a:cxn>
                <a:cxn ang="0">
                  <a:pos x="27" y="13"/>
                </a:cxn>
                <a:cxn ang="0">
                  <a:pos x="0" y="9"/>
                </a:cxn>
                <a:cxn ang="0">
                  <a:pos x="12" y="25"/>
                </a:cxn>
                <a:cxn ang="0">
                  <a:pos x="29" y="44"/>
                </a:cxn>
                <a:cxn ang="0">
                  <a:pos x="48" y="68"/>
                </a:cxn>
                <a:cxn ang="0">
                  <a:pos x="65" y="89"/>
                </a:cxn>
                <a:cxn ang="0">
                  <a:pos x="76" y="104"/>
                </a:cxn>
                <a:cxn ang="0">
                  <a:pos x="88" y="118"/>
                </a:cxn>
                <a:cxn ang="0">
                  <a:pos x="99" y="131"/>
                </a:cxn>
                <a:cxn ang="0">
                  <a:pos x="113" y="148"/>
                </a:cxn>
                <a:cxn ang="0">
                  <a:pos x="133" y="171"/>
                </a:cxn>
                <a:cxn ang="0">
                  <a:pos x="151" y="188"/>
                </a:cxn>
                <a:cxn ang="0">
                  <a:pos x="168" y="203"/>
                </a:cxn>
                <a:cxn ang="0">
                  <a:pos x="175" y="198"/>
                </a:cxn>
                <a:cxn ang="0">
                  <a:pos x="196" y="184"/>
                </a:cxn>
                <a:cxn ang="0">
                  <a:pos x="213" y="165"/>
                </a:cxn>
                <a:cxn ang="0">
                  <a:pos x="223" y="148"/>
                </a:cxn>
                <a:cxn ang="0">
                  <a:pos x="230" y="125"/>
                </a:cxn>
                <a:cxn ang="0">
                  <a:pos x="234" y="108"/>
                </a:cxn>
                <a:cxn ang="0">
                  <a:pos x="234" y="95"/>
                </a:cxn>
                <a:cxn ang="0">
                  <a:pos x="236" y="80"/>
                </a:cxn>
                <a:cxn ang="0">
                  <a:pos x="232" y="63"/>
                </a:cxn>
                <a:cxn ang="0">
                  <a:pos x="230" y="46"/>
                </a:cxn>
                <a:cxn ang="0">
                  <a:pos x="225" y="6"/>
                </a:cxn>
              </a:cxnLst>
              <a:rect l="0" t="0" r="r" b="b"/>
              <a:pathLst>
                <a:path w="236" h="203">
                  <a:moveTo>
                    <a:pt x="225" y="6"/>
                  </a:moveTo>
                  <a:lnTo>
                    <a:pt x="168" y="0"/>
                  </a:lnTo>
                  <a:lnTo>
                    <a:pt x="168" y="2"/>
                  </a:lnTo>
                  <a:lnTo>
                    <a:pt x="170" y="6"/>
                  </a:lnTo>
                  <a:lnTo>
                    <a:pt x="170" y="9"/>
                  </a:lnTo>
                  <a:lnTo>
                    <a:pt x="171" y="13"/>
                  </a:lnTo>
                  <a:lnTo>
                    <a:pt x="173" y="17"/>
                  </a:lnTo>
                  <a:lnTo>
                    <a:pt x="175" y="23"/>
                  </a:lnTo>
                  <a:lnTo>
                    <a:pt x="175" y="27"/>
                  </a:lnTo>
                  <a:lnTo>
                    <a:pt x="177" y="32"/>
                  </a:lnTo>
                  <a:lnTo>
                    <a:pt x="179" y="38"/>
                  </a:lnTo>
                  <a:lnTo>
                    <a:pt x="181" y="46"/>
                  </a:lnTo>
                  <a:lnTo>
                    <a:pt x="183" y="51"/>
                  </a:lnTo>
                  <a:lnTo>
                    <a:pt x="185" y="59"/>
                  </a:lnTo>
                  <a:lnTo>
                    <a:pt x="187" y="66"/>
                  </a:lnTo>
                  <a:lnTo>
                    <a:pt x="189" y="74"/>
                  </a:lnTo>
                  <a:lnTo>
                    <a:pt x="189" y="80"/>
                  </a:lnTo>
                  <a:lnTo>
                    <a:pt x="190" y="87"/>
                  </a:lnTo>
                  <a:lnTo>
                    <a:pt x="190" y="95"/>
                  </a:lnTo>
                  <a:lnTo>
                    <a:pt x="190" y="103"/>
                  </a:lnTo>
                  <a:lnTo>
                    <a:pt x="190" y="108"/>
                  </a:lnTo>
                  <a:lnTo>
                    <a:pt x="190" y="116"/>
                  </a:lnTo>
                  <a:lnTo>
                    <a:pt x="189" y="124"/>
                  </a:lnTo>
                  <a:lnTo>
                    <a:pt x="189" y="131"/>
                  </a:lnTo>
                  <a:lnTo>
                    <a:pt x="185" y="137"/>
                  </a:lnTo>
                  <a:lnTo>
                    <a:pt x="185" y="144"/>
                  </a:lnTo>
                  <a:lnTo>
                    <a:pt x="181" y="148"/>
                  </a:lnTo>
                  <a:lnTo>
                    <a:pt x="179" y="156"/>
                  </a:lnTo>
                  <a:lnTo>
                    <a:pt x="175" y="160"/>
                  </a:lnTo>
                  <a:lnTo>
                    <a:pt x="170" y="165"/>
                  </a:lnTo>
                  <a:lnTo>
                    <a:pt x="166" y="169"/>
                  </a:lnTo>
                  <a:lnTo>
                    <a:pt x="160" y="175"/>
                  </a:lnTo>
                  <a:lnTo>
                    <a:pt x="158" y="173"/>
                  </a:lnTo>
                  <a:lnTo>
                    <a:pt x="156" y="171"/>
                  </a:lnTo>
                  <a:lnTo>
                    <a:pt x="154" y="167"/>
                  </a:lnTo>
                  <a:lnTo>
                    <a:pt x="149" y="163"/>
                  </a:lnTo>
                  <a:lnTo>
                    <a:pt x="143" y="158"/>
                  </a:lnTo>
                  <a:lnTo>
                    <a:pt x="137" y="152"/>
                  </a:lnTo>
                  <a:lnTo>
                    <a:pt x="133" y="148"/>
                  </a:lnTo>
                  <a:lnTo>
                    <a:pt x="130" y="144"/>
                  </a:lnTo>
                  <a:lnTo>
                    <a:pt x="126" y="139"/>
                  </a:lnTo>
                  <a:lnTo>
                    <a:pt x="122" y="135"/>
                  </a:lnTo>
                  <a:lnTo>
                    <a:pt x="116" y="127"/>
                  </a:lnTo>
                  <a:lnTo>
                    <a:pt x="113" y="122"/>
                  </a:lnTo>
                  <a:lnTo>
                    <a:pt x="107" y="116"/>
                  </a:lnTo>
                  <a:lnTo>
                    <a:pt x="101" y="110"/>
                  </a:lnTo>
                  <a:lnTo>
                    <a:pt x="95" y="103"/>
                  </a:lnTo>
                  <a:lnTo>
                    <a:pt x="90" y="97"/>
                  </a:lnTo>
                  <a:lnTo>
                    <a:pt x="84" y="89"/>
                  </a:lnTo>
                  <a:lnTo>
                    <a:pt x="78" y="82"/>
                  </a:lnTo>
                  <a:lnTo>
                    <a:pt x="71" y="74"/>
                  </a:lnTo>
                  <a:lnTo>
                    <a:pt x="65" y="65"/>
                  </a:lnTo>
                  <a:lnTo>
                    <a:pt x="61" y="61"/>
                  </a:lnTo>
                  <a:lnTo>
                    <a:pt x="59" y="57"/>
                  </a:lnTo>
                  <a:lnTo>
                    <a:pt x="56" y="51"/>
                  </a:lnTo>
                  <a:lnTo>
                    <a:pt x="52" y="47"/>
                  </a:lnTo>
                  <a:lnTo>
                    <a:pt x="48" y="44"/>
                  </a:lnTo>
                  <a:lnTo>
                    <a:pt x="44" y="38"/>
                  </a:lnTo>
                  <a:lnTo>
                    <a:pt x="40" y="32"/>
                  </a:lnTo>
                  <a:lnTo>
                    <a:pt x="38" y="28"/>
                  </a:lnTo>
                  <a:lnTo>
                    <a:pt x="35" y="23"/>
                  </a:lnTo>
                  <a:lnTo>
                    <a:pt x="31" y="17"/>
                  </a:lnTo>
                  <a:lnTo>
                    <a:pt x="27" y="13"/>
                  </a:lnTo>
                  <a:lnTo>
                    <a:pt x="23" y="8"/>
                  </a:lnTo>
                  <a:lnTo>
                    <a:pt x="0" y="8"/>
                  </a:lnTo>
                  <a:lnTo>
                    <a:pt x="0" y="9"/>
                  </a:lnTo>
                  <a:lnTo>
                    <a:pt x="6" y="15"/>
                  </a:lnTo>
                  <a:lnTo>
                    <a:pt x="8" y="19"/>
                  </a:lnTo>
                  <a:lnTo>
                    <a:pt x="12" y="25"/>
                  </a:lnTo>
                  <a:lnTo>
                    <a:pt x="18" y="30"/>
                  </a:lnTo>
                  <a:lnTo>
                    <a:pt x="23" y="38"/>
                  </a:lnTo>
                  <a:lnTo>
                    <a:pt x="29" y="44"/>
                  </a:lnTo>
                  <a:lnTo>
                    <a:pt x="35" y="51"/>
                  </a:lnTo>
                  <a:lnTo>
                    <a:pt x="40" y="59"/>
                  </a:lnTo>
                  <a:lnTo>
                    <a:pt x="48" y="68"/>
                  </a:lnTo>
                  <a:lnTo>
                    <a:pt x="56" y="76"/>
                  </a:lnTo>
                  <a:lnTo>
                    <a:pt x="61" y="85"/>
                  </a:lnTo>
                  <a:lnTo>
                    <a:pt x="65" y="89"/>
                  </a:lnTo>
                  <a:lnTo>
                    <a:pt x="69" y="95"/>
                  </a:lnTo>
                  <a:lnTo>
                    <a:pt x="73" y="99"/>
                  </a:lnTo>
                  <a:lnTo>
                    <a:pt x="76" y="104"/>
                  </a:lnTo>
                  <a:lnTo>
                    <a:pt x="80" y="108"/>
                  </a:lnTo>
                  <a:lnTo>
                    <a:pt x="84" y="112"/>
                  </a:lnTo>
                  <a:lnTo>
                    <a:pt x="88" y="118"/>
                  </a:lnTo>
                  <a:lnTo>
                    <a:pt x="92" y="122"/>
                  </a:lnTo>
                  <a:lnTo>
                    <a:pt x="95" y="125"/>
                  </a:lnTo>
                  <a:lnTo>
                    <a:pt x="99" y="131"/>
                  </a:lnTo>
                  <a:lnTo>
                    <a:pt x="103" y="135"/>
                  </a:lnTo>
                  <a:lnTo>
                    <a:pt x="107" y="139"/>
                  </a:lnTo>
                  <a:lnTo>
                    <a:pt x="113" y="148"/>
                  </a:lnTo>
                  <a:lnTo>
                    <a:pt x="120" y="156"/>
                  </a:lnTo>
                  <a:lnTo>
                    <a:pt x="128" y="163"/>
                  </a:lnTo>
                  <a:lnTo>
                    <a:pt x="133" y="171"/>
                  </a:lnTo>
                  <a:lnTo>
                    <a:pt x="139" y="177"/>
                  </a:lnTo>
                  <a:lnTo>
                    <a:pt x="145" y="182"/>
                  </a:lnTo>
                  <a:lnTo>
                    <a:pt x="151" y="188"/>
                  </a:lnTo>
                  <a:lnTo>
                    <a:pt x="154" y="194"/>
                  </a:lnTo>
                  <a:lnTo>
                    <a:pt x="162" y="200"/>
                  </a:lnTo>
                  <a:lnTo>
                    <a:pt x="168" y="203"/>
                  </a:lnTo>
                  <a:lnTo>
                    <a:pt x="168" y="201"/>
                  </a:lnTo>
                  <a:lnTo>
                    <a:pt x="170" y="201"/>
                  </a:lnTo>
                  <a:lnTo>
                    <a:pt x="175" y="198"/>
                  </a:lnTo>
                  <a:lnTo>
                    <a:pt x="181" y="196"/>
                  </a:lnTo>
                  <a:lnTo>
                    <a:pt x="189" y="190"/>
                  </a:lnTo>
                  <a:lnTo>
                    <a:pt x="196" y="184"/>
                  </a:lnTo>
                  <a:lnTo>
                    <a:pt x="202" y="179"/>
                  </a:lnTo>
                  <a:lnTo>
                    <a:pt x="211" y="171"/>
                  </a:lnTo>
                  <a:lnTo>
                    <a:pt x="213" y="165"/>
                  </a:lnTo>
                  <a:lnTo>
                    <a:pt x="217" y="160"/>
                  </a:lnTo>
                  <a:lnTo>
                    <a:pt x="221" y="154"/>
                  </a:lnTo>
                  <a:lnTo>
                    <a:pt x="223" y="148"/>
                  </a:lnTo>
                  <a:lnTo>
                    <a:pt x="227" y="141"/>
                  </a:lnTo>
                  <a:lnTo>
                    <a:pt x="228" y="133"/>
                  </a:lnTo>
                  <a:lnTo>
                    <a:pt x="230" y="125"/>
                  </a:lnTo>
                  <a:lnTo>
                    <a:pt x="232" y="118"/>
                  </a:lnTo>
                  <a:lnTo>
                    <a:pt x="232" y="114"/>
                  </a:lnTo>
                  <a:lnTo>
                    <a:pt x="234" y="108"/>
                  </a:lnTo>
                  <a:lnTo>
                    <a:pt x="234" y="104"/>
                  </a:lnTo>
                  <a:lnTo>
                    <a:pt x="234" y="101"/>
                  </a:lnTo>
                  <a:lnTo>
                    <a:pt x="234" y="95"/>
                  </a:lnTo>
                  <a:lnTo>
                    <a:pt x="234" y="89"/>
                  </a:lnTo>
                  <a:lnTo>
                    <a:pt x="234" y="85"/>
                  </a:lnTo>
                  <a:lnTo>
                    <a:pt x="236" y="80"/>
                  </a:lnTo>
                  <a:lnTo>
                    <a:pt x="234" y="74"/>
                  </a:lnTo>
                  <a:lnTo>
                    <a:pt x="234" y="68"/>
                  </a:lnTo>
                  <a:lnTo>
                    <a:pt x="232" y="63"/>
                  </a:lnTo>
                  <a:lnTo>
                    <a:pt x="232" y="57"/>
                  </a:lnTo>
                  <a:lnTo>
                    <a:pt x="232" y="51"/>
                  </a:lnTo>
                  <a:lnTo>
                    <a:pt x="230" y="46"/>
                  </a:lnTo>
                  <a:lnTo>
                    <a:pt x="228" y="38"/>
                  </a:lnTo>
                  <a:lnTo>
                    <a:pt x="228" y="32"/>
                  </a:lnTo>
                  <a:lnTo>
                    <a:pt x="225" y="6"/>
                  </a:lnTo>
                  <a:lnTo>
                    <a:pt x="225" y="6"/>
                  </a:lnTo>
                  <a:close/>
                </a:path>
              </a:pathLst>
            </a:custGeom>
            <a:solidFill>
              <a:srgbClr val="8C5E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2" name="Freeform 32"/>
            <p:cNvSpPr>
              <a:spLocks/>
            </p:cNvSpPr>
            <p:nvPr/>
          </p:nvSpPr>
          <p:spPr bwMode="auto">
            <a:xfrm>
              <a:off x="3510" y="3015"/>
              <a:ext cx="65" cy="113"/>
            </a:xfrm>
            <a:custGeom>
              <a:avLst/>
              <a:gdLst/>
              <a:ahLst/>
              <a:cxnLst>
                <a:cxn ang="0">
                  <a:pos x="83" y="2"/>
                </a:cxn>
                <a:cxn ang="0">
                  <a:pos x="83" y="11"/>
                </a:cxn>
                <a:cxn ang="0">
                  <a:pos x="85" y="21"/>
                </a:cxn>
                <a:cxn ang="0">
                  <a:pos x="85" y="36"/>
                </a:cxn>
                <a:cxn ang="0">
                  <a:pos x="85" y="49"/>
                </a:cxn>
                <a:cxn ang="0">
                  <a:pos x="85" y="66"/>
                </a:cxn>
                <a:cxn ang="0">
                  <a:pos x="83" y="78"/>
                </a:cxn>
                <a:cxn ang="0">
                  <a:pos x="83" y="87"/>
                </a:cxn>
                <a:cxn ang="0">
                  <a:pos x="83" y="101"/>
                </a:cxn>
                <a:cxn ang="0">
                  <a:pos x="80" y="116"/>
                </a:cxn>
                <a:cxn ang="0">
                  <a:pos x="72" y="133"/>
                </a:cxn>
                <a:cxn ang="0">
                  <a:pos x="64" y="146"/>
                </a:cxn>
                <a:cxn ang="0">
                  <a:pos x="55" y="158"/>
                </a:cxn>
                <a:cxn ang="0">
                  <a:pos x="42" y="169"/>
                </a:cxn>
                <a:cxn ang="0">
                  <a:pos x="32" y="173"/>
                </a:cxn>
                <a:cxn ang="0">
                  <a:pos x="23" y="177"/>
                </a:cxn>
                <a:cxn ang="0">
                  <a:pos x="13" y="179"/>
                </a:cxn>
                <a:cxn ang="0">
                  <a:pos x="4" y="179"/>
                </a:cxn>
                <a:cxn ang="0">
                  <a:pos x="2" y="182"/>
                </a:cxn>
                <a:cxn ang="0">
                  <a:pos x="9" y="190"/>
                </a:cxn>
                <a:cxn ang="0">
                  <a:pos x="21" y="201"/>
                </a:cxn>
                <a:cxn ang="0">
                  <a:pos x="36" y="213"/>
                </a:cxn>
                <a:cxn ang="0">
                  <a:pos x="51" y="220"/>
                </a:cxn>
                <a:cxn ang="0">
                  <a:pos x="68" y="226"/>
                </a:cxn>
                <a:cxn ang="0">
                  <a:pos x="83" y="222"/>
                </a:cxn>
                <a:cxn ang="0">
                  <a:pos x="99" y="211"/>
                </a:cxn>
                <a:cxn ang="0">
                  <a:pos x="104" y="201"/>
                </a:cxn>
                <a:cxn ang="0">
                  <a:pos x="110" y="192"/>
                </a:cxn>
                <a:cxn ang="0">
                  <a:pos x="114" y="180"/>
                </a:cxn>
                <a:cxn ang="0">
                  <a:pos x="119" y="171"/>
                </a:cxn>
                <a:cxn ang="0">
                  <a:pos x="121" y="158"/>
                </a:cxn>
                <a:cxn ang="0">
                  <a:pos x="125" y="146"/>
                </a:cxn>
                <a:cxn ang="0">
                  <a:pos x="125" y="135"/>
                </a:cxn>
                <a:cxn ang="0">
                  <a:pos x="129" y="123"/>
                </a:cxn>
                <a:cxn ang="0">
                  <a:pos x="127" y="110"/>
                </a:cxn>
                <a:cxn ang="0">
                  <a:pos x="127" y="99"/>
                </a:cxn>
                <a:cxn ang="0">
                  <a:pos x="127" y="85"/>
                </a:cxn>
                <a:cxn ang="0">
                  <a:pos x="125" y="72"/>
                </a:cxn>
                <a:cxn ang="0">
                  <a:pos x="121" y="61"/>
                </a:cxn>
                <a:cxn ang="0">
                  <a:pos x="119" y="47"/>
                </a:cxn>
                <a:cxn ang="0">
                  <a:pos x="114" y="36"/>
                </a:cxn>
                <a:cxn ang="0">
                  <a:pos x="110" y="25"/>
                </a:cxn>
                <a:cxn ang="0">
                  <a:pos x="83" y="0"/>
                </a:cxn>
              </a:cxnLst>
              <a:rect l="0" t="0" r="r" b="b"/>
              <a:pathLst>
                <a:path w="129" h="226">
                  <a:moveTo>
                    <a:pt x="83" y="0"/>
                  </a:moveTo>
                  <a:lnTo>
                    <a:pt x="83" y="2"/>
                  </a:lnTo>
                  <a:lnTo>
                    <a:pt x="83" y="7"/>
                  </a:lnTo>
                  <a:lnTo>
                    <a:pt x="83" y="11"/>
                  </a:lnTo>
                  <a:lnTo>
                    <a:pt x="83" y="17"/>
                  </a:lnTo>
                  <a:lnTo>
                    <a:pt x="85" y="21"/>
                  </a:lnTo>
                  <a:lnTo>
                    <a:pt x="85" y="28"/>
                  </a:lnTo>
                  <a:lnTo>
                    <a:pt x="85" y="36"/>
                  </a:lnTo>
                  <a:lnTo>
                    <a:pt x="85" y="42"/>
                  </a:lnTo>
                  <a:lnTo>
                    <a:pt x="85" y="49"/>
                  </a:lnTo>
                  <a:lnTo>
                    <a:pt x="85" y="57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83" y="78"/>
                  </a:lnTo>
                  <a:lnTo>
                    <a:pt x="83" y="83"/>
                  </a:lnTo>
                  <a:lnTo>
                    <a:pt x="83" y="87"/>
                  </a:lnTo>
                  <a:lnTo>
                    <a:pt x="83" y="93"/>
                  </a:lnTo>
                  <a:lnTo>
                    <a:pt x="83" y="101"/>
                  </a:lnTo>
                  <a:lnTo>
                    <a:pt x="81" y="108"/>
                  </a:lnTo>
                  <a:lnTo>
                    <a:pt x="80" y="116"/>
                  </a:lnTo>
                  <a:lnTo>
                    <a:pt x="76" y="125"/>
                  </a:lnTo>
                  <a:lnTo>
                    <a:pt x="72" y="133"/>
                  </a:lnTo>
                  <a:lnTo>
                    <a:pt x="68" y="141"/>
                  </a:lnTo>
                  <a:lnTo>
                    <a:pt x="64" y="146"/>
                  </a:lnTo>
                  <a:lnTo>
                    <a:pt x="61" y="154"/>
                  </a:lnTo>
                  <a:lnTo>
                    <a:pt x="55" y="158"/>
                  </a:lnTo>
                  <a:lnTo>
                    <a:pt x="49" y="163"/>
                  </a:lnTo>
                  <a:lnTo>
                    <a:pt x="42" y="169"/>
                  </a:lnTo>
                  <a:lnTo>
                    <a:pt x="36" y="173"/>
                  </a:lnTo>
                  <a:lnTo>
                    <a:pt x="32" y="173"/>
                  </a:lnTo>
                  <a:lnTo>
                    <a:pt x="26" y="175"/>
                  </a:lnTo>
                  <a:lnTo>
                    <a:pt x="23" y="177"/>
                  </a:lnTo>
                  <a:lnTo>
                    <a:pt x="19" y="179"/>
                  </a:lnTo>
                  <a:lnTo>
                    <a:pt x="13" y="179"/>
                  </a:lnTo>
                  <a:lnTo>
                    <a:pt x="9" y="179"/>
                  </a:lnTo>
                  <a:lnTo>
                    <a:pt x="4" y="179"/>
                  </a:lnTo>
                  <a:lnTo>
                    <a:pt x="0" y="179"/>
                  </a:lnTo>
                  <a:lnTo>
                    <a:pt x="2" y="182"/>
                  </a:lnTo>
                  <a:lnTo>
                    <a:pt x="5" y="186"/>
                  </a:lnTo>
                  <a:lnTo>
                    <a:pt x="9" y="190"/>
                  </a:lnTo>
                  <a:lnTo>
                    <a:pt x="15" y="196"/>
                  </a:lnTo>
                  <a:lnTo>
                    <a:pt x="21" y="201"/>
                  </a:lnTo>
                  <a:lnTo>
                    <a:pt x="26" y="207"/>
                  </a:lnTo>
                  <a:lnTo>
                    <a:pt x="36" y="213"/>
                  </a:lnTo>
                  <a:lnTo>
                    <a:pt x="42" y="217"/>
                  </a:lnTo>
                  <a:lnTo>
                    <a:pt x="51" y="220"/>
                  </a:lnTo>
                  <a:lnTo>
                    <a:pt x="59" y="224"/>
                  </a:lnTo>
                  <a:lnTo>
                    <a:pt x="68" y="226"/>
                  </a:lnTo>
                  <a:lnTo>
                    <a:pt x="76" y="224"/>
                  </a:lnTo>
                  <a:lnTo>
                    <a:pt x="83" y="222"/>
                  </a:lnTo>
                  <a:lnTo>
                    <a:pt x="91" y="218"/>
                  </a:lnTo>
                  <a:lnTo>
                    <a:pt x="99" y="211"/>
                  </a:lnTo>
                  <a:lnTo>
                    <a:pt x="100" y="205"/>
                  </a:lnTo>
                  <a:lnTo>
                    <a:pt x="104" y="201"/>
                  </a:lnTo>
                  <a:lnTo>
                    <a:pt x="106" y="196"/>
                  </a:lnTo>
                  <a:lnTo>
                    <a:pt x="110" y="192"/>
                  </a:lnTo>
                  <a:lnTo>
                    <a:pt x="112" y="186"/>
                  </a:lnTo>
                  <a:lnTo>
                    <a:pt x="114" y="180"/>
                  </a:lnTo>
                  <a:lnTo>
                    <a:pt x="116" y="175"/>
                  </a:lnTo>
                  <a:lnTo>
                    <a:pt x="119" y="171"/>
                  </a:lnTo>
                  <a:lnTo>
                    <a:pt x="119" y="163"/>
                  </a:lnTo>
                  <a:lnTo>
                    <a:pt x="121" y="158"/>
                  </a:lnTo>
                  <a:lnTo>
                    <a:pt x="123" y="152"/>
                  </a:lnTo>
                  <a:lnTo>
                    <a:pt x="125" y="146"/>
                  </a:lnTo>
                  <a:lnTo>
                    <a:pt x="125" y="141"/>
                  </a:lnTo>
                  <a:lnTo>
                    <a:pt x="125" y="135"/>
                  </a:lnTo>
                  <a:lnTo>
                    <a:pt x="127" y="129"/>
                  </a:lnTo>
                  <a:lnTo>
                    <a:pt x="129" y="123"/>
                  </a:lnTo>
                  <a:lnTo>
                    <a:pt x="127" y="116"/>
                  </a:lnTo>
                  <a:lnTo>
                    <a:pt x="127" y="110"/>
                  </a:lnTo>
                  <a:lnTo>
                    <a:pt x="127" y="104"/>
                  </a:lnTo>
                  <a:lnTo>
                    <a:pt x="127" y="99"/>
                  </a:lnTo>
                  <a:lnTo>
                    <a:pt x="127" y="91"/>
                  </a:lnTo>
                  <a:lnTo>
                    <a:pt x="127" y="85"/>
                  </a:lnTo>
                  <a:lnTo>
                    <a:pt x="125" y="78"/>
                  </a:lnTo>
                  <a:lnTo>
                    <a:pt x="125" y="72"/>
                  </a:lnTo>
                  <a:lnTo>
                    <a:pt x="123" y="66"/>
                  </a:lnTo>
                  <a:lnTo>
                    <a:pt x="121" y="61"/>
                  </a:lnTo>
                  <a:lnTo>
                    <a:pt x="119" y="53"/>
                  </a:lnTo>
                  <a:lnTo>
                    <a:pt x="119" y="47"/>
                  </a:lnTo>
                  <a:lnTo>
                    <a:pt x="116" y="42"/>
                  </a:lnTo>
                  <a:lnTo>
                    <a:pt x="114" y="36"/>
                  </a:lnTo>
                  <a:lnTo>
                    <a:pt x="112" y="30"/>
                  </a:lnTo>
                  <a:lnTo>
                    <a:pt x="110" y="25"/>
                  </a:lnTo>
                  <a:lnTo>
                    <a:pt x="83" y="0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A67A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3" name="Freeform 33"/>
            <p:cNvSpPr>
              <a:spLocks/>
            </p:cNvSpPr>
            <p:nvPr/>
          </p:nvSpPr>
          <p:spPr bwMode="auto">
            <a:xfrm>
              <a:off x="3465" y="2970"/>
              <a:ext cx="104" cy="132"/>
            </a:xfrm>
            <a:custGeom>
              <a:avLst/>
              <a:gdLst/>
              <a:ahLst/>
              <a:cxnLst>
                <a:cxn ang="0">
                  <a:pos x="165" y="263"/>
                </a:cxn>
                <a:cxn ang="0">
                  <a:pos x="175" y="253"/>
                </a:cxn>
                <a:cxn ang="0">
                  <a:pos x="184" y="242"/>
                </a:cxn>
                <a:cxn ang="0">
                  <a:pos x="192" y="234"/>
                </a:cxn>
                <a:cxn ang="0">
                  <a:pos x="196" y="223"/>
                </a:cxn>
                <a:cxn ang="0">
                  <a:pos x="201" y="211"/>
                </a:cxn>
                <a:cxn ang="0">
                  <a:pos x="203" y="196"/>
                </a:cxn>
                <a:cxn ang="0">
                  <a:pos x="207" y="179"/>
                </a:cxn>
                <a:cxn ang="0">
                  <a:pos x="207" y="166"/>
                </a:cxn>
                <a:cxn ang="0">
                  <a:pos x="207" y="156"/>
                </a:cxn>
                <a:cxn ang="0">
                  <a:pos x="205" y="147"/>
                </a:cxn>
                <a:cxn ang="0">
                  <a:pos x="203" y="135"/>
                </a:cxn>
                <a:cxn ang="0">
                  <a:pos x="201" y="122"/>
                </a:cxn>
                <a:cxn ang="0">
                  <a:pos x="200" y="111"/>
                </a:cxn>
                <a:cxn ang="0">
                  <a:pos x="198" y="97"/>
                </a:cxn>
                <a:cxn ang="0">
                  <a:pos x="194" y="84"/>
                </a:cxn>
                <a:cxn ang="0">
                  <a:pos x="190" y="78"/>
                </a:cxn>
                <a:cxn ang="0">
                  <a:pos x="179" y="78"/>
                </a:cxn>
                <a:cxn ang="0">
                  <a:pos x="169" y="80"/>
                </a:cxn>
                <a:cxn ang="0">
                  <a:pos x="158" y="84"/>
                </a:cxn>
                <a:cxn ang="0">
                  <a:pos x="146" y="86"/>
                </a:cxn>
                <a:cxn ang="0">
                  <a:pos x="135" y="92"/>
                </a:cxn>
                <a:cxn ang="0">
                  <a:pos x="124" y="97"/>
                </a:cxn>
                <a:cxn ang="0">
                  <a:pos x="63" y="0"/>
                </a:cxn>
                <a:cxn ang="0">
                  <a:pos x="87" y="147"/>
                </a:cxn>
                <a:cxn ang="0">
                  <a:pos x="177" y="107"/>
                </a:cxn>
                <a:cxn ang="0">
                  <a:pos x="181" y="116"/>
                </a:cxn>
                <a:cxn ang="0">
                  <a:pos x="186" y="132"/>
                </a:cxn>
                <a:cxn ang="0">
                  <a:pos x="190" y="141"/>
                </a:cxn>
                <a:cxn ang="0">
                  <a:pos x="192" y="151"/>
                </a:cxn>
                <a:cxn ang="0">
                  <a:pos x="192" y="160"/>
                </a:cxn>
                <a:cxn ang="0">
                  <a:pos x="194" y="171"/>
                </a:cxn>
                <a:cxn ang="0">
                  <a:pos x="192" y="183"/>
                </a:cxn>
                <a:cxn ang="0">
                  <a:pos x="192" y="194"/>
                </a:cxn>
                <a:cxn ang="0">
                  <a:pos x="188" y="206"/>
                </a:cxn>
                <a:cxn ang="0">
                  <a:pos x="184" y="215"/>
                </a:cxn>
                <a:cxn ang="0">
                  <a:pos x="179" y="227"/>
                </a:cxn>
                <a:cxn ang="0">
                  <a:pos x="171" y="238"/>
                </a:cxn>
                <a:cxn ang="0">
                  <a:pos x="163" y="265"/>
                </a:cxn>
              </a:cxnLst>
              <a:rect l="0" t="0" r="r" b="b"/>
              <a:pathLst>
                <a:path w="207" h="265">
                  <a:moveTo>
                    <a:pt x="163" y="265"/>
                  </a:moveTo>
                  <a:lnTo>
                    <a:pt x="165" y="263"/>
                  </a:lnTo>
                  <a:lnTo>
                    <a:pt x="171" y="259"/>
                  </a:lnTo>
                  <a:lnTo>
                    <a:pt x="175" y="253"/>
                  </a:lnTo>
                  <a:lnTo>
                    <a:pt x="182" y="248"/>
                  </a:lnTo>
                  <a:lnTo>
                    <a:pt x="184" y="242"/>
                  </a:lnTo>
                  <a:lnTo>
                    <a:pt x="188" y="238"/>
                  </a:lnTo>
                  <a:lnTo>
                    <a:pt x="192" y="234"/>
                  </a:lnTo>
                  <a:lnTo>
                    <a:pt x="194" y="230"/>
                  </a:lnTo>
                  <a:lnTo>
                    <a:pt x="196" y="223"/>
                  </a:lnTo>
                  <a:lnTo>
                    <a:pt x="198" y="217"/>
                  </a:lnTo>
                  <a:lnTo>
                    <a:pt x="201" y="211"/>
                  </a:lnTo>
                  <a:lnTo>
                    <a:pt x="203" y="204"/>
                  </a:lnTo>
                  <a:lnTo>
                    <a:pt x="203" y="196"/>
                  </a:lnTo>
                  <a:lnTo>
                    <a:pt x="205" y="189"/>
                  </a:lnTo>
                  <a:lnTo>
                    <a:pt x="207" y="179"/>
                  </a:lnTo>
                  <a:lnTo>
                    <a:pt x="207" y="171"/>
                  </a:lnTo>
                  <a:lnTo>
                    <a:pt x="207" y="166"/>
                  </a:lnTo>
                  <a:lnTo>
                    <a:pt x="207" y="162"/>
                  </a:lnTo>
                  <a:lnTo>
                    <a:pt x="207" y="156"/>
                  </a:lnTo>
                  <a:lnTo>
                    <a:pt x="207" y="152"/>
                  </a:lnTo>
                  <a:lnTo>
                    <a:pt x="205" y="147"/>
                  </a:lnTo>
                  <a:lnTo>
                    <a:pt x="205" y="141"/>
                  </a:lnTo>
                  <a:lnTo>
                    <a:pt x="203" y="135"/>
                  </a:lnTo>
                  <a:lnTo>
                    <a:pt x="203" y="130"/>
                  </a:lnTo>
                  <a:lnTo>
                    <a:pt x="201" y="122"/>
                  </a:lnTo>
                  <a:lnTo>
                    <a:pt x="201" y="116"/>
                  </a:lnTo>
                  <a:lnTo>
                    <a:pt x="200" y="111"/>
                  </a:lnTo>
                  <a:lnTo>
                    <a:pt x="200" y="105"/>
                  </a:lnTo>
                  <a:lnTo>
                    <a:pt x="198" y="97"/>
                  </a:lnTo>
                  <a:lnTo>
                    <a:pt x="196" y="92"/>
                  </a:lnTo>
                  <a:lnTo>
                    <a:pt x="194" y="84"/>
                  </a:lnTo>
                  <a:lnTo>
                    <a:pt x="192" y="78"/>
                  </a:lnTo>
                  <a:lnTo>
                    <a:pt x="190" y="78"/>
                  </a:lnTo>
                  <a:lnTo>
                    <a:pt x="184" y="78"/>
                  </a:lnTo>
                  <a:lnTo>
                    <a:pt x="179" y="78"/>
                  </a:lnTo>
                  <a:lnTo>
                    <a:pt x="175" y="80"/>
                  </a:lnTo>
                  <a:lnTo>
                    <a:pt x="169" y="80"/>
                  </a:lnTo>
                  <a:lnTo>
                    <a:pt x="165" y="82"/>
                  </a:lnTo>
                  <a:lnTo>
                    <a:pt x="158" y="84"/>
                  </a:lnTo>
                  <a:lnTo>
                    <a:pt x="152" y="84"/>
                  </a:lnTo>
                  <a:lnTo>
                    <a:pt x="146" y="86"/>
                  </a:lnTo>
                  <a:lnTo>
                    <a:pt x="141" y="90"/>
                  </a:lnTo>
                  <a:lnTo>
                    <a:pt x="135" y="92"/>
                  </a:lnTo>
                  <a:lnTo>
                    <a:pt x="129" y="93"/>
                  </a:lnTo>
                  <a:lnTo>
                    <a:pt x="124" y="97"/>
                  </a:lnTo>
                  <a:lnTo>
                    <a:pt x="120" y="101"/>
                  </a:lnTo>
                  <a:lnTo>
                    <a:pt x="63" y="0"/>
                  </a:lnTo>
                  <a:lnTo>
                    <a:pt x="0" y="6"/>
                  </a:lnTo>
                  <a:lnTo>
                    <a:pt x="87" y="147"/>
                  </a:lnTo>
                  <a:lnTo>
                    <a:pt x="175" y="105"/>
                  </a:lnTo>
                  <a:lnTo>
                    <a:pt x="177" y="107"/>
                  </a:lnTo>
                  <a:lnTo>
                    <a:pt x="179" y="111"/>
                  </a:lnTo>
                  <a:lnTo>
                    <a:pt x="181" y="116"/>
                  </a:lnTo>
                  <a:lnTo>
                    <a:pt x="184" y="124"/>
                  </a:lnTo>
                  <a:lnTo>
                    <a:pt x="186" y="132"/>
                  </a:lnTo>
                  <a:lnTo>
                    <a:pt x="188" y="135"/>
                  </a:lnTo>
                  <a:lnTo>
                    <a:pt x="190" y="141"/>
                  </a:lnTo>
                  <a:lnTo>
                    <a:pt x="190" y="145"/>
                  </a:lnTo>
                  <a:lnTo>
                    <a:pt x="192" y="151"/>
                  </a:lnTo>
                  <a:lnTo>
                    <a:pt x="192" y="156"/>
                  </a:lnTo>
                  <a:lnTo>
                    <a:pt x="192" y="160"/>
                  </a:lnTo>
                  <a:lnTo>
                    <a:pt x="192" y="166"/>
                  </a:lnTo>
                  <a:lnTo>
                    <a:pt x="194" y="171"/>
                  </a:lnTo>
                  <a:lnTo>
                    <a:pt x="192" y="177"/>
                  </a:lnTo>
                  <a:lnTo>
                    <a:pt x="192" y="183"/>
                  </a:lnTo>
                  <a:lnTo>
                    <a:pt x="192" y="189"/>
                  </a:lnTo>
                  <a:lnTo>
                    <a:pt x="192" y="194"/>
                  </a:lnTo>
                  <a:lnTo>
                    <a:pt x="190" y="200"/>
                  </a:lnTo>
                  <a:lnTo>
                    <a:pt x="188" y="206"/>
                  </a:lnTo>
                  <a:lnTo>
                    <a:pt x="186" y="211"/>
                  </a:lnTo>
                  <a:lnTo>
                    <a:pt x="184" y="215"/>
                  </a:lnTo>
                  <a:lnTo>
                    <a:pt x="181" y="221"/>
                  </a:lnTo>
                  <a:lnTo>
                    <a:pt x="179" y="227"/>
                  </a:lnTo>
                  <a:lnTo>
                    <a:pt x="175" y="232"/>
                  </a:lnTo>
                  <a:lnTo>
                    <a:pt x="171" y="238"/>
                  </a:lnTo>
                  <a:lnTo>
                    <a:pt x="163" y="265"/>
                  </a:lnTo>
                  <a:lnTo>
                    <a:pt x="163" y="265"/>
                  </a:lnTo>
                  <a:close/>
                </a:path>
              </a:pathLst>
            </a:custGeom>
            <a:solidFill>
              <a:srgbClr val="A67A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4" name="Freeform 44"/>
            <p:cNvSpPr>
              <a:spLocks/>
            </p:cNvSpPr>
            <p:nvPr/>
          </p:nvSpPr>
          <p:spPr bwMode="auto">
            <a:xfrm>
              <a:off x="3375" y="2565"/>
              <a:ext cx="341" cy="782"/>
            </a:xfrm>
            <a:custGeom>
              <a:avLst/>
              <a:gdLst/>
              <a:ahLst/>
              <a:cxnLst>
                <a:cxn ang="0">
                  <a:pos x="589" y="462"/>
                </a:cxn>
                <a:cxn ang="0">
                  <a:pos x="518" y="418"/>
                </a:cxn>
                <a:cxn ang="0">
                  <a:pos x="460" y="363"/>
                </a:cxn>
                <a:cxn ang="0">
                  <a:pos x="406" y="296"/>
                </a:cxn>
                <a:cxn ang="0">
                  <a:pos x="353" y="213"/>
                </a:cxn>
                <a:cxn ang="0">
                  <a:pos x="298" y="131"/>
                </a:cxn>
                <a:cxn ang="0">
                  <a:pos x="237" y="58"/>
                </a:cxn>
                <a:cxn ang="0">
                  <a:pos x="173" y="11"/>
                </a:cxn>
                <a:cxn ang="0">
                  <a:pos x="99" y="1"/>
                </a:cxn>
                <a:cxn ang="0">
                  <a:pos x="36" y="36"/>
                </a:cxn>
                <a:cxn ang="0">
                  <a:pos x="5" y="91"/>
                </a:cxn>
                <a:cxn ang="0">
                  <a:pos x="0" y="159"/>
                </a:cxn>
                <a:cxn ang="0">
                  <a:pos x="21" y="254"/>
                </a:cxn>
                <a:cxn ang="0">
                  <a:pos x="80" y="374"/>
                </a:cxn>
                <a:cxn ang="0">
                  <a:pos x="150" y="481"/>
                </a:cxn>
                <a:cxn ang="0">
                  <a:pos x="222" y="570"/>
                </a:cxn>
                <a:cxn ang="0">
                  <a:pos x="290" y="654"/>
                </a:cxn>
                <a:cxn ang="0">
                  <a:pos x="347" y="743"/>
                </a:cxn>
                <a:cxn ang="0">
                  <a:pos x="385" y="846"/>
                </a:cxn>
                <a:cxn ang="0">
                  <a:pos x="403" y="969"/>
                </a:cxn>
                <a:cxn ang="0">
                  <a:pos x="412" y="1068"/>
                </a:cxn>
                <a:cxn ang="0">
                  <a:pos x="418" y="1144"/>
                </a:cxn>
                <a:cxn ang="0">
                  <a:pos x="425" y="1205"/>
                </a:cxn>
                <a:cxn ang="0">
                  <a:pos x="442" y="1262"/>
                </a:cxn>
                <a:cxn ang="0">
                  <a:pos x="501" y="1350"/>
                </a:cxn>
                <a:cxn ang="0">
                  <a:pos x="564" y="1435"/>
                </a:cxn>
                <a:cxn ang="0">
                  <a:pos x="600" y="1521"/>
                </a:cxn>
                <a:cxn ang="0">
                  <a:pos x="674" y="1487"/>
                </a:cxn>
                <a:cxn ang="0">
                  <a:pos x="625" y="1416"/>
                </a:cxn>
                <a:cxn ang="0">
                  <a:pos x="556" y="1331"/>
                </a:cxn>
                <a:cxn ang="0">
                  <a:pos x="499" y="1243"/>
                </a:cxn>
                <a:cxn ang="0">
                  <a:pos x="484" y="1180"/>
                </a:cxn>
                <a:cxn ang="0">
                  <a:pos x="484" y="1108"/>
                </a:cxn>
                <a:cxn ang="0">
                  <a:pos x="488" y="1062"/>
                </a:cxn>
                <a:cxn ang="0">
                  <a:pos x="490" y="996"/>
                </a:cxn>
                <a:cxn ang="0">
                  <a:pos x="486" y="916"/>
                </a:cxn>
                <a:cxn ang="0">
                  <a:pos x="477" y="834"/>
                </a:cxn>
                <a:cxn ang="0">
                  <a:pos x="452" y="756"/>
                </a:cxn>
                <a:cxn ang="0">
                  <a:pos x="414" y="695"/>
                </a:cxn>
                <a:cxn ang="0">
                  <a:pos x="370" y="642"/>
                </a:cxn>
                <a:cxn ang="0">
                  <a:pos x="300" y="568"/>
                </a:cxn>
                <a:cxn ang="0">
                  <a:pos x="249" y="522"/>
                </a:cxn>
                <a:cxn ang="0">
                  <a:pos x="192" y="462"/>
                </a:cxn>
                <a:cxn ang="0">
                  <a:pos x="148" y="406"/>
                </a:cxn>
                <a:cxn ang="0">
                  <a:pos x="106" y="342"/>
                </a:cxn>
                <a:cxn ang="0">
                  <a:pos x="74" y="271"/>
                </a:cxn>
                <a:cxn ang="0">
                  <a:pos x="57" y="203"/>
                </a:cxn>
                <a:cxn ang="0">
                  <a:pos x="49" y="146"/>
                </a:cxn>
                <a:cxn ang="0">
                  <a:pos x="49" y="79"/>
                </a:cxn>
                <a:cxn ang="0">
                  <a:pos x="85" y="34"/>
                </a:cxn>
                <a:cxn ang="0">
                  <a:pos x="142" y="28"/>
                </a:cxn>
                <a:cxn ang="0">
                  <a:pos x="195" y="58"/>
                </a:cxn>
                <a:cxn ang="0">
                  <a:pos x="258" y="127"/>
                </a:cxn>
                <a:cxn ang="0">
                  <a:pos x="296" y="186"/>
                </a:cxn>
                <a:cxn ang="0">
                  <a:pos x="338" y="260"/>
                </a:cxn>
                <a:cxn ang="0">
                  <a:pos x="378" y="349"/>
                </a:cxn>
                <a:cxn ang="0">
                  <a:pos x="439" y="424"/>
                </a:cxn>
                <a:cxn ang="0">
                  <a:pos x="511" y="475"/>
                </a:cxn>
                <a:cxn ang="0">
                  <a:pos x="583" y="511"/>
                </a:cxn>
                <a:cxn ang="0">
                  <a:pos x="646" y="532"/>
                </a:cxn>
              </a:cxnLst>
              <a:rect l="0" t="0" r="r" b="b"/>
              <a:pathLst>
                <a:path w="682" h="1564">
                  <a:moveTo>
                    <a:pt x="678" y="541"/>
                  </a:moveTo>
                  <a:lnTo>
                    <a:pt x="634" y="479"/>
                  </a:lnTo>
                  <a:lnTo>
                    <a:pt x="634" y="479"/>
                  </a:lnTo>
                  <a:lnTo>
                    <a:pt x="631" y="479"/>
                  </a:lnTo>
                  <a:lnTo>
                    <a:pt x="623" y="475"/>
                  </a:lnTo>
                  <a:lnTo>
                    <a:pt x="615" y="475"/>
                  </a:lnTo>
                  <a:lnTo>
                    <a:pt x="612" y="471"/>
                  </a:lnTo>
                  <a:lnTo>
                    <a:pt x="606" y="469"/>
                  </a:lnTo>
                  <a:lnTo>
                    <a:pt x="600" y="467"/>
                  </a:lnTo>
                  <a:lnTo>
                    <a:pt x="594" y="465"/>
                  </a:lnTo>
                  <a:lnTo>
                    <a:pt x="589" y="462"/>
                  </a:lnTo>
                  <a:lnTo>
                    <a:pt x="583" y="460"/>
                  </a:lnTo>
                  <a:lnTo>
                    <a:pt x="575" y="456"/>
                  </a:lnTo>
                  <a:lnTo>
                    <a:pt x="568" y="452"/>
                  </a:lnTo>
                  <a:lnTo>
                    <a:pt x="560" y="448"/>
                  </a:lnTo>
                  <a:lnTo>
                    <a:pt x="553" y="443"/>
                  </a:lnTo>
                  <a:lnTo>
                    <a:pt x="545" y="437"/>
                  </a:lnTo>
                  <a:lnTo>
                    <a:pt x="536" y="431"/>
                  </a:lnTo>
                  <a:lnTo>
                    <a:pt x="532" y="427"/>
                  </a:lnTo>
                  <a:lnTo>
                    <a:pt x="528" y="425"/>
                  </a:lnTo>
                  <a:lnTo>
                    <a:pt x="522" y="422"/>
                  </a:lnTo>
                  <a:lnTo>
                    <a:pt x="518" y="418"/>
                  </a:lnTo>
                  <a:lnTo>
                    <a:pt x="511" y="410"/>
                  </a:lnTo>
                  <a:lnTo>
                    <a:pt x="501" y="405"/>
                  </a:lnTo>
                  <a:lnTo>
                    <a:pt x="498" y="399"/>
                  </a:lnTo>
                  <a:lnTo>
                    <a:pt x="492" y="395"/>
                  </a:lnTo>
                  <a:lnTo>
                    <a:pt x="488" y="391"/>
                  </a:lnTo>
                  <a:lnTo>
                    <a:pt x="482" y="387"/>
                  </a:lnTo>
                  <a:lnTo>
                    <a:pt x="479" y="382"/>
                  </a:lnTo>
                  <a:lnTo>
                    <a:pt x="473" y="378"/>
                  </a:lnTo>
                  <a:lnTo>
                    <a:pt x="467" y="372"/>
                  </a:lnTo>
                  <a:lnTo>
                    <a:pt x="463" y="368"/>
                  </a:lnTo>
                  <a:lnTo>
                    <a:pt x="460" y="363"/>
                  </a:lnTo>
                  <a:lnTo>
                    <a:pt x="454" y="357"/>
                  </a:lnTo>
                  <a:lnTo>
                    <a:pt x="450" y="351"/>
                  </a:lnTo>
                  <a:lnTo>
                    <a:pt x="446" y="346"/>
                  </a:lnTo>
                  <a:lnTo>
                    <a:pt x="441" y="340"/>
                  </a:lnTo>
                  <a:lnTo>
                    <a:pt x="437" y="334"/>
                  </a:lnTo>
                  <a:lnTo>
                    <a:pt x="431" y="329"/>
                  </a:lnTo>
                  <a:lnTo>
                    <a:pt x="427" y="323"/>
                  </a:lnTo>
                  <a:lnTo>
                    <a:pt x="422" y="315"/>
                  </a:lnTo>
                  <a:lnTo>
                    <a:pt x="416" y="309"/>
                  </a:lnTo>
                  <a:lnTo>
                    <a:pt x="412" y="302"/>
                  </a:lnTo>
                  <a:lnTo>
                    <a:pt x="406" y="296"/>
                  </a:lnTo>
                  <a:lnTo>
                    <a:pt x="403" y="289"/>
                  </a:lnTo>
                  <a:lnTo>
                    <a:pt x="397" y="281"/>
                  </a:lnTo>
                  <a:lnTo>
                    <a:pt x="393" y="273"/>
                  </a:lnTo>
                  <a:lnTo>
                    <a:pt x="387" y="266"/>
                  </a:lnTo>
                  <a:lnTo>
                    <a:pt x="384" y="258"/>
                  </a:lnTo>
                  <a:lnTo>
                    <a:pt x="378" y="251"/>
                  </a:lnTo>
                  <a:lnTo>
                    <a:pt x="374" y="243"/>
                  </a:lnTo>
                  <a:lnTo>
                    <a:pt x="368" y="235"/>
                  </a:lnTo>
                  <a:lnTo>
                    <a:pt x="363" y="228"/>
                  </a:lnTo>
                  <a:lnTo>
                    <a:pt x="359" y="220"/>
                  </a:lnTo>
                  <a:lnTo>
                    <a:pt x="353" y="213"/>
                  </a:lnTo>
                  <a:lnTo>
                    <a:pt x="349" y="207"/>
                  </a:lnTo>
                  <a:lnTo>
                    <a:pt x="344" y="197"/>
                  </a:lnTo>
                  <a:lnTo>
                    <a:pt x="338" y="190"/>
                  </a:lnTo>
                  <a:lnTo>
                    <a:pt x="332" y="182"/>
                  </a:lnTo>
                  <a:lnTo>
                    <a:pt x="328" y="174"/>
                  </a:lnTo>
                  <a:lnTo>
                    <a:pt x="323" y="167"/>
                  </a:lnTo>
                  <a:lnTo>
                    <a:pt x="317" y="159"/>
                  </a:lnTo>
                  <a:lnTo>
                    <a:pt x="313" y="154"/>
                  </a:lnTo>
                  <a:lnTo>
                    <a:pt x="308" y="146"/>
                  </a:lnTo>
                  <a:lnTo>
                    <a:pt x="302" y="138"/>
                  </a:lnTo>
                  <a:lnTo>
                    <a:pt x="298" y="131"/>
                  </a:lnTo>
                  <a:lnTo>
                    <a:pt x="292" y="123"/>
                  </a:lnTo>
                  <a:lnTo>
                    <a:pt x="287" y="117"/>
                  </a:lnTo>
                  <a:lnTo>
                    <a:pt x="281" y="110"/>
                  </a:lnTo>
                  <a:lnTo>
                    <a:pt x="277" y="102"/>
                  </a:lnTo>
                  <a:lnTo>
                    <a:pt x="271" y="95"/>
                  </a:lnTo>
                  <a:lnTo>
                    <a:pt x="266" y="91"/>
                  </a:lnTo>
                  <a:lnTo>
                    <a:pt x="260" y="83"/>
                  </a:lnTo>
                  <a:lnTo>
                    <a:pt x="254" y="76"/>
                  </a:lnTo>
                  <a:lnTo>
                    <a:pt x="249" y="70"/>
                  </a:lnTo>
                  <a:lnTo>
                    <a:pt x="243" y="64"/>
                  </a:lnTo>
                  <a:lnTo>
                    <a:pt x="237" y="58"/>
                  </a:lnTo>
                  <a:lnTo>
                    <a:pt x="232" y="53"/>
                  </a:lnTo>
                  <a:lnTo>
                    <a:pt x="226" y="49"/>
                  </a:lnTo>
                  <a:lnTo>
                    <a:pt x="220" y="43"/>
                  </a:lnTo>
                  <a:lnTo>
                    <a:pt x="214" y="38"/>
                  </a:lnTo>
                  <a:lnTo>
                    <a:pt x="209" y="34"/>
                  </a:lnTo>
                  <a:lnTo>
                    <a:pt x="203" y="28"/>
                  </a:lnTo>
                  <a:lnTo>
                    <a:pt x="197" y="24"/>
                  </a:lnTo>
                  <a:lnTo>
                    <a:pt x="190" y="20"/>
                  </a:lnTo>
                  <a:lnTo>
                    <a:pt x="184" y="17"/>
                  </a:lnTo>
                  <a:lnTo>
                    <a:pt x="178" y="15"/>
                  </a:lnTo>
                  <a:lnTo>
                    <a:pt x="173" y="11"/>
                  </a:lnTo>
                  <a:lnTo>
                    <a:pt x="165" y="9"/>
                  </a:lnTo>
                  <a:lnTo>
                    <a:pt x="159" y="5"/>
                  </a:lnTo>
                  <a:lnTo>
                    <a:pt x="152" y="3"/>
                  </a:lnTo>
                  <a:lnTo>
                    <a:pt x="146" y="3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25" y="0"/>
                  </a:lnTo>
                  <a:lnTo>
                    <a:pt x="119" y="0"/>
                  </a:lnTo>
                  <a:lnTo>
                    <a:pt x="112" y="0"/>
                  </a:lnTo>
                  <a:lnTo>
                    <a:pt x="104" y="0"/>
                  </a:lnTo>
                  <a:lnTo>
                    <a:pt x="99" y="1"/>
                  </a:lnTo>
                  <a:lnTo>
                    <a:pt x="91" y="1"/>
                  </a:lnTo>
                  <a:lnTo>
                    <a:pt x="83" y="3"/>
                  </a:lnTo>
                  <a:lnTo>
                    <a:pt x="78" y="5"/>
                  </a:lnTo>
                  <a:lnTo>
                    <a:pt x="70" y="9"/>
                  </a:lnTo>
                  <a:lnTo>
                    <a:pt x="62" y="13"/>
                  </a:lnTo>
                  <a:lnTo>
                    <a:pt x="61" y="13"/>
                  </a:lnTo>
                  <a:lnTo>
                    <a:pt x="57" y="17"/>
                  </a:lnTo>
                  <a:lnTo>
                    <a:pt x="51" y="20"/>
                  </a:lnTo>
                  <a:lnTo>
                    <a:pt x="43" y="28"/>
                  </a:lnTo>
                  <a:lnTo>
                    <a:pt x="40" y="30"/>
                  </a:lnTo>
                  <a:lnTo>
                    <a:pt x="36" y="36"/>
                  </a:lnTo>
                  <a:lnTo>
                    <a:pt x="30" y="39"/>
                  </a:lnTo>
                  <a:lnTo>
                    <a:pt x="26" y="47"/>
                  </a:lnTo>
                  <a:lnTo>
                    <a:pt x="23" y="53"/>
                  </a:lnTo>
                  <a:lnTo>
                    <a:pt x="19" y="60"/>
                  </a:lnTo>
                  <a:lnTo>
                    <a:pt x="15" y="64"/>
                  </a:lnTo>
                  <a:lnTo>
                    <a:pt x="15" y="68"/>
                  </a:lnTo>
                  <a:lnTo>
                    <a:pt x="13" y="74"/>
                  </a:lnTo>
                  <a:lnTo>
                    <a:pt x="11" y="78"/>
                  </a:lnTo>
                  <a:lnTo>
                    <a:pt x="9" y="81"/>
                  </a:lnTo>
                  <a:lnTo>
                    <a:pt x="7" y="87"/>
                  </a:lnTo>
                  <a:lnTo>
                    <a:pt x="5" y="91"/>
                  </a:lnTo>
                  <a:lnTo>
                    <a:pt x="5" y="97"/>
                  </a:lnTo>
                  <a:lnTo>
                    <a:pt x="4" y="102"/>
                  </a:lnTo>
                  <a:lnTo>
                    <a:pt x="4" y="108"/>
                  </a:lnTo>
                  <a:lnTo>
                    <a:pt x="2" y="114"/>
                  </a:lnTo>
                  <a:lnTo>
                    <a:pt x="2" y="119"/>
                  </a:lnTo>
                  <a:lnTo>
                    <a:pt x="2" y="125"/>
                  </a:lnTo>
                  <a:lnTo>
                    <a:pt x="0" y="133"/>
                  </a:lnTo>
                  <a:lnTo>
                    <a:pt x="0" y="138"/>
                  </a:lnTo>
                  <a:lnTo>
                    <a:pt x="0" y="146"/>
                  </a:lnTo>
                  <a:lnTo>
                    <a:pt x="0" y="154"/>
                  </a:lnTo>
                  <a:lnTo>
                    <a:pt x="0" y="159"/>
                  </a:lnTo>
                  <a:lnTo>
                    <a:pt x="2" y="169"/>
                  </a:lnTo>
                  <a:lnTo>
                    <a:pt x="4" y="176"/>
                  </a:lnTo>
                  <a:lnTo>
                    <a:pt x="4" y="184"/>
                  </a:lnTo>
                  <a:lnTo>
                    <a:pt x="4" y="192"/>
                  </a:lnTo>
                  <a:lnTo>
                    <a:pt x="5" y="199"/>
                  </a:lnTo>
                  <a:lnTo>
                    <a:pt x="9" y="209"/>
                  </a:lnTo>
                  <a:lnTo>
                    <a:pt x="9" y="216"/>
                  </a:lnTo>
                  <a:lnTo>
                    <a:pt x="13" y="226"/>
                  </a:lnTo>
                  <a:lnTo>
                    <a:pt x="15" y="235"/>
                  </a:lnTo>
                  <a:lnTo>
                    <a:pt x="19" y="245"/>
                  </a:lnTo>
                  <a:lnTo>
                    <a:pt x="21" y="254"/>
                  </a:lnTo>
                  <a:lnTo>
                    <a:pt x="24" y="264"/>
                  </a:lnTo>
                  <a:lnTo>
                    <a:pt x="30" y="275"/>
                  </a:lnTo>
                  <a:lnTo>
                    <a:pt x="34" y="285"/>
                  </a:lnTo>
                  <a:lnTo>
                    <a:pt x="40" y="296"/>
                  </a:lnTo>
                  <a:lnTo>
                    <a:pt x="43" y="308"/>
                  </a:lnTo>
                  <a:lnTo>
                    <a:pt x="49" y="319"/>
                  </a:lnTo>
                  <a:lnTo>
                    <a:pt x="55" y="332"/>
                  </a:lnTo>
                  <a:lnTo>
                    <a:pt x="61" y="342"/>
                  </a:lnTo>
                  <a:lnTo>
                    <a:pt x="66" y="353"/>
                  </a:lnTo>
                  <a:lnTo>
                    <a:pt x="72" y="365"/>
                  </a:lnTo>
                  <a:lnTo>
                    <a:pt x="80" y="374"/>
                  </a:lnTo>
                  <a:lnTo>
                    <a:pt x="85" y="386"/>
                  </a:lnTo>
                  <a:lnTo>
                    <a:pt x="91" y="397"/>
                  </a:lnTo>
                  <a:lnTo>
                    <a:pt x="97" y="406"/>
                  </a:lnTo>
                  <a:lnTo>
                    <a:pt x="104" y="416"/>
                  </a:lnTo>
                  <a:lnTo>
                    <a:pt x="110" y="425"/>
                  </a:lnTo>
                  <a:lnTo>
                    <a:pt x="116" y="435"/>
                  </a:lnTo>
                  <a:lnTo>
                    <a:pt x="123" y="444"/>
                  </a:lnTo>
                  <a:lnTo>
                    <a:pt x="129" y="454"/>
                  </a:lnTo>
                  <a:lnTo>
                    <a:pt x="137" y="464"/>
                  </a:lnTo>
                  <a:lnTo>
                    <a:pt x="142" y="471"/>
                  </a:lnTo>
                  <a:lnTo>
                    <a:pt x="150" y="481"/>
                  </a:lnTo>
                  <a:lnTo>
                    <a:pt x="156" y="490"/>
                  </a:lnTo>
                  <a:lnTo>
                    <a:pt x="163" y="498"/>
                  </a:lnTo>
                  <a:lnTo>
                    <a:pt x="169" y="505"/>
                  </a:lnTo>
                  <a:lnTo>
                    <a:pt x="176" y="513"/>
                  </a:lnTo>
                  <a:lnTo>
                    <a:pt x="182" y="522"/>
                  </a:lnTo>
                  <a:lnTo>
                    <a:pt x="190" y="530"/>
                  </a:lnTo>
                  <a:lnTo>
                    <a:pt x="195" y="538"/>
                  </a:lnTo>
                  <a:lnTo>
                    <a:pt x="203" y="545"/>
                  </a:lnTo>
                  <a:lnTo>
                    <a:pt x="209" y="555"/>
                  </a:lnTo>
                  <a:lnTo>
                    <a:pt x="214" y="562"/>
                  </a:lnTo>
                  <a:lnTo>
                    <a:pt x="222" y="570"/>
                  </a:lnTo>
                  <a:lnTo>
                    <a:pt x="228" y="578"/>
                  </a:lnTo>
                  <a:lnTo>
                    <a:pt x="235" y="585"/>
                  </a:lnTo>
                  <a:lnTo>
                    <a:pt x="241" y="593"/>
                  </a:lnTo>
                  <a:lnTo>
                    <a:pt x="249" y="600"/>
                  </a:lnTo>
                  <a:lnTo>
                    <a:pt x="254" y="608"/>
                  </a:lnTo>
                  <a:lnTo>
                    <a:pt x="260" y="616"/>
                  </a:lnTo>
                  <a:lnTo>
                    <a:pt x="266" y="623"/>
                  </a:lnTo>
                  <a:lnTo>
                    <a:pt x="271" y="631"/>
                  </a:lnTo>
                  <a:lnTo>
                    <a:pt x="277" y="637"/>
                  </a:lnTo>
                  <a:lnTo>
                    <a:pt x="285" y="646"/>
                  </a:lnTo>
                  <a:lnTo>
                    <a:pt x="290" y="654"/>
                  </a:lnTo>
                  <a:lnTo>
                    <a:pt x="296" y="661"/>
                  </a:lnTo>
                  <a:lnTo>
                    <a:pt x="302" y="669"/>
                  </a:lnTo>
                  <a:lnTo>
                    <a:pt x="308" y="676"/>
                  </a:lnTo>
                  <a:lnTo>
                    <a:pt x="311" y="684"/>
                  </a:lnTo>
                  <a:lnTo>
                    <a:pt x="317" y="692"/>
                  </a:lnTo>
                  <a:lnTo>
                    <a:pt x="323" y="699"/>
                  </a:lnTo>
                  <a:lnTo>
                    <a:pt x="328" y="707"/>
                  </a:lnTo>
                  <a:lnTo>
                    <a:pt x="332" y="716"/>
                  </a:lnTo>
                  <a:lnTo>
                    <a:pt x="338" y="724"/>
                  </a:lnTo>
                  <a:lnTo>
                    <a:pt x="344" y="732"/>
                  </a:lnTo>
                  <a:lnTo>
                    <a:pt x="347" y="743"/>
                  </a:lnTo>
                  <a:lnTo>
                    <a:pt x="351" y="751"/>
                  </a:lnTo>
                  <a:lnTo>
                    <a:pt x="355" y="758"/>
                  </a:lnTo>
                  <a:lnTo>
                    <a:pt x="359" y="768"/>
                  </a:lnTo>
                  <a:lnTo>
                    <a:pt x="363" y="777"/>
                  </a:lnTo>
                  <a:lnTo>
                    <a:pt x="366" y="787"/>
                  </a:lnTo>
                  <a:lnTo>
                    <a:pt x="370" y="796"/>
                  </a:lnTo>
                  <a:lnTo>
                    <a:pt x="374" y="806"/>
                  </a:lnTo>
                  <a:lnTo>
                    <a:pt x="378" y="817"/>
                  </a:lnTo>
                  <a:lnTo>
                    <a:pt x="380" y="827"/>
                  </a:lnTo>
                  <a:lnTo>
                    <a:pt x="384" y="836"/>
                  </a:lnTo>
                  <a:lnTo>
                    <a:pt x="385" y="846"/>
                  </a:lnTo>
                  <a:lnTo>
                    <a:pt x="389" y="857"/>
                  </a:lnTo>
                  <a:lnTo>
                    <a:pt x="391" y="869"/>
                  </a:lnTo>
                  <a:lnTo>
                    <a:pt x="393" y="880"/>
                  </a:lnTo>
                  <a:lnTo>
                    <a:pt x="395" y="891"/>
                  </a:lnTo>
                  <a:lnTo>
                    <a:pt x="397" y="903"/>
                  </a:lnTo>
                  <a:lnTo>
                    <a:pt x="399" y="914"/>
                  </a:lnTo>
                  <a:lnTo>
                    <a:pt x="399" y="926"/>
                  </a:lnTo>
                  <a:lnTo>
                    <a:pt x="401" y="937"/>
                  </a:lnTo>
                  <a:lnTo>
                    <a:pt x="401" y="948"/>
                  </a:lnTo>
                  <a:lnTo>
                    <a:pt x="403" y="958"/>
                  </a:lnTo>
                  <a:lnTo>
                    <a:pt x="403" y="969"/>
                  </a:lnTo>
                  <a:lnTo>
                    <a:pt x="404" y="979"/>
                  </a:lnTo>
                  <a:lnTo>
                    <a:pt x="406" y="988"/>
                  </a:lnTo>
                  <a:lnTo>
                    <a:pt x="406" y="998"/>
                  </a:lnTo>
                  <a:lnTo>
                    <a:pt x="406" y="1007"/>
                  </a:lnTo>
                  <a:lnTo>
                    <a:pt x="406" y="1017"/>
                  </a:lnTo>
                  <a:lnTo>
                    <a:pt x="408" y="1026"/>
                  </a:lnTo>
                  <a:lnTo>
                    <a:pt x="408" y="1034"/>
                  </a:lnTo>
                  <a:lnTo>
                    <a:pt x="410" y="1042"/>
                  </a:lnTo>
                  <a:lnTo>
                    <a:pt x="410" y="1051"/>
                  </a:lnTo>
                  <a:lnTo>
                    <a:pt x="412" y="1061"/>
                  </a:lnTo>
                  <a:lnTo>
                    <a:pt x="412" y="1068"/>
                  </a:lnTo>
                  <a:lnTo>
                    <a:pt x="412" y="1076"/>
                  </a:lnTo>
                  <a:lnTo>
                    <a:pt x="412" y="1083"/>
                  </a:lnTo>
                  <a:lnTo>
                    <a:pt x="414" y="1091"/>
                  </a:lnTo>
                  <a:lnTo>
                    <a:pt x="414" y="1097"/>
                  </a:lnTo>
                  <a:lnTo>
                    <a:pt x="414" y="1104"/>
                  </a:lnTo>
                  <a:lnTo>
                    <a:pt x="416" y="1112"/>
                  </a:lnTo>
                  <a:lnTo>
                    <a:pt x="416" y="1120"/>
                  </a:lnTo>
                  <a:lnTo>
                    <a:pt x="416" y="1125"/>
                  </a:lnTo>
                  <a:lnTo>
                    <a:pt x="416" y="1133"/>
                  </a:lnTo>
                  <a:lnTo>
                    <a:pt x="418" y="1139"/>
                  </a:lnTo>
                  <a:lnTo>
                    <a:pt x="418" y="1144"/>
                  </a:lnTo>
                  <a:lnTo>
                    <a:pt x="418" y="1150"/>
                  </a:lnTo>
                  <a:lnTo>
                    <a:pt x="420" y="1158"/>
                  </a:lnTo>
                  <a:lnTo>
                    <a:pt x="420" y="1163"/>
                  </a:lnTo>
                  <a:lnTo>
                    <a:pt x="422" y="1169"/>
                  </a:lnTo>
                  <a:lnTo>
                    <a:pt x="422" y="1175"/>
                  </a:lnTo>
                  <a:lnTo>
                    <a:pt x="422" y="1180"/>
                  </a:lnTo>
                  <a:lnTo>
                    <a:pt x="422" y="1184"/>
                  </a:lnTo>
                  <a:lnTo>
                    <a:pt x="423" y="1190"/>
                  </a:lnTo>
                  <a:lnTo>
                    <a:pt x="423" y="1196"/>
                  </a:lnTo>
                  <a:lnTo>
                    <a:pt x="423" y="1199"/>
                  </a:lnTo>
                  <a:lnTo>
                    <a:pt x="425" y="1205"/>
                  </a:lnTo>
                  <a:lnTo>
                    <a:pt x="427" y="1211"/>
                  </a:lnTo>
                  <a:lnTo>
                    <a:pt x="427" y="1215"/>
                  </a:lnTo>
                  <a:lnTo>
                    <a:pt x="427" y="1218"/>
                  </a:lnTo>
                  <a:lnTo>
                    <a:pt x="429" y="1224"/>
                  </a:lnTo>
                  <a:lnTo>
                    <a:pt x="431" y="1228"/>
                  </a:lnTo>
                  <a:lnTo>
                    <a:pt x="431" y="1232"/>
                  </a:lnTo>
                  <a:lnTo>
                    <a:pt x="433" y="1237"/>
                  </a:lnTo>
                  <a:lnTo>
                    <a:pt x="433" y="1241"/>
                  </a:lnTo>
                  <a:lnTo>
                    <a:pt x="437" y="1247"/>
                  </a:lnTo>
                  <a:lnTo>
                    <a:pt x="439" y="1255"/>
                  </a:lnTo>
                  <a:lnTo>
                    <a:pt x="442" y="1262"/>
                  </a:lnTo>
                  <a:lnTo>
                    <a:pt x="446" y="1270"/>
                  </a:lnTo>
                  <a:lnTo>
                    <a:pt x="450" y="1279"/>
                  </a:lnTo>
                  <a:lnTo>
                    <a:pt x="454" y="1287"/>
                  </a:lnTo>
                  <a:lnTo>
                    <a:pt x="460" y="1294"/>
                  </a:lnTo>
                  <a:lnTo>
                    <a:pt x="465" y="1302"/>
                  </a:lnTo>
                  <a:lnTo>
                    <a:pt x="473" y="1312"/>
                  </a:lnTo>
                  <a:lnTo>
                    <a:pt x="479" y="1319"/>
                  </a:lnTo>
                  <a:lnTo>
                    <a:pt x="484" y="1327"/>
                  </a:lnTo>
                  <a:lnTo>
                    <a:pt x="490" y="1334"/>
                  </a:lnTo>
                  <a:lnTo>
                    <a:pt x="496" y="1342"/>
                  </a:lnTo>
                  <a:lnTo>
                    <a:pt x="501" y="1350"/>
                  </a:lnTo>
                  <a:lnTo>
                    <a:pt x="509" y="1357"/>
                  </a:lnTo>
                  <a:lnTo>
                    <a:pt x="515" y="1365"/>
                  </a:lnTo>
                  <a:lnTo>
                    <a:pt x="520" y="1374"/>
                  </a:lnTo>
                  <a:lnTo>
                    <a:pt x="526" y="1380"/>
                  </a:lnTo>
                  <a:lnTo>
                    <a:pt x="532" y="1388"/>
                  </a:lnTo>
                  <a:lnTo>
                    <a:pt x="536" y="1395"/>
                  </a:lnTo>
                  <a:lnTo>
                    <a:pt x="543" y="1403"/>
                  </a:lnTo>
                  <a:lnTo>
                    <a:pt x="547" y="1410"/>
                  </a:lnTo>
                  <a:lnTo>
                    <a:pt x="553" y="1418"/>
                  </a:lnTo>
                  <a:lnTo>
                    <a:pt x="558" y="1428"/>
                  </a:lnTo>
                  <a:lnTo>
                    <a:pt x="564" y="1435"/>
                  </a:lnTo>
                  <a:lnTo>
                    <a:pt x="568" y="1443"/>
                  </a:lnTo>
                  <a:lnTo>
                    <a:pt x="572" y="1448"/>
                  </a:lnTo>
                  <a:lnTo>
                    <a:pt x="575" y="1458"/>
                  </a:lnTo>
                  <a:lnTo>
                    <a:pt x="579" y="1466"/>
                  </a:lnTo>
                  <a:lnTo>
                    <a:pt x="583" y="1473"/>
                  </a:lnTo>
                  <a:lnTo>
                    <a:pt x="587" y="1481"/>
                  </a:lnTo>
                  <a:lnTo>
                    <a:pt x="591" y="1488"/>
                  </a:lnTo>
                  <a:lnTo>
                    <a:pt x="594" y="1498"/>
                  </a:lnTo>
                  <a:lnTo>
                    <a:pt x="596" y="1506"/>
                  </a:lnTo>
                  <a:lnTo>
                    <a:pt x="598" y="1513"/>
                  </a:lnTo>
                  <a:lnTo>
                    <a:pt x="600" y="1521"/>
                  </a:lnTo>
                  <a:lnTo>
                    <a:pt x="604" y="1530"/>
                  </a:lnTo>
                  <a:lnTo>
                    <a:pt x="604" y="1538"/>
                  </a:lnTo>
                  <a:lnTo>
                    <a:pt x="604" y="1547"/>
                  </a:lnTo>
                  <a:lnTo>
                    <a:pt x="604" y="1551"/>
                  </a:lnTo>
                  <a:lnTo>
                    <a:pt x="606" y="1555"/>
                  </a:lnTo>
                  <a:lnTo>
                    <a:pt x="606" y="1561"/>
                  </a:lnTo>
                  <a:lnTo>
                    <a:pt x="608" y="1564"/>
                  </a:lnTo>
                  <a:lnTo>
                    <a:pt x="682" y="1500"/>
                  </a:lnTo>
                  <a:lnTo>
                    <a:pt x="680" y="1498"/>
                  </a:lnTo>
                  <a:lnTo>
                    <a:pt x="678" y="1494"/>
                  </a:lnTo>
                  <a:lnTo>
                    <a:pt x="674" y="1487"/>
                  </a:lnTo>
                  <a:lnTo>
                    <a:pt x="669" y="1479"/>
                  </a:lnTo>
                  <a:lnTo>
                    <a:pt x="665" y="1475"/>
                  </a:lnTo>
                  <a:lnTo>
                    <a:pt x="661" y="1469"/>
                  </a:lnTo>
                  <a:lnTo>
                    <a:pt x="657" y="1464"/>
                  </a:lnTo>
                  <a:lnTo>
                    <a:pt x="655" y="1458"/>
                  </a:lnTo>
                  <a:lnTo>
                    <a:pt x="650" y="1452"/>
                  </a:lnTo>
                  <a:lnTo>
                    <a:pt x="646" y="1447"/>
                  </a:lnTo>
                  <a:lnTo>
                    <a:pt x="640" y="1439"/>
                  </a:lnTo>
                  <a:lnTo>
                    <a:pt x="636" y="1433"/>
                  </a:lnTo>
                  <a:lnTo>
                    <a:pt x="631" y="1424"/>
                  </a:lnTo>
                  <a:lnTo>
                    <a:pt x="625" y="1416"/>
                  </a:lnTo>
                  <a:lnTo>
                    <a:pt x="619" y="1409"/>
                  </a:lnTo>
                  <a:lnTo>
                    <a:pt x="613" y="1401"/>
                  </a:lnTo>
                  <a:lnTo>
                    <a:pt x="608" y="1393"/>
                  </a:lnTo>
                  <a:lnTo>
                    <a:pt x="602" y="1386"/>
                  </a:lnTo>
                  <a:lnTo>
                    <a:pt x="596" y="1378"/>
                  </a:lnTo>
                  <a:lnTo>
                    <a:pt x="591" y="1371"/>
                  </a:lnTo>
                  <a:lnTo>
                    <a:pt x="583" y="1361"/>
                  </a:lnTo>
                  <a:lnTo>
                    <a:pt x="577" y="1353"/>
                  </a:lnTo>
                  <a:lnTo>
                    <a:pt x="570" y="1346"/>
                  </a:lnTo>
                  <a:lnTo>
                    <a:pt x="564" y="1338"/>
                  </a:lnTo>
                  <a:lnTo>
                    <a:pt x="556" y="1331"/>
                  </a:lnTo>
                  <a:lnTo>
                    <a:pt x="551" y="1323"/>
                  </a:lnTo>
                  <a:lnTo>
                    <a:pt x="545" y="1315"/>
                  </a:lnTo>
                  <a:lnTo>
                    <a:pt x="537" y="1308"/>
                  </a:lnTo>
                  <a:lnTo>
                    <a:pt x="530" y="1300"/>
                  </a:lnTo>
                  <a:lnTo>
                    <a:pt x="526" y="1293"/>
                  </a:lnTo>
                  <a:lnTo>
                    <a:pt x="520" y="1285"/>
                  </a:lnTo>
                  <a:lnTo>
                    <a:pt x="515" y="1275"/>
                  </a:lnTo>
                  <a:lnTo>
                    <a:pt x="511" y="1268"/>
                  </a:lnTo>
                  <a:lnTo>
                    <a:pt x="505" y="1258"/>
                  </a:lnTo>
                  <a:lnTo>
                    <a:pt x="501" y="1251"/>
                  </a:lnTo>
                  <a:lnTo>
                    <a:pt x="499" y="1243"/>
                  </a:lnTo>
                  <a:lnTo>
                    <a:pt x="498" y="1237"/>
                  </a:lnTo>
                  <a:lnTo>
                    <a:pt x="496" y="1232"/>
                  </a:lnTo>
                  <a:lnTo>
                    <a:pt x="494" y="1228"/>
                  </a:lnTo>
                  <a:lnTo>
                    <a:pt x="494" y="1224"/>
                  </a:lnTo>
                  <a:lnTo>
                    <a:pt x="490" y="1215"/>
                  </a:lnTo>
                  <a:lnTo>
                    <a:pt x="490" y="1207"/>
                  </a:lnTo>
                  <a:lnTo>
                    <a:pt x="488" y="1201"/>
                  </a:lnTo>
                  <a:lnTo>
                    <a:pt x="486" y="1197"/>
                  </a:lnTo>
                  <a:lnTo>
                    <a:pt x="486" y="1194"/>
                  </a:lnTo>
                  <a:lnTo>
                    <a:pt x="486" y="1190"/>
                  </a:lnTo>
                  <a:lnTo>
                    <a:pt x="484" y="1180"/>
                  </a:lnTo>
                  <a:lnTo>
                    <a:pt x="484" y="1173"/>
                  </a:lnTo>
                  <a:lnTo>
                    <a:pt x="484" y="1163"/>
                  </a:lnTo>
                  <a:lnTo>
                    <a:pt x="482" y="1156"/>
                  </a:lnTo>
                  <a:lnTo>
                    <a:pt x="482" y="1148"/>
                  </a:lnTo>
                  <a:lnTo>
                    <a:pt x="482" y="1142"/>
                  </a:lnTo>
                  <a:lnTo>
                    <a:pt x="482" y="1135"/>
                  </a:lnTo>
                  <a:lnTo>
                    <a:pt x="482" y="1129"/>
                  </a:lnTo>
                  <a:lnTo>
                    <a:pt x="482" y="1121"/>
                  </a:lnTo>
                  <a:lnTo>
                    <a:pt x="484" y="1118"/>
                  </a:lnTo>
                  <a:lnTo>
                    <a:pt x="484" y="1112"/>
                  </a:lnTo>
                  <a:lnTo>
                    <a:pt x="484" y="1108"/>
                  </a:lnTo>
                  <a:lnTo>
                    <a:pt x="484" y="1104"/>
                  </a:lnTo>
                  <a:lnTo>
                    <a:pt x="484" y="1101"/>
                  </a:lnTo>
                  <a:lnTo>
                    <a:pt x="484" y="1097"/>
                  </a:lnTo>
                  <a:lnTo>
                    <a:pt x="486" y="1097"/>
                  </a:lnTo>
                  <a:lnTo>
                    <a:pt x="486" y="1095"/>
                  </a:lnTo>
                  <a:lnTo>
                    <a:pt x="486" y="1093"/>
                  </a:lnTo>
                  <a:lnTo>
                    <a:pt x="486" y="1089"/>
                  </a:lnTo>
                  <a:lnTo>
                    <a:pt x="486" y="1085"/>
                  </a:lnTo>
                  <a:lnTo>
                    <a:pt x="486" y="1078"/>
                  </a:lnTo>
                  <a:lnTo>
                    <a:pt x="488" y="1070"/>
                  </a:lnTo>
                  <a:lnTo>
                    <a:pt x="488" y="1062"/>
                  </a:lnTo>
                  <a:lnTo>
                    <a:pt x="490" y="1055"/>
                  </a:lnTo>
                  <a:lnTo>
                    <a:pt x="490" y="1049"/>
                  </a:lnTo>
                  <a:lnTo>
                    <a:pt x="490" y="1043"/>
                  </a:lnTo>
                  <a:lnTo>
                    <a:pt x="490" y="1038"/>
                  </a:lnTo>
                  <a:lnTo>
                    <a:pt x="490" y="1032"/>
                  </a:lnTo>
                  <a:lnTo>
                    <a:pt x="490" y="1026"/>
                  </a:lnTo>
                  <a:lnTo>
                    <a:pt x="490" y="1021"/>
                  </a:lnTo>
                  <a:lnTo>
                    <a:pt x="490" y="1015"/>
                  </a:lnTo>
                  <a:lnTo>
                    <a:pt x="490" y="1009"/>
                  </a:lnTo>
                  <a:lnTo>
                    <a:pt x="490" y="1002"/>
                  </a:lnTo>
                  <a:lnTo>
                    <a:pt x="490" y="996"/>
                  </a:lnTo>
                  <a:lnTo>
                    <a:pt x="490" y="990"/>
                  </a:lnTo>
                  <a:lnTo>
                    <a:pt x="490" y="983"/>
                  </a:lnTo>
                  <a:lnTo>
                    <a:pt x="490" y="975"/>
                  </a:lnTo>
                  <a:lnTo>
                    <a:pt x="490" y="969"/>
                  </a:lnTo>
                  <a:lnTo>
                    <a:pt x="490" y="962"/>
                  </a:lnTo>
                  <a:lnTo>
                    <a:pt x="490" y="956"/>
                  </a:lnTo>
                  <a:lnTo>
                    <a:pt x="490" y="948"/>
                  </a:lnTo>
                  <a:lnTo>
                    <a:pt x="488" y="941"/>
                  </a:lnTo>
                  <a:lnTo>
                    <a:pt x="488" y="933"/>
                  </a:lnTo>
                  <a:lnTo>
                    <a:pt x="488" y="926"/>
                  </a:lnTo>
                  <a:lnTo>
                    <a:pt x="486" y="916"/>
                  </a:lnTo>
                  <a:lnTo>
                    <a:pt x="486" y="910"/>
                  </a:lnTo>
                  <a:lnTo>
                    <a:pt x="484" y="903"/>
                  </a:lnTo>
                  <a:lnTo>
                    <a:pt x="484" y="895"/>
                  </a:lnTo>
                  <a:lnTo>
                    <a:pt x="484" y="888"/>
                  </a:lnTo>
                  <a:lnTo>
                    <a:pt x="482" y="880"/>
                  </a:lnTo>
                  <a:lnTo>
                    <a:pt x="482" y="872"/>
                  </a:lnTo>
                  <a:lnTo>
                    <a:pt x="480" y="865"/>
                  </a:lnTo>
                  <a:lnTo>
                    <a:pt x="479" y="857"/>
                  </a:lnTo>
                  <a:lnTo>
                    <a:pt x="479" y="850"/>
                  </a:lnTo>
                  <a:lnTo>
                    <a:pt x="477" y="842"/>
                  </a:lnTo>
                  <a:lnTo>
                    <a:pt x="477" y="834"/>
                  </a:lnTo>
                  <a:lnTo>
                    <a:pt x="473" y="827"/>
                  </a:lnTo>
                  <a:lnTo>
                    <a:pt x="473" y="819"/>
                  </a:lnTo>
                  <a:lnTo>
                    <a:pt x="471" y="811"/>
                  </a:lnTo>
                  <a:lnTo>
                    <a:pt x="469" y="806"/>
                  </a:lnTo>
                  <a:lnTo>
                    <a:pt x="467" y="798"/>
                  </a:lnTo>
                  <a:lnTo>
                    <a:pt x="463" y="791"/>
                  </a:lnTo>
                  <a:lnTo>
                    <a:pt x="461" y="783"/>
                  </a:lnTo>
                  <a:lnTo>
                    <a:pt x="460" y="777"/>
                  </a:lnTo>
                  <a:lnTo>
                    <a:pt x="458" y="770"/>
                  </a:lnTo>
                  <a:lnTo>
                    <a:pt x="454" y="764"/>
                  </a:lnTo>
                  <a:lnTo>
                    <a:pt x="452" y="756"/>
                  </a:lnTo>
                  <a:lnTo>
                    <a:pt x="450" y="751"/>
                  </a:lnTo>
                  <a:lnTo>
                    <a:pt x="446" y="745"/>
                  </a:lnTo>
                  <a:lnTo>
                    <a:pt x="442" y="739"/>
                  </a:lnTo>
                  <a:lnTo>
                    <a:pt x="441" y="734"/>
                  </a:lnTo>
                  <a:lnTo>
                    <a:pt x="437" y="730"/>
                  </a:lnTo>
                  <a:lnTo>
                    <a:pt x="433" y="724"/>
                  </a:lnTo>
                  <a:lnTo>
                    <a:pt x="429" y="718"/>
                  </a:lnTo>
                  <a:lnTo>
                    <a:pt x="425" y="713"/>
                  </a:lnTo>
                  <a:lnTo>
                    <a:pt x="422" y="707"/>
                  </a:lnTo>
                  <a:lnTo>
                    <a:pt x="418" y="701"/>
                  </a:lnTo>
                  <a:lnTo>
                    <a:pt x="414" y="695"/>
                  </a:lnTo>
                  <a:lnTo>
                    <a:pt x="410" y="692"/>
                  </a:lnTo>
                  <a:lnTo>
                    <a:pt x="406" y="686"/>
                  </a:lnTo>
                  <a:lnTo>
                    <a:pt x="401" y="680"/>
                  </a:lnTo>
                  <a:lnTo>
                    <a:pt x="399" y="676"/>
                  </a:lnTo>
                  <a:lnTo>
                    <a:pt x="393" y="671"/>
                  </a:lnTo>
                  <a:lnTo>
                    <a:pt x="389" y="667"/>
                  </a:lnTo>
                  <a:lnTo>
                    <a:pt x="385" y="661"/>
                  </a:lnTo>
                  <a:lnTo>
                    <a:pt x="382" y="657"/>
                  </a:lnTo>
                  <a:lnTo>
                    <a:pt x="378" y="652"/>
                  </a:lnTo>
                  <a:lnTo>
                    <a:pt x="374" y="648"/>
                  </a:lnTo>
                  <a:lnTo>
                    <a:pt x="370" y="642"/>
                  </a:lnTo>
                  <a:lnTo>
                    <a:pt x="366" y="638"/>
                  </a:lnTo>
                  <a:lnTo>
                    <a:pt x="363" y="633"/>
                  </a:lnTo>
                  <a:lnTo>
                    <a:pt x="359" y="629"/>
                  </a:lnTo>
                  <a:lnTo>
                    <a:pt x="351" y="621"/>
                  </a:lnTo>
                  <a:lnTo>
                    <a:pt x="344" y="612"/>
                  </a:lnTo>
                  <a:lnTo>
                    <a:pt x="336" y="604"/>
                  </a:lnTo>
                  <a:lnTo>
                    <a:pt x="328" y="597"/>
                  </a:lnTo>
                  <a:lnTo>
                    <a:pt x="321" y="589"/>
                  </a:lnTo>
                  <a:lnTo>
                    <a:pt x="315" y="583"/>
                  </a:lnTo>
                  <a:lnTo>
                    <a:pt x="308" y="576"/>
                  </a:lnTo>
                  <a:lnTo>
                    <a:pt x="300" y="568"/>
                  </a:lnTo>
                  <a:lnTo>
                    <a:pt x="294" y="562"/>
                  </a:lnTo>
                  <a:lnTo>
                    <a:pt x="289" y="557"/>
                  </a:lnTo>
                  <a:lnTo>
                    <a:pt x="283" y="551"/>
                  </a:lnTo>
                  <a:lnTo>
                    <a:pt x="277" y="547"/>
                  </a:lnTo>
                  <a:lnTo>
                    <a:pt x="273" y="543"/>
                  </a:lnTo>
                  <a:lnTo>
                    <a:pt x="270" y="540"/>
                  </a:lnTo>
                  <a:lnTo>
                    <a:pt x="260" y="532"/>
                  </a:lnTo>
                  <a:lnTo>
                    <a:pt x="254" y="528"/>
                  </a:lnTo>
                  <a:lnTo>
                    <a:pt x="252" y="524"/>
                  </a:lnTo>
                  <a:lnTo>
                    <a:pt x="251" y="524"/>
                  </a:lnTo>
                  <a:lnTo>
                    <a:pt x="249" y="522"/>
                  </a:lnTo>
                  <a:lnTo>
                    <a:pt x="243" y="517"/>
                  </a:lnTo>
                  <a:lnTo>
                    <a:pt x="239" y="513"/>
                  </a:lnTo>
                  <a:lnTo>
                    <a:pt x="235" y="509"/>
                  </a:lnTo>
                  <a:lnTo>
                    <a:pt x="230" y="503"/>
                  </a:lnTo>
                  <a:lnTo>
                    <a:pt x="226" y="498"/>
                  </a:lnTo>
                  <a:lnTo>
                    <a:pt x="218" y="490"/>
                  </a:lnTo>
                  <a:lnTo>
                    <a:pt x="213" y="484"/>
                  </a:lnTo>
                  <a:lnTo>
                    <a:pt x="207" y="477"/>
                  </a:lnTo>
                  <a:lnTo>
                    <a:pt x="199" y="469"/>
                  </a:lnTo>
                  <a:lnTo>
                    <a:pt x="195" y="465"/>
                  </a:lnTo>
                  <a:lnTo>
                    <a:pt x="192" y="462"/>
                  </a:lnTo>
                  <a:lnTo>
                    <a:pt x="188" y="456"/>
                  </a:lnTo>
                  <a:lnTo>
                    <a:pt x="184" y="452"/>
                  </a:lnTo>
                  <a:lnTo>
                    <a:pt x="180" y="448"/>
                  </a:lnTo>
                  <a:lnTo>
                    <a:pt x="176" y="443"/>
                  </a:lnTo>
                  <a:lnTo>
                    <a:pt x="173" y="439"/>
                  </a:lnTo>
                  <a:lnTo>
                    <a:pt x="169" y="433"/>
                  </a:lnTo>
                  <a:lnTo>
                    <a:pt x="165" y="427"/>
                  </a:lnTo>
                  <a:lnTo>
                    <a:pt x="161" y="422"/>
                  </a:lnTo>
                  <a:lnTo>
                    <a:pt x="156" y="416"/>
                  </a:lnTo>
                  <a:lnTo>
                    <a:pt x="152" y="412"/>
                  </a:lnTo>
                  <a:lnTo>
                    <a:pt x="148" y="406"/>
                  </a:lnTo>
                  <a:lnTo>
                    <a:pt x="144" y="401"/>
                  </a:lnTo>
                  <a:lnTo>
                    <a:pt x="138" y="395"/>
                  </a:lnTo>
                  <a:lnTo>
                    <a:pt x="137" y="389"/>
                  </a:lnTo>
                  <a:lnTo>
                    <a:pt x="131" y="384"/>
                  </a:lnTo>
                  <a:lnTo>
                    <a:pt x="129" y="378"/>
                  </a:lnTo>
                  <a:lnTo>
                    <a:pt x="125" y="370"/>
                  </a:lnTo>
                  <a:lnTo>
                    <a:pt x="121" y="365"/>
                  </a:lnTo>
                  <a:lnTo>
                    <a:pt x="118" y="359"/>
                  </a:lnTo>
                  <a:lnTo>
                    <a:pt x="114" y="353"/>
                  </a:lnTo>
                  <a:lnTo>
                    <a:pt x="110" y="348"/>
                  </a:lnTo>
                  <a:lnTo>
                    <a:pt x="106" y="342"/>
                  </a:lnTo>
                  <a:lnTo>
                    <a:pt x="102" y="334"/>
                  </a:lnTo>
                  <a:lnTo>
                    <a:pt x="99" y="329"/>
                  </a:lnTo>
                  <a:lnTo>
                    <a:pt x="95" y="321"/>
                  </a:lnTo>
                  <a:lnTo>
                    <a:pt x="93" y="317"/>
                  </a:lnTo>
                  <a:lnTo>
                    <a:pt x="89" y="309"/>
                  </a:lnTo>
                  <a:lnTo>
                    <a:pt x="87" y="304"/>
                  </a:lnTo>
                  <a:lnTo>
                    <a:pt x="83" y="296"/>
                  </a:lnTo>
                  <a:lnTo>
                    <a:pt x="81" y="290"/>
                  </a:lnTo>
                  <a:lnTo>
                    <a:pt x="80" y="285"/>
                  </a:lnTo>
                  <a:lnTo>
                    <a:pt x="78" y="279"/>
                  </a:lnTo>
                  <a:lnTo>
                    <a:pt x="74" y="271"/>
                  </a:lnTo>
                  <a:lnTo>
                    <a:pt x="72" y="266"/>
                  </a:lnTo>
                  <a:lnTo>
                    <a:pt x="70" y="258"/>
                  </a:lnTo>
                  <a:lnTo>
                    <a:pt x="68" y="252"/>
                  </a:lnTo>
                  <a:lnTo>
                    <a:pt x="66" y="247"/>
                  </a:lnTo>
                  <a:lnTo>
                    <a:pt x="66" y="241"/>
                  </a:lnTo>
                  <a:lnTo>
                    <a:pt x="64" y="233"/>
                  </a:lnTo>
                  <a:lnTo>
                    <a:pt x="62" y="228"/>
                  </a:lnTo>
                  <a:lnTo>
                    <a:pt x="61" y="220"/>
                  </a:lnTo>
                  <a:lnTo>
                    <a:pt x="61" y="214"/>
                  </a:lnTo>
                  <a:lnTo>
                    <a:pt x="59" y="209"/>
                  </a:lnTo>
                  <a:lnTo>
                    <a:pt x="57" y="203"/>
                  </a:lnTo>
                  <a:lnTo>
                    <a:pt x="55" y="195"/>
                  </a:lnTo>
                  <a:lnTo>
                    <a:pt x="55" y="192"/>
                  </a:lnTo>
                  <a:lnTo>
                    <a:pt x="55" y="186"/>
                  </a:lnTo>
                  <a:lnTo>
                    <a:pt x="53" y="180"/>
                  </a:lnTo>
                  <a:lnTo>
                    <a:pt x="51" y="174"/>
                  </a:lnTo>
                  <a:lnTo>
                    <a:pt x="51" y="169"/>
                  </a:lnTo>
                  <a:lnTo>
                    <a:pt x="51" y="165"/>
                  </a:lnTo>
                  <a:lnTo>
                    <a:pt x="51" y="159"/>
                  </a:lnTo>
                  <a:lnTo>
                    <a:pt x="49" y="155"/>
                  </a:lnTo>
                  <a:lnTo>
                    <a:pt x="49" y="152"/>
                  </a:lnTo>
                  <a:lnTo>
                    <a:pt x="49" y="146"/>
                  </a:lnTo>
                  <a:lnTo>
                    <a:pt x="47" y="142"/>
                  </a:lnTo>
                  <a:lnTo>
                    <a:pt x="47" y="138"/>
                  </a:lnTo>
                  <a:lnTo>
                    <a:pt x="47" y="133"/>
                  </a:lnTo>
                  <a:lnTo>
                    <a:pt x="47" y="125"/>
                  </a:lnTo>
                  <a:lnTo>
                    <a:pt x="47" y="117"/>
                  </a:lnTo>
                  <a:lnTo>
                    <a:pt x="45" y="112"/>
                  </a:lnTo>
                  <a:lnTo>
                    <a:pt x="45" y="104"/>
                  </a:lnTo>
                  <a:lnTo>
                    <a:pt x="47" y="97"/>
                  </a:lnTo>
                  <a:lnTo>
                    <a:pt x="47" y="91"/>
                  </a:lnTo>
                  <a:lnTo>
                    <a:pt x="47" y="85"/>
                  </a:lnTo>
                  <a:lnTo>
                    <a:pt x="49" y="79"/>
                  </a:lnTo>
                  <a:lnTo>
                    <a:pt x="49" y="76"/>
                  </a:lnTo>
                  <a:lnTo>
                    <a:pt x="51" y="70"/>
                  </a:lnTo>
                  <a:lnTo>
                    <a:pt x="53" y="64"/>
                  </a:lnTo>
                  <a:lnTo>
                    <a:pt x="55" y="60"/>
                  </a:lnTo>
                  <a:lnTo>
                    <a:pt x="57" y="57"/>
                  </a:lnTo>
                  <a:lnTo>
                    <a:pt x="61" y="53"/>
                  </a:lnTo>
                  <a:lnTo>
                    <a:pt x="64" y="45"/>
                  </a:lnTo>
                  <a:lnTo>
                    <a:pt x="72" y="39"/>
                  </a:lnTo>
                  <a:lnTo>
                    <a:pt x="76" y="38"/>
                  </a:lnTo>
                  <a:lnTo>
                    <a:pt x="80" y="36"/>
                  </a:lnTo>
                  <a:lnTo>
                    <a:pt x="85" y="34"/>
                  </a:lnTo>
                  <a:lnTo>
                    <a:pt x="89" y="32"/>
                  </a:lnTo>
                  <a:lnTo>
                    <a:pt x="93" y="30"/>
                  </a:lnTo>
                  <a:lnTo>
                    <a:pt x="99" y="28"/>
                  </a:lnTo>
                  <a:lnTo>
                    <a:pt x="102" y="26"/>
                  </a:lnTo>
                  <a:lnTo>
                    <a:pt x="108" y="26"/>
                  </a:lnTo>
                  <a:lnTo>
                    <a:pt x="112" y="24"/>
                  </a:lnTo>
                  <a:lnTo>
                    <a:pt x="118" y="24"/>
                  </a:lnTo>
                  <a:lnTo>
                    <a:pt x="121" y="24"/>
                  </a:lnTo>
                  <a:lnTo>
                    <a:pt x="125" y="26"/>
                  </a:lnTo>
                  <a:lnTo>
                    <a:pt x="135" y="26"/>
                  </a:lnTo>
                  <a:lnTo>
                    <a:pt x="142" y="28"/>
                  </a:lnTo>
                  <a:lnTo>
                    <a:pt x="150" y="30"/>
                  </a:lnTo>
                  <a:lnTo>
                    <a:pt x="157" y="34"/>
                  </a:lnTo>
                  <a:lnTo>
                    <a:pt x="163" y="36"/>
                  </a:lnTo>
                  <a:lnTo>
                    <a:pt x="169" y="39"/>
                  </a:lnTo>
                  <a:lnTo>
                    <a:pt x="173" y="41"/>
                  </a:lnTo>
                  <a:lnTo>
                    <a:pt x="178" y="45"/>
                  </a:lnTo>
                  <a:lnTo>
                    <a:pt x="184" y="49"/>
                  </a:lnTo>
                  <a:lnTo>
                    <a:pt x="186" y="53"/>
                  </a:lnTo>
                  <a:lnTo>
                    <a:pt x="188" y="53"/>
                  </a:lnTo>
                  <a:lnTo>
                    <a:pt x="192" y="55"/>
                  </a:lnTo>
                  <a:lnTo>
                    <a:pt x="195" y="58"/>
                  </a:lnTo>
                  <a:lnTo>
                    <a:pt x="203" y="66"/>
                  </a:lnTo>
                  <a:lnTo>
                    <a:pt x="207" y="70"/>
                  </a:lnTo>
                  <a:lnTo>
                    <a:pt x="211" y="74"/>
                  </a:lnTo>
                  <a:lnTo>
                    <a:pt x="216" y="79"/>
                  </a:lnTo>
                  <a:lnTo>
                    <a:pt x="222" y="85"/>
                  </a:lnTo>
                  <a:lnTo>
                    <a:pt x="226" y="91"/>
                  </a:lnTo>
                  <a:lnTo>
                    <a:pt x="233" y="97"/>
                  </a:lnTo>
                  <a:lnTo>
                    <a:pt x="239" y="104"/>
                  </a:lnTo>
                  <a:lnTo>
                    <a:pt x="245" y="112"/>
                  </a:lnTo>
                  <a:lnTo>
                    <a:pt x="251" y="119"/>
                  </a:lnTo>
                  <a:lnTo>
                    <a:pt x="258" y="127"/>
                  </a:lnTo>
                  <a:lnTo>
                    <a:pt x="260" y="133"/>
                  </a:lnTo>
                  <a:lnTo>
                    <a:pt x="266" y="136"/>
                  </a:lnTo>
                  <a:lnTo>
                    <a:pt x="268" y="142"/>
                  </a:lnTo>
                  <a:lnTo>
                    <a:pt x="271" y="148"/>
                  </a:lnTo>
                  <a:lnTo>
                    <a:pt x="275" y="152"/>
                  </a:lnTo>
                  <a:lnTo>
                    <a:pt x="279" y="157"/>
                  </a:lnTo>
                  <a:lnTo>
                    <a:pt x="283" y="161"/>
                  </a:lnTo>
                  <a:lnTo>
                    <a:pt x="287" y="169"/>
                  </a:lnTo>
                  <a:lnTo>
                    <a:pt x="290" y="173"/>
                  </a:lnTo>
                  <a:lnTo>
                    <a:pt x="294" y="180"/>
                  </a:lnTo>
                  <a:lnTo>
                    <a:pt x="296" y="186"/>
                  </a:lnTo>
                  <a:lnTo>
                    <a:pt x="302" y="192"/>
                  </a:lnTo>
                  <a:lnTo>
                    <a:pt x="306" y="197"/>
                  </a:lnTo>
                  <a:lnTo>
                    <a:pt x="309" y="203"/>
                  </a:lnTo>
                  <a:lnTo>
                    <a:pt x="311" y="211"/>
                  </a:lnTo>
                  <a:lnTo>
                    <a:pt x="317" y="216"/>
                  </a:lnTo>
                  <a:lnTo>
                    <a:pt x="319" y="224"/>
                  </a:lnTo>
                  <a:lnTo>
                    <a:pt x="323" y="232"/>
                  </a:lnTo>
                  <a:lnTo>
                    <a:pt x="327" y="239"/>
                  </a:lnTo>
                  <a:lnTo>
                    <a:pt x="330" y="245"/>
                  </a:lnTo>
                  <a:lnTo>
                    <a:pt x="334" y="252"/>
                  </a:lnTo>
                  <a:lnTo>
                    <a:pt x="338" y="260"/>
                  </a:lnTo>
                  <a:lnTo>
                    <a:pt x="342" y="268"/>
                  </a:lnTo>
                  <a:lnTo>
                    <a:pt x="346" y="275"/>
                  </a:lnTo>
                  <a:lnTo>
                    <a:pt x="349" y="283"/>
                  </a:lnTo>
                  <a:lnTo>
                    <a:pt x="353" y="292"/>
                  </a:lnTo>
                  <a:lnTo>
                    <a:pt x="355" y="300"/>
                  </a:lnTo>
                  <a:lnTo>
                    <a:pt x="359" y="309"/>
                  </a:lnTo>
                  <a:lnTo>
                    <a:pt x="363" y="317"/>
                  </a:lnTo>
                  <a:lnTo>
                    <a:pt x="366" y="327"/>
                  </a:lnTo>
                  <a:lnTo>
                    <a:pt x="368" y="334"/>
                  </a:lnTo>
                  <a:lnTo>
                    <a:pt x="374" y="342"/>
                  </a:lnTo>
                  <a:lnTo>
                    <a:pt x="378" y="349"/>
                  </a:lnTo>
                  <a:lnTo>
                    <a:pt x="384" y="357"/>
                  </a:lnTo>
                  <a:lnTo>
                    <a:pt x="387" y="365"/>
                  </a:lnTo>
                  <a:lnTo>
                    <a:pt x="393" y="372"/>
                  </a:lnTo>
                  <a:lnTo>
                    <a:pt x="399" y="378"/>
                  </a:lnTo>
                  <a:lnTo>
                    <a:pt x="403" y="386"/>
                  </a:lnTo>
                  <a:lnTo>
                    <a:pt x="408" y="391"/>
                  </a:lnTo>
                  <a:lnTo>
                    <a:pt x="414" y="399"/>
                  </a:lnTo>
                  <a:lnTo>
                    <a:pt x="420" y="405"/>
                  </a:lnTo>
                  <a:lnTo>
                    <a:pt x="427" y="410"/>
                  </a:lnTo>
                  <a:lnTo>
                    <a:pt x="433" y="416"/>
                  </a:lnTo>
                  <a:lnTo>
                    <a:pt x="439" y="424"/>
                  </a:lnTo>
                  <a:lnTo>
                    <a:pt x="444" y="427"/>
                  </a:lnTo>
                  <a:lnTo>
                    <a:pt x="452" y="433"/>
                  </a:lnTo>
                  <a:lnTo>
                    <a:pt x="458" y="439"/>
                  </a:lnTo>
                  <a:lnTo>
                    <a:pt x="463" y="444"/>
                  </a:lnTo>
                  <a:lnTo>
                    <a:pt x="471" y="448"/>
                  </a:lnTo>
                  <a:lnTo>
                    <a:pt x="477" y="454"/>
                  </a:lnTo>
                  <a:lnTo>
                    <a:pt x="484" y="458"/>
                  </a:lnTo>
                  <a:lnTo>
                    <a:pt x="490" y="464"/>
                  </a:lnTo>
                  <a:lnTo>
                    <a:pt x="498" y="467"/>
                  </a:lnTo>
                  <a:lnTo>
                    <a:pt x="505" y="471"/>
                  </a:lnTo>
                  <a:lnTo>
                    <a:pt x="511" y="475"/>
                  </a:lnTo>
                  <a:lnTo>
                    <a:pt x="518" y="479"/>
                  </a:lnTo>
                  <a:lnTo>
                    <a:pt x="524" y="483"/>
                  </a:lnTo>
                  <a:lnTo>
                    <a:pt x="532" y="486"/>
                  </a:lnTo>
                  <a:lnTo>
                    <a:pt x="537" y="490"/>
                  </a:lnTo>
                  <a:lnTo>
                    <a:pt x="545" y="494"/>
                  </a:lnTo>
                  <a:lnTo>
                    <a:pt x="551" y="496"/>
                  </a:lnTo>
                  <a:lnTo>
                    <a:pt x="558" y="500"/>
                  </a:lnTo>
                  <a:lnTo>
                    <a:pt x="564" y="503"/>
                  </a:lnTo>
                  <a:lnTo>
                    <a:pt x="572" y="505"/>
                  </a:lnTo>
                  <a:lnTo>
                    <a:pt x="577" y="509"/>
                  </a:lnTo>
                  <a:lnTo>
                    <a:pt x="583" y="511"/>
                  </a:lnTo>
                  <a:lnTo>
                    <a:pt x="589" y="513"/>
                  </a:lnTo>
                  <a:lnTo>
                    <a:pt x="596" y="517"/>
                  </a:lnTo>
                  <a:lnTo>
                    <a:pt x="602" y="517"/>
                  </a:lnTo>
                  <a:lnTo>
                    <a:pt x="608" y="521"/>
                  </a:lnTo>
                  <a:lnTo>
                    <a:pt x="613" y="522"/>
                  </a:lnTo>
                  <a:lnTo>
                    <a:pt x="619" y="524"/>
                  </a:lnTo>
                  <a:lnTo>
                    <a:pt x="623" y="526"/>
                  </a:lnTo>
                  <a:lnTo>
                    <a:pt x="629" y="528"/>
                  </a:lnTo>
                  <a:lnTo>
                    <a:pt x="633" y="528"/>
                  </a:lnTo>
                  <a:lnTo>
                    <a:pt x="638" y="532"/>
                  </a:lnTo>
                  <a:lnTo>
                    <a:pt x="646" y="532"/>
                  </a:lnTo>
                  <a:lnTo>
                    <a:pt x="655" y="536"/>
                  </a:lnTo>
                  <a:lnTo>
                    <a:pt x="661" y="538"/>
                  </a:lnTo>
                  <a:lnTo>
                    <a:pt x="667" y="538"/>
                  </a:lnTo>
                  <a:lnTo>
                    <a:pt x="671" y="540"/>
                  </a:lnTo>
                  <a:lnTo>
                    <a:pt x="676" y="541"/>
                  </a:lnTo>
                  <a:lnTo>
                    <a:pt x="676" y="541"/>
                  </a:lnTo>
                  <a:lnTo>
                    <a:pt x="678" y="541"/>
                  </a:lnTo>
                  <a:lnTo>
                    <a:pt x="678" y="541"/>
                  </a:lnTo>
                  <a:close/>
                </a:path>
              </a:pathLst>
            </a:custGeom>
            <a:solidFill>
              <a:srgbClr val="7D4D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5" name="Freeform 45"/>
            <p:cNvSpPr>
              <a:spLocks/>
            </p:cNvSpPr>
            <p:nvPr/>
          </p:nvSpPr>
          <p:spPr bwMode="auto">
            <a:xfrm>
              <a:off x="3600" y="2475"/>
              <a:ext cx="412" cy="802"/>
            </a:xfrm>
            <a:custGeom>
              <a:avLst/>
              <a:gdLst/>
              <a:ahLst/>
              <a:cxnLst>
                <a:cxn ang="0">
                  <a:pos x="821" y="1567"/>
                </a:cxn>
                <a:cxn ang="0">
                  <a:pos x="823" y="1508"/>
                </a:cxn>
                <a:cxn ang="0">
                  <a:pos x="823" y="1424"/>
                </a:cxn>
                <a:cxn ang="0">
                  <a:pos x="821" y="1321"/>
                </a:cxn>
                <a:cxn ang="0">
                  <a:pos x="815" y="1209"/>
                </a:cxn>
                <a:cxn ang="0">
                  <a:pos x="806" y="1095"/>
                </a:cxn>
                <a:cxn ang="0">
                  <a:pos x="789" y="981"/>
                </a:cxn>
                <a:cxn ang="0">
                  <a:pos x="766" y="875"/>
                </a:cxn>
                <a:cxn ang="0">
                  <a:pos x="747" y="781"/>
                </a:cxn>
                <a:cxn ang="0">
                  <a:pos x="737" y="703"/>
                </a:cxn>
                <a:cxn ang="0">
                  <a:pos x="736" y="641"/>
                </a:cxn>
                <a:cxn ang="0">
                  <a:pos x="739" y="593"/>
                </a:cxn>
                <a:cxn ang="0">
                  <a:pos x="745" y="546"/>
                </a:cxn>
                <a:cxn ang="0">
                  <a:pos x="755" y="515"/>
                </a:cxn>
                <a:cxn ang="0">
                  <a:pos x="732" y="473"/>
                </a:cxn>
                <a:cxn ang="0">
                  <a:pos x="696" y="449"/>
                </a:cxn>
                <a:cxn ang="0">
                  <a:pos x="641" y="418"/>
                </a:cxn>
                <a:cxn ang="0">
                  <a:pos x="601" y="393"/>
                </a:cxn>
                <a:cxn ang="0">
                  <a:pos x="559" y="365"/>
                </a:cxn>
                <a:cxn ang="0">
                  <a:pos x="517" y="333"/>
                </a:cxn>
                <a:cxn ang="0">
                  <a:pos x="479" y="297"/>
                </a:cxn>
                <a:cxn ang="0">
                  <a:pos x="441" y="257"/>
                </a:cxn>
                <a:cxn ang="0">
                  <a:pos x="392" y="211"/>
                </a:cxn>
                <a:cxn ang="0">
                  <a:pos x="337" y="163"/>
                </a:cxn>
                <a:cxn ang="0">
                  <a:pos x="278" y="120"/>
                </a:cxn>
                <a:cxn ang="0">
                  <a:pos x="219" y="78"/>
                </a:cxn>
                <a:cxn ang="0">
                  <a:pos x="169" y="44"/>
                </a:cxn>
                <a:cxn ang="0">
                  <a:pos x="129" y="17"/>
                </a:cxn>
                <a:cxn ang="0">
                  <a:pos x="0" y="78"/>
                </a:cxn>
                <a:cxn ang="0">
                  <a:pos x="44" y="74"/>
                </a:cxn>
                <a:cxn ang="0">
                  <a:pos x="82" y="70"/>
                </a:cxn>
                <a:cxn ang="0">
                  <a:pos x="124" y="74"/>
                </a:cxn>
                <a:cxn ang="0">
                  <a:pos x="169" y="104"/>
                </a:cxn>
                <a:cxn ang="0">
                  <a:pos x="213" y="135"/>
                </a:cxn>
                <a:cxn ang="0">
                  <a:pos x="264" y="173"/>
                </a:cxn>
                <a:cxn ang="0">
                  <a:pos x="318" y="220"/>
                </a:cxn>
                <a:cxn ang="0">
                  <a:pos x="369" y="270"/>
                </a:cxn>
                <a:cxn ang="0">
                  <a:pos x="416" y="323"/>
                </a:cxn>
                <a:cxn ang="0">
                  <a:pos x="452" y="369"/>
                </a:cxn>
                <a:cxn ang="0">
                  <a:pos x="494" y="411"/>
                </a:cxn>
                <a:cxn ang="0">
                  <a:pos x="544" y="458"/>
                </a:cxn>
                <a:cxn ang="0">
                  <a:pos x="589" y="496"/>
                </a:cxn>
                <a:cxn ang="0">
                  <a:pos x="637" y="540"/>
                </a:cxn>
                <a:cxn ang="0">
                  <a:pos x="663" y="593"/>
                </a:cxn>
                <a:cxn ang="0">
                  <a:pos x="667" y="631"/>
                </a:cxn>
                <a:cxn ang="0">
                  <a:pos x="671" y="669"/>
                </a:cxn>
                <a:cxn ang="0">
                  <a:pos x="677" y="715"/>
                </a:cxn>
                <a:cxn ang="0">
                  <a:pos x="684" y="768"/>
                </a:cxn>
                <a:cxn ang="0">
                  <a:pos x="694" y="819"/>
                </a:cxn>
                <a:cxn ang="0">
                  <a:pos x="703" y="871"/>
                </a:cxn>
                <a:cxn ang="0">
                  <a:pos x="715" y="916"/>
                </a:cxn>
                <a:cxn ang="0">
                  <a:pos x="726" y="956"/>
                </a:cxn>
                <a:cxn ang="0">
                  <a:pos x="737" y="1006"/>
                </a:cxn>
                <a:cxn ang="0">
                  <a:pos x="749" y="1070"/>
                </a:cxn>
                <a:cxn ang="0">
                  <a:pos x="758" y="1145"/>
                </a:cxn>
                <a:cxn ang="0">
                  <a:pos x="764" y="1228"/>
                </a:cxn>
                <a:cxn ang="0">
                  <a:pos x="762" y="1318"/>
                </a:cxn>
                <a:cxn ang="0">
                  <a:pos x="755" y="1413"/>
                </a:cxn>
                <a:cxn ang="0">
                  <a:pos x="739" y="1512"/>
                </a:cxn>
              </a:cxnLst>
              <a:rect l="0" t="0" r="r" b="b"/>
              <a:pathLst>
                <a:path w="825" h="1603">
                  <a:moveTo>
                    <a:pt x="821" y="1603"/>
                  </a:moveTo>
                  <a:lnTo>
                    <a:pt x="821" y="1601"/>
                  </a:lnTo>
                  <a:lnTo>
                    <a:pt x="821" y="1597"/>
                  </a:lnTo>
                  <a:lnTo>
                    <a:pt x="821" y="1591"/>
                  </a:lnTo>
                  <a:lnTo>
                    <a:pt x="821" y="1584"/>
                  </a:lnTo>
                  <a:lnTo>
                    <a:pt x="821" y="1578"/>
                  </a:lnTo>
                  <a:lnTo>
                    <a:pt x="821" y="1572"/>
                  </a:lnTo>
                  <a:lnTo>
                    <a:pt x="821" y="1567"/>
                  </a:lnTo>
                  <a:lnTo>
                    <a:pt x="823" y="1563"/>
                  </a:lnTo>
                  <a:lnTo>
                    <a:pt x="823" y="1555"/>
                  </a:lnTo>
                  <a:lnTo>
                    <a:pt x="823" y="1548"/>
                  </a:lnTo>
                  <a:lnTo>
                    <a:pt x="823" y="1540"/>
                  </a:lnTo>
                  <a:lnTo>
                    <a:pt x="823" y="1534"/>
                  </a:lnTo>
                  <a:lnTo>
                    <a:pt x="823" y="1525"/>
                  </a:lnTo>
                  <a:lnTo>
                    <a:pt x="823" y="1515"/>
                  </a:lnTo>
                  <a:lnTo>
                    <a:pt x="823" y="1508"/>
                  </a:lnTo>
                  <a:lnTo>
                    <a:pt x="823" y="1498"/>
                  </a:lnTo>
                  <a:lnTo>
                    <a:pt x="823" y="1489"/>
                  </a:lnTo>
                  <a:lnTo>
                    <a:pt x="823" y="1477"/>
                  </a:lnTo>
                  <a:lnTo>
                    <a:pt x="823" y="1468"/>
                  </a:lnTo>
                  <a:lnTo>
                    <a:pt x="825" y="1458"/>
                  </a:lnTo>
                  <a:lnTo>
                    <a:pt x="823" y="1447"/>
                  </a:lnTo>
                  <a:lnTo>
                    <a:pt x="823" y="1435"/>
                  </a:lnTo>
                  <a:lnTo>
                    <a:pt x="823" y="1424"/>
                  </a:lnTo>
                  <a:lnTo>
                    <a:pt x="823" y="1413"/>
                  </a:lnTo>
                  <a:lnTo>
                    <a:pt x="823" y="1399"/>
                  </a:lnTo>
                  <a:lnTo>
                    <a:pt x="823" y="1388"/>
                  </a:lnTo>
                  <a:lnTo>
                    <a:pt x="823" y="1375"/>
                  </a:lnTo>
                  <a:lnTo>
                    <a:pt x="823" y="1363"/>
                  </a:lnTo>
                  <a:lnTo>
                    <a:pt x="823" y="1350"/>
                  </a:lnTo>
                  <a:lnTo>
                    <a:pt x="823" y="1335"/>
                  </a:lnTo>
                  <a:lnTo>
                    <a:pt x="821" y="1321"/>
                  </a:lnTo>
                  <a:lnTo>
                    <a:pt x="821" y="1310"/>
                  </a:lnTo>
                  <a:lnTo>
                    <a:pt x="821" y="1295"/>
                  </a:lnTo>
                  <a:lnTo>
                    <a:pt x="819" y="1281"/>
                  </a:lnTo>
                  <a:lnTo>
                    <a:pt x="819" y="1266"/>
                  </a:lnTo>
                  <a:lnTo>
                    <a:pt x="819" y="1253"/>
                  </a:lnTo>
                  <a:lnTo>
                    <a:pt x="817" y="1240"/>
                  </a:lnTo>
                  <a:lnTo>
                    <a:pt x="817" y="1224"/>
                  </a:lnTo>
                  <a:lnTo>
                    <a:pt x="815" y="1209"/>
                  </a:lnTo>
                  <a:lnTo>
                    <a:pt x="815" y="1196"/>
                  </a:lnTo>
                  <a:lnTo>
                    <a:pt x="813" y="1183"/>
                  </a:lnTo>
                  <a:lnTo>
                    <a:pt x="812" y="1167"/>
                  </a:lnTo>
                  <a:lnTo>
                    <a:pt x="812" y="1152"/>
                  </a:lnTo>
                  <a:lnTo>
                    <a:pt x="812" y="1139"/>
                  </a:lnTo>
                  <a:lnTo>
                    <a:pt x="808" y="1124"/>
                  </a:lnTo>
                  <a:lnTo>
                    <a:pt x="808" y="1108"/>
                  </a:lnTo>
                  <a:lnTo>
                    <a:pt x="806" y="1095"/>
                  </a:lnTo>
                  <a:lnTo>
                    <a:pt x="804" y="1080"/>
                  </a:lnTo>
                  <a:lnTo>
                    <a:pt x="802" y="1067"/>
                  </a:lnTo>
                  <a:lnTo>
                    <a:pt x="800" y="1051"/>
                  </a:lnTo>
                  <a:lnTo>
                    <a:pt x="798" y="1036"/>
                  </a:lnTo>
                  <a:lnTo>
                    <a:pt x="796" y="1023"/>
                  </a:lnTo>
                  <a:lnTo>
                    <a:pt x="793" y="1010"/>
                  </a:lnTo>
                  <a:lnTo>
                    <a:pt x="791" y="994"/>
                  </a:lnTo>
                  <a:lnTo>
                    <a:pt x="789" y="981"/>
                  </a:lnTo>
                  <a:lnTo>
                    <a:pt x="787" y="968"/>
                  </a:lnTo>
                  <a:lnTo>
                    <a:pt x="783" y="953"/>
                  </a:lnTo>
                  <a:lnTo>
                    <a:pt x="781" y="939"/>
                  </a:lnTo>
                  <a:lnTo>
                    <a:pt x="777" y="926"/>
                  </a:lnTo>
                  <a:lnTo>
                    <a:pt x="775" y="914"/>
                  </a:lnTo>
                  <a:lnTo>
                    <a:pt x="772" y="899"/>
                  </a:lnTo>
                  <a:lnTo>
                    <a:pt x="768" y="888"/>
                  </a:lnTo>
                  <a:lnTo>
                    <a:pt x="766" y="875"/>
                  </a:lnTo>
                  <a:lnTo>
                    <a:pt x="762" y="861"/>
                  </a:lnTo>
                  <a:lnTo>
                    <a:pt x="760" y="850"/>
                  </a:lnTo>
                  <a:lnTo>
                    <a:pt x="756" y="838"/>
                  </a:lnTo>
                  <a:lnTo>
                    <a:pt x="755" y="825"/>
                  </a:lnTo>
                  <a:lnTo>
                    <a:pt x="753" y="816"/>
                  </a:lnTo>
                  <a:lnTo>
                    <a:pt x="751" y="804"/>
                  </a:lnTo>
                  <a:lnTo>
                    <a:pt x="749" y="793"/>
                  </a:lnTo>
                  <a:lnTo>
                    <a:pt x="747" y="781"/>
                  </a:lnTo>
                  <a:lnTo>
                    <a:pt x="745" y="772"/>
                  </a:lnTo>
                  <a:lnTo>
                    <a:pt x="745" y="760"/>
                  </a:lnTo>
                  <a:lnTo>
                    <a:pt x="743" y="751"/>
                  </a:lnTo>
                  <a:lnTo>
                    <a:pt x="741" y="741"/>
                  </a:lnTo>
                  <a:lnTo>
                    <a:pt x="741" y="732"/>
                  </a:lnTo>
                  <a:lnTo>
                    <a:pt x="739" y="722"/>
                  </a:lnTo>
                  <a:lnTo>
                    <a:pt x="739" y="713"/>
                  </a:lnTo>
                  <a:lnTo>
                    <a:pt x="737" y="703"/>
                  </a:lnTo>
                  <a:lnTo>
                    <a:pt x="737" y="696"/>
                  </a:lnTo>
                  <a:lnTo>
                    <a:pt x="737" y="688"/>
                  </a:lnTo>
                  <a:lnTo>
                    <a:pt x="737" y="679"/>
                  </a:lnTo>
                  <a:lnTo>
                    <a:pt x="737" y="671"/>
                  </a:lnTo>
                  <a:lnTo>
                    <a:pt x="737" y="663"/>
                  </a:lnTo>
                  <a:lnTo>
                    <a:pt x="736" y="656"/>
                  </a:lnTo>
                  <a:lnTo>
                    <a:pt x="736" y="648"/>
                  </a:lnTo>
                  <a:lnTo>
                    <a:pt x="736" y="641"/>
                  </a:lnTo>
                  <a:lnTo>
                    <a:pt x="736" y="635"/>
                  </a:lnTo>
                  <a:lnTo>
                    <a:pt x="736" y="627"/>
                  </a:lnTo>
                  <a:lnTo>
                    <a:pt x="737" y="622"/>
                  </a:lnTo>
                  <a:lnTo>
                    <a:pt x="737" y="616"/>
                  </a:lnTo>
                  <a:lnTo>
                    <a:pt x="739" y="610"/>
                  </a:lnTo>
                  <a:lnTo>
                    <a:pt x="739" y="605"/>
                  </a:lnTo>
                  <a:lnTo>
                    <a:pt x="739" y="599"/>
                  </a:lnTo>
                  <a:lnTo>
                    <a:pt x="739" y="593"/>
                  </a:lnTo>
                  <a:lnTo>
                    <a:pt x="739" y="587"/>
                  </a:lnTo>
                  <a:lnTo>
                    <a:pt x="739" y="582"/>
                  </a:lnTo>
                  <a:lnTo>
                    <a:pt x="739" y="578"/>
                  </a:lnTo>
                  <a:lnTo>
                    <a:pt x="741" y="572"/>
                  </a:lnTo>
                  <a:lnTo>
                    <a:pt x="741" y="568"/>
                  </a:lnTo>
                  <a:lnTo>
                    <a:pt x="743" y="559"/>
                  </a:lnTo>
                  <a:lnTo>
                    <a:pt x="745" y="551"/>
                  </a:lnTo>
                  <a:lnTo>
                    <a:pt x="745" y="546"/>
                  </a:lnTo>
                  <a:lnTo>
                    <a:pt x="749" y="540"/>
                  </a:lnTo>
                  <a:lnTo>
                    <a:pt x="749" y="534"/>
                  </a:lnTo>
                  <a:lnTo>
                    <a:pt x="751" y="530"/>
                  </a:lnTo>
                  <a:lnTo>
                    <a:pt x="751" y="527"/>
                  </a:lnTo>
                  <a:lnTo>
                    <a:pt x="753" y="523"/>
                  </a:lnTo>
                  <a:lnTo>
                    <a:pt x="755" y="519"/>
                  </a:lnTo>
                  <a:lnTo>
                    <a:pt x="755" y="519"/>
                  </a:lnTo>
                  <a:lnTo>
                    <a:pt x="755" y="515"/>
                  </a:lnTo>
                  <a:lnTo>
                    <a:pt x="751" y="509"/>
                  </a:lnTo>
                  <a:lnTo>
                    <a:pt x="749" y="504"/>
                  </a:lnTo>
                  <a:lnTo>
                    <a:pt x="747" y="500"/>
                  </a:lnTo>
                  <a:lnTo>
                    <a:pt x="745" y="494"/>
                  </a:lnTo>
                  <a:lnTo>
                    <a:pt x="743" y="490"/>
                  </a:lnTo>
                  <a:lnTo>
                    <a:pt x="739" y="485"/>
                  </a:lnTo>
                  <a:lnTo>
                    <a:pt x="736" y="479"/>
                  </a:lnTo>
                  <a:lnTo>
                    <a:pt x="732" y="473"/>
                  </a:lnTo>
                  <a:lnTo>
                    <a:pt x="730" y="470"/>
                  </a:lnTo>
                  <a:lnTo>
                    <a:pt x="724" y="462"/>
                  </a:lnTo>
                  <a:lnTo>
                    <a:pt x="718" y="460"/>
                  </a:lnTo>
                  <a:lnTo>
                    <a:pt x="715" y="458"/>
                  </a:lnTo>
                  <a:lnTo>
                    <a:pt x="711" y="456"/>
                  </a:lnTo>
                  <a:lnTo>
                    <a:pt x="705" y="452"/>
                  </a:lnTo>
                  <a:lnTo>
                    <a:pt x="701" y="452"/>
                  </a:lnTo>
                  <a:lnTo>
                    <a:pt x="696" y="449"/>
                  </a:lnTo>
                  <a:lnTo>
                    <a:pt x="692" y="447"/>
                  </a:lnTo>
                  <a:lnTo>
                    <a:pt x="684" y="443"/>
                  </a:lnTo>
                  <a:lnTo>
                    <a:pt x="677" y="439"/>
                  </a:lnTo>
                  <a:lnTo>
                    <a:pt x="669" y="435"/>
                  </a:lnTo>
                  <a:lnTo>
                    <a:pt x="661" y="432"/>
                  </a:lnTo>
                  <a:lnTo>
                    <a:pt x="652" y="426"/>
                  </a:lnTo>
                  <a:lnTo>
                    <a:pt x="644" y="420"/>
                  </a:lnTo>
                  <a:lnTo>
                    <a:pt x="641" y="418"/>
                  </a:lnTo>
                  <a:lnTo>
                    <a:pt x="635" y="414"/>
                  </a:lnTo>
                  <a:lnTo>
                    <a:pt x="631" y="413"/>
                  </a:lnTo>
                  <a:lnTo>
                    <a:pt x="625" y="411"/>
                  </a:lnTo>
                  <a:lnTo>
                    <a:pt x="620" y="407"/>
                  </a:lnTo>
                  <a:lnTo>
                    <a:pt x="616" y="405"/>
                  </a:lnTo>
                  <a:lnTo>
                    <a:pt x="610" y="399"/>
                  </a:lnTo>
                  <a:lnTo>
                    <a:pt x="606" y="397"/>
                  </a:lnTo>
                  <a:lnTo>
                    <a:pt x="601" y="393"/>
                  </a:lnTo>
                  <a:lnTo>
                    <a:pt x="595" y="392"/>
                  </a:lnTo>
                  <a:lnTo>
                    <a:pt x="589" y="388"/>
                  </a:lnTo>
                  <a:lnTo>
                    <a:pt x="585" y="384"/>
                  </a:lnTo>
                  <a:lnTo>
                    <a:pt x="580" y="380"/>
                  </a:lnTo>
                  <a:lnTo>
                    <a:pt x="574" y="376"/>
                  </a:lnTo>
                  <a:lnTo>
                    <a:pt x="568" y="373"/>
                  </a:lnTo>
                  <a:lnTo>
                    <a:pt x="565" y="369"/>
                  </a:lnTo>
                  <a:lnTo>
                    <a:pt x="559" y="365"/>
                  </a:lnTo>
                  <a:lnTo>
                    <a:pt x="553" y="363"/>
                  </a:lnTo>
                  <a:lnTo>
                    <a:pt x="549" y="357"/>
                  </a:lnTo>
                  <a:lnTo>
                    <a:pt x="544" y="355"/>
                  </a:lnTo>
                  <a:lnTo>
                    <a:pt x="538" y="350"/>
                  </a:lnTo>
                  <a:lnTo>
                    <a:pt x="532" y="346"/>
                  </a:lnTo>
                  <a:lnTo>
                    <a:pt x="527" y="342"/>
                  </a:lnTo>
                  <a:lnTo>
                    <a:pt x="523" y="336"/>
                  </a:lnTo>
                  <a:lnTo>
                    <a:pt x="517" y="333"/>
                  </a:lnTo>
                  <a:lnTo>
                    <a:pt x="513" y="329"/>
                  </a:lnTo>
                  <a:lnTo>
                    <a:pt x="508" y="325"/>
                  </a:lnTo>
                  <a:lnTo>
                    <a:pt x="504" y="319"/>
                  </a:lnTo>
                  <a:lnTo>
                    <a:pt x="498" y="316"/>
                  </a:lnTo>
                  <a:lnTo>
                    <a:pt x="494" y="310"/>
                  </a:lnTo>
                  <a:lnTo>
                    <a:pt x="489" y="306"/>
                  </a:lnTo>
                  <a:lnTo>
                    <a:pt x="485" y="302"/>
                  </a:lnTo>
                  <a:lnTo>
                    <a:pt x="479" y="297"/>
                  </a:lnTo>
                  <a:lnTo>
                    <a:pt x="475" y="293"/>
                  </a:lnTo>
                  <a:lnTo>
                    <a:pt x="471" y="287"/>
                  </a:lnTo>
                  <a:lnTo>
                    <a:pt x="468" y="283"/>
                  </a:lnTo>
                  <a:lnTo>
                    <a:pt x="462" y="277"/>
                  </a:lnTo>
                  <a:lnTo>
                    <a:pt x="456" y="272"/>
                  </a:lnTo>
                  <a:lnTo>
                    <a:pt x="452" y="266"/>
                  </a:lnTo>
                  <a:lnTo>
                    <a:pt x="447" y="262"/>
                  </a:lnTo>
                  <a:lnTo>
                    <a:pt x="441" y="257"/>
                  </a:lnTo>
                  <a:lnTo>
                    <a:pt x="435" y="251"/>
                  </a:lnTo>
                  <a:lnTo>
                    <a:pt x="430" y="245"/>
                  </a:lnTo>
                  <a:lnTo>
                    <a:pt x="424" y="239"/>
                  </a:lnTo>
                  <a:lnTo>
                    <a:pt x="418" y="234"/>
                  </a:lnTo>
                  <a:lnTo>
                    <a:pt x="411" y="228"/>
                  </a:lnTo>
                  <a:lnTo>
                    <a:pt x="405" y="222"/>
                  </a:lnTo>
                  <a:lnTo>
                    <a:pt x="399" y="217"/>
                  </a:lnTo>
                  <a:lnTo>
                    <a:pt x="392" y="211"/>
                  </a:lnTo>
                  <a:lnTo>
                    <a:pt x="386" y="205"/>
                  </a:lnTo>
                  <a:lnTo>
                    <a:pt x="380" y="200"/>
                  </a:lnTo>
                  <a:lnTo>
                    <a:pt x="373" y="194"/>
                  </a:lnTo>
                  <a:lnTo>
                    <a:pt x="365" y="188"/>
                  </a:lnTo>
                  <a:lnTo>
                    <a:pt x="357" y="182"/>
                  </a:lnTo>
                  <a:lnTo>
                    <a:pt x="350" y="175"/>
                  </a:lnTo>
                  <a:lnTo>
                    <a:pt x="344" y="171"/>
                  </a:lnTo>
                  <a:lnTo>
                    <a:pt x="337" y="163"/>
                  </a:lnTo>
                  <a:lnTo>
                    <a:pt x="329" y="158"/>
                  </a:lnTo>
                  <a:lnTo>
                    <a:pt x="321" y="152"/>
                  </a:lnTo>
                  <a:lnTo>
                    <a:pt x="314" y="148"/>
                  </a:lnTo>
                  <a:lnTo>
                    <a:pt x="306" y="141"/>
                  </a:lnTo>
                  <a:lnTo>
                    <a:pt x="299" y="137"/>
                  </a:lnTo>
                  <a:lnTo>
                    <a:pt x="291" y="131"/>
                  </a:lnTo>
                  <a:lnTo>
                    <a:pt x="285" y="125"/>
                  </a:lnTo>
                  <a:lnTo>
                    <a:pt x="278" y="120"/>
                  </a:lnTo>
                  <a:lnTo>
                    <a:pt x="270" y="114"/>
                  </a:lnTo>
                  <a:lnTo>
                    <a:pt x="262" y="110"/>
                  </a:lnTo>
                  <a:lnTo>
                    <a:pt x="255" y="104"/>
                  </a:lnTo>
                  <a:lnTo>
                    <a:pt x="249" y="99"/>
                  </a:lnTo>
                  <a:lnTo>
                    <a:pt x="242" y="93"/>
                  </a:lnTo>
                  <a:lnTo>
                    <a:pt x="234" y="89"/>
                  </a:lnTo>
                  <a:lnTo>
                    <a:pt x="226" y="84"/>
                  </a:lnTo>
                  <a:lnTo>
                    <a:pt x="219" y="78"/>
                  </a:lnTo>
                  <a:lnTo>
                    <a:pt x="213" y="74"/>
                  </a:lnTo>
                  <a:lnTo>
                    <a:pt x="205" y="68"/>
                  </a:lnTo>
                  <a:lnTo>
                    <a:pt x="200" y="65"/>
                  </a:lnTo>
                  <a:lnTo>
                    <a:pt x="192" y="61"/>
                  </a:lnTo>
                  <a:lnTo>
                    <a:pt x="186" y="57"/>
                  </a:lnTo>
                  <a:lnTo>
                    <a:pt x="181" y="53"/>
                  </a:lnTo>
                  <a:lnTo>
                    <a:pt x="177" y="47"/>
                  </a:lnTo>
                  <a:lnTo>
                    <a:pt x="169" y="44"/>
                  </a:lnTo>
                  <a:lnTo>
                    <a:pt x="165" y="42"/>
                  </a:lnTo>
                  <a:lnTo>
                    <a:pt x="160" y="36"/>
                  </a:lnTo>
                  <a:lnTo>
                    <a:pt x="156" y="34"/>
                  </a:lnTo>
                  <a:lnTo>
                    <a:pt x="150" y="30"/>
                  </a:lnTo>
                  <a:lnTo>
                    <a:pt x="145" y="26"/>
                  </a:lnTo>
                  <a:lnTo>
                    <a:pt x="141" y="25"/>
                  </a:lnTo>
                  <a:lnTo>
                    <a:pt x="137" y="23"/>
                  </a:lnTo>
                  <a:lnTo>
                    <a:pt x="129" y="17"/>
                  </a:lnTo>
                  <a:lnTo>
                    <a:pt x="124" y="15"/>
                  </a:lnTo>
                  <a:lnTo>
                    <a:pt x="118" y="9"/>
                  </a:lnTo>
                  <a:lnTo>
                    <a:pt x="114" y="9"/>
                  </a:lnTo>
                  <a:lnTo>
                    <a:pt x="112" y="7"/>
                  </a:lnTo>
                  <a:lnTo>
                    <a:pt x="67" y="0"/>
                  </a:lnTo>
                  <a:lnTo>
                    <a:pt x="0" y="13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4" y="78"/>
                  </a:lnTo>
                  <a:lnTo>
                    <a:pt x="10" y="76"/>
                  </a:lnTo>
                  <a:lnTo>
                    <a:pt x="15" y="76"/>
                  </a:lnTo>
                  <a:lnTo>
                    <a:pt x="21" y="76"/>
                  </a:lnTo>
                  <a:lnTo>
                    <a:pt x="31" y="74"/>
                  </a:lnTo>
                  <a:lnTo>
                    <a:pt x="34" y="74"/>
                  </a:lnTo>
                  <a:lnTo>
                    <a:pt x="40" y="74"/>
                  </a:lnTo>
                  <a:lnTo>
                    <a:pt x="44" y="74"/>
                  </a:lnTo>
                  <a:lnTo>
                    <a:pt x="50" y="74"/>
                  </a:lnTo>
                  <a:lnTo>
                    <a:pt x="53" y="72"/>
                  </a:lnTo>
                  <a:lnTo>
                    <a:pt x="57" y="72"/>
                  </a:lnTo>
                  <a:lnTo>
                    <a:pt x="63" y="72"/>
                  </a:lnTo>
                  <a:lnTo>
                    <a:pt x="67" y="72"/>
                  </a:lnTo>
                  <a:lnTo>
                    <a:pt x="72" y="72"/>
                  </a:lnTo>
                  <a:lnTo>
                    <a:pt x="76" y="70"/>
                  </a:lnTo>
                  <a:lnTo>
                    <a:pt x="82" y="70"/>
                  </a:lnTo>
                  <a:lnTo>
                    <a:pt x="88" y="70"/>
                  </a:lnTo>
                  <a:lnTo>
                    <a:pt x="95" y="70"/>
                  </a:lnTo>
                  <a:lnTo>
                    <a:pt x="103" y="68"/>
                  </a:lnTo>
                  <a:lnTo>
                    <a:pt x="108" y="68"/>
                  </a:lnTo>
                  <a:lnTo>
                    <a:pt x="114" y="68"/>
                  </a:lnTo>
                  <a:lnTo>
                    <a:pt x="118" y="70"/>
                  </a:lnTo>
                  <a:lnTo>
                    <a:pt x="120" y="72"/>
                  </a:lnTo>
                  <a:lnTo>
                    <a:pt x="124" y="74"/>
                  </a:lnTo>
                  <a:lnTo>
                    <a:pt x="129" y="78"/>
                  </a:lnTo>
                  <a:lnTo>
                    <a:pt x="135" y="82"/>
                  </a:lnTo>
                  <a:lnTo>
                    <a:pt x="143" y="85"/>
                  </a:lnTo>
                  <a:lnTo>
                    <a:pt x="150" y="91"/>
                  </a:lnTo>
                  <a:lnTo>
                    <a:pt x="156" y="93"/>
                  </a:lnTo>
                  <a:lnTo>
                    <a:pt x="160" y="97"/>
                  </a:lnTo>
                  <a:lnTo>
                    <a:pt x="164" y="99"/>
                  </a:lnTo>
                  <a:lnTo>
                    <a:pt x="169" y="104"/>
                  </a:lnTo>
                  <a:lnTo>
                    <a:pt x="173" y="106"/>
                  </a:lnTo>
                  <a:lnTo>
                    <a:pt x="179" y="110"/>
                  </a:lnTo>
                  <a:lnTo>
                    <a:pt x="184" y="114"/>
                  </a:lnTo>
                  <a:lnTo>
                    <a:pt x="190" y="118"/>
                  </a:lnTo>
                  <a:lnTo>
                    <a:pt x="194" y="122"/>
                  </a:lnTo>
                  <a:lnTo>
                    <a:pt x="202" y="125"/>
                  </a:lnTo>
                  <a:lnTo>
                    <a:pt x="207" y="131"/>
                  </a:lnTo>
                  <a:lnTo>
                    <a:pt x="213" y="135"/>
                  </a:lnTo>
                  <a:lnTo>
                    <a:pt x="219" y="139"/>
                  </a:lnTo>
                  <a:lnTo>
                    <a:pt x="224" y="144"/>
                  </a:lnTo>
                  <a:lnTo>
                    <a:pt x="232" y="148"/>
                  </a:lnTo>
                  <a:lnTo>
                    <a:pt x="240" y="154"/>
                  </a:lnTo>
                  <a:lnTo>
                    <a:pt x="243" y="160"/>
                  </a:lnTo>
                  <a:lnTo>
                    <a:pt x="251" y="163"/>
                  </a:lnTo>
                  <a:lnTo>
                    <a:pt x="257" y="169"/>
                  </a:lnTo>
                  <a:lnTo>
                    <a:pt x="264" y="173"/>
                  </a:lnTo>
                  <a:lnTo>
                    <a:pt x="270" y="179"/>
                  </a:lnTo>
                  <a:lnTo>
                    <a:pt x="278" y="184"/>
                  </a:lnTo>
                  <a:lnTo>
                    <a:pt x="283" y="190"/>
                  </a:lnTo>
                  <a:lnTo>
                    <a:pt x="291" y="196"/>
                  </a:lnTo>
                  <a:lnTo>
                    <a:pt x="297" y="201"/>
                  </a:lnTo>
                  <a:lnTo>
                    <a:pt x="304" y="207"/>
                  </a:lnTo>
                  <a:lnTo>
                    <a:pt x="310" y="213"/>
                  </a:lnTo>
                  <a:lnTo>
                    <a:pt x="318" y="220"/>
                  </a:lnTo>
                  <a:lnTo>
                    <a:pt x="323" y="224"/>
                  </a:lnTo>
                  <a:lnTo>
                    <a:pt x="331" y="232"/>
                  </a:lnTo>
                  <a:lnTo>
                    <a:pt x="338" y="238"/>
                  </a:lnTo>
                  <a:lnTo>
                    <a:pt x="344" y="245"/>
                  </a:lnTo>
                  <a:lnTo>
                    <a:pt x="350" y="251"/>
                  </a:lnTo>
                  <a:lnTo>
                    <a:pt x="357" y="257"/>
                  </a:lnTo>
                  <a:lnTo>
                    <a:pt x="363" y="262"/>
                  </a:lnTo>
                  <a:lnTo>
                    <a:pt x="369" y="270"/>
                  </a:lnTo>
                  <a:lnTo>
                    <a:pt x="375" y="276"/>
                  </a:lnTo>
                  <a:lnTo>
                    <a:pt x="382" y="283"/>
                  </a:lnTo>
                  <a:lnTo>
                    <a:pt x="388" y="289"/>
                  </a:lnTo>
                  <a:lnTo>
                    <a:pt x="394" y="297"/>
                  </a:lnTo>
                  <a:lnTo>
                    <a:pt x="399" y="304"/>
                  </a:lnTo>
                  <a:lnTo>
                    <a:pt x="405" y="310"/>
                  </a:lnTo>
                  <a:lnTo>
                    <a:pt x="411" y="316"/>
                  </a:lnTo>
                  <a:lnTo>
                    <a:pt x="416" y="323"/>
                  </a:lnTo>
                  <a:lnTo>
                    <a:pt x="420" y="331"/>
                  </a:lnTo>
                  <a:lnTo>
                    <a:pt x="426" y="338"/>
                  </a:lnTo>
                  <a:lnTo>
                    <a:pt x="432" y="346"/>
                  </a:lnTo>
                  <a:lnTo>
                    <a:pt x="437" y="352"/>
                  </a:lnTo>
                  <a:lnTo>
                    <a:pt x="437" y="354"/>
                  </a:lnTo>
                  <a:lnTo>
                    <a:pt x="441" y="357"/>
                  </a:lnTo>
                  <a:lnTo>
                    <a:pt x="445" y="361"/>
                  </a:lnTo>
                  <a:lnTo>
                    <a:pt x="452" y="369"/>
                  </a:lnTo>
                  <a:lnTo>
                    <a:pt x="456" y="373"/>
                  </a:lnTo>
                  <a:lnTo>
                    <a:pt x="460" y="378"/>
                  </a:lnTo>
                  <a:lnTo>
                    <a:pt x="466" y="382"/>
                  </a:lnTo>
                  <a:lnTo>
                    <a:pt x="470" y="388"/>
                  </a:lnTo>
                  <a:lnTo>
                    <a:pt x="475" y="393"/>
                  </a:lnTo>
                  <a:lnTo>
                    <a:pt x="481" y="399"/>
                  </a:lnTo>
                  <a:lnTo>
                    <a:pt x="487" y="405"/>
                  </a:lnTo>
                  <a:lnTo>
                    <a:pt x="494" y="411"/>
                  </a:lnTo>
                  <a:lnTo>
                    <a:pt x="498" y="416"/>
                  </a:lnTo>
                  <a:lnTo>
                    <a:pt x="504" y="424"/>
                  </a:lnTo>
                  <a:lnTo>
                    <a:pt x="509" y="430"/>
                  </a:lnTo>
                  <a:lnTo>
                    <a:pt x="517" y="435"/>
                  </a:lnTo>
                  <a:lnTo>
                    <a:pt x="523" y="441"/>
                  </a:lnTo>
                  <a:lnTo>
                    <a:pt x="530" y="447"/>
                  </a:lnTo>
                  <a:lnTo>
                    <a:pt x="536" y="452"/>
                  </a:lnTo>
                  <a:lnTo>
                    <a:pt x="544" y="458"/>
                  </a:lnTo>
                  <a:lnTo>
                    <a:pt x="549" y="464"/>
                  </a:lnTo>
                  <a:lnTo>
                    <a:pt x="555" y="470"/>
                  </a:lnTo>
                  <a:lnTo>
                    <a:pt x="561" y="473"/>
                  </a:lnTo>
                  <a:lnTo>
                    <a:pt x="568" y="479"/>
                  </a:lnTo>
                  <a:lnTo>
                    <a:pt x="574" y="483"/>
                  </a:lnTo>
                  <a:lnTo>
                    <a:pt x="578" y="489"/>
                  </a:lnTo>
                  <a:lnTo>
                    <a:pt x="584" y="492"/>
                  </a:lnTo>
                  <a:lnTo>
                    <a:pt x="589" y="496"/>
                  </a:lnTo>
                  <a:lnTo>
                    <a:pt x="593" y="498"/>
                  </a:lnTo>
                  <a:lnTo>
                    <a:pt x="599" y="502"/>
                  </a:lnTo>
                  <a:lnTo>
                    <a:pt x="603" y="506"/>
                  </a:lnTo>
                  <a:lnTo>
                    <a:pt x="608" y="509"/>
                  </a:lnTo>
                  <a:lnTo>
                    <a:pt x="616" y="517"/>
                  </a:lnTo>
                  <a:lnTo>
                    <a:pt x="623" y="525"/>
                  </a:lnTo>
                  <a:lnTo>
                    <a:pt x="631" y="530"/>
                  </a:lnTo>
                  <a:lnTo>
                    <a:pt x="637" y="540"/>
                  </a:lnTo>
                  <a:lnTo>
                    <a:pt x="641" y="548"/>
                  </a:lnTo>
                  <a:lnTo>
                    <a:pt x="646" y="555"/>
                  </a:lnTo>
                  <a:lnTo>
                    <a:pt x="650" y="563"/>
                  </a:lnTo>
                  <a:lnTo>
                    <a:pt x="654" y="568"/>
                  </a:lnTo>
                  <a:lnTo>
                    <a:pt x="656" y="576"/>
                  </a:lnTo>
                  <a:lnTo>
                    <a:pt x="660" y="584"/>
                  </a:lnTo>
                  <a:lnTo>
                    <a:pt x="661" y="589"/>
                  </a:lnTo>
                  <a:lnTo>
                    <a:pt x="663" y="593"/>
                  </a:lnTo>
                  <a:lnTo>
                    <a:pt x="663" y="599"/>
                  </a:lnTo>
                  <a:lnTo>
                    <a:pt x="665" y="605"/>
                  </a:lnTo>
                  <a:lnTo>
                    <a:pt x="665" y="605"/>
                  </a:lnTo>
                  <a:lnTo>
                    <a:pt x="665" y="608"/>
                  </a:lnTo>
                  <a:lnTo>
                    <a:pt x="665" y="612"/>
                  </a:lnTo>
                  <a:lnTo>
                    <a:pt x="665" y="618"/>
                  </a:lnTo>
                  <a:lnTo>
                    <a:pt x="665" y="624"/>
                  </a:lnTo>
                  <a:lnTo>
                    <a:pt x="667" y="631"/>
                  </a:lnTo>
                  <a:lnTo>
                    <a:pt x="667" y="635"/>
                  </a:lnTo>
                  <a:lnTo>
                    <a:pt x="667" y="641"/>
                  </a:lnTo>
                  <a:lnTo>
                    <a:pt x="667" y="644"/>
                  </a:lnTo>
                  <a:lnTo>
                    <a:pt x="669" y="650"/>
                  </a:lnTo>
                  <a:lnTo>
                    <a:pt x="669" y="654"/>
                  </a:lnTo>
                  <a:lnTo>
                    <a:pt x="669" y="658"/>
                  </a:lnTo>
                  <a:lnTo>
                    <a:pt x="671" y="663"/>
                  </a:lnTo>
                  <a:lnTo>
                    <a:pt x="671" y="669"/>
                  </a:lnTo>
                  <a:lnTo>
                    <a:pt x="671" y="673"/>
                  </a:lnTo>
                  <a:lnTo>
                    <a:pt x="671" y="679"/>
                  </a:lnTo>
                  <a:lnTo>
                    <a:pt x="673" y="684"/>
                  </a:lnTo>
                  <a:lnTo>
                    <a:pt x="673" y="692"/>
                  </a:lnTo>
                  <a:lnTo>
                    <a:pt x="673" y="696"/>
                  </a:lnTo>
                  <a:lnTo>
                    <a:pt x="675" y="703"/>
                  </a:lnTo>
                  <a:lnTo>
                    <a:pt x="675" y="709"/>
                  </a:lnTo>
                  <a:lnTo>
                    <a:pt x="677" y="715"/>
                  </a:lnTo>
                  <a:lnTo>
                    <a:pt x="677" y="721"/>
                  </a:lnTo>
                  <a:lnTo>
                    <a:pt x="679" y="728"/>
                  </a:lnTo>
                  <a:lnTo>
                    <a:pt x="680" y="734"/>
                  </a:lnTo>
                  <a:lnTo>
                    <a:pt x="682" y="741"/>
                  </a:lnTo>
                  <a:lnTo>
                    <a:pt x="682" y="747"/>
                  </a:lnTo>
                  <a:lnTo>
                    <a:pt x="682" y="753"/>
                  </a:lnTo>
                  <a:lnTo>
                    <a:pt x="682" y="760"/>
                  </a:lnTo>
                  <a:lnTo>
                    <a:pt x="684" y="768"/>
                  </a:lnTo>
                  <a:lnTo>
                    <a:pt x="686" y="774"/>
                  </a:lnTo>
                  <a:lnTo>
                    <a:pt x="688" y="779"/>
                  </a:lnTo>
                  <a:lnTo>
                    <a:pt x="688" y="787"/>
                  </a:lnTo>
                  <a:lnTo>
                    <a:pt x="690" y="793"/>
                  </a:lnTo>
                  <a:lnTo>
                    <a:pt x="690" y="800"/>
                  </a:lnTo>
                  <a:lnTo>
                    <a:pt x="692" y="806"/>
                  </a:lnTo>
                  <a:lnTo>
                    <a:pt x="692" y="814"/>
                  </a:lnTo>
                  <a:lnTo>
                    <a:pt x="694" y="819"/>
                  </a:lnTo>
                  <a:lnTo>
                    <a:pt x="696" y="825"/>
                  </a:lnTo>
                  <a:lnTo>
                    <a:pt x="698" y="833"/>
                  </a:lnTo>
                  <a:lnTo>
                    <a:pt x="698" y="838"/>
                  </a:lnTo>
                  <a:lnTo>
                    <a:pt x="699" y="846"/>
                  </a:lnTo>
                  <a:lnTo>
                    <a:pt x="699" y="852"/>
                  </a:lnTo>
                  <a:lnTo>
                    <a:pt x="701" y="857"/>
                  </a:lnTo>
                  <a:lnTo>
                    <a:pt x="703" y="865"/>
                  </a:lnTo>
                  <a:lnTo>
                    <a:pt x="703" y="871"/>
                  </a:lnTo>
                  <a:lnTo>
                    <a:pt x="705" y="876"/>
                  </a:lnTo>
                  <a:lnTo>
                    <a:pt x="707" y="882"/>
                  </a:lnTo>
                  <a:lnTo>
                    <a:pt x="707" y="888"/>
                  </a:lnTo>
                  <a:lnTo>
                    <a:pt x="709" y="895"/>
                  </a:lnTo>
                  <a:lnTo>
                    <a:pt x="709" y="899"/>
                  </a:lnTo>
                  <a:lnTo>
                    <a:pt x="711" y="905"/>
                  </a:lnTo>
                  <a:lnTo>
                    <a:pt x="713" y="911"/>
                  </a:lnTo>
                  <a:lnTo>
                    <a:pt x="715" y="916"/>
                  </a:lnTo>
                  <a:lnTo>
                    <a:pt x="715" y="922"/>
                  </a:lnTo>
                  <a:lnTo>
                    <a:pt x="718" y="926"/>
                  </a:lnTo>
                  <a:lnTo>
                    <a:pt x="718" y="932"/>
                  </a:lnTo>
                  <a:lnTo>
                    <a:pt x="720" y="937"/>
                  </a:lnTo>
                  <a:lnTo>
                    <a:pt x="722" y="941"/>
                  </a:lnTo>
                  <a:lnTo>
                    <a:pt x="724" y="945"/>
                  </a:lnTo>
                  <a:lnTo>
                    <a:pt x="724" y="951"/>
                  </a:lnTo>
                  <a:lnTo>
                    <a:pt x="726" y="956"/>
                  </a:lnTo>
                  <a:lnTo>
                    <a:pt x="726" y="962"/>
                  </a:lnTo>
                  <a:lnTo>
                    <a:pt x="728" y="968"/>
                  </a:lnTo>
                  <a:lnTo>
                    <a:pt x="730" y="973"/>
                  </a:lnTo>
                  <a:lnTo>
                    <a:pt x="732" y="979"/>
                  </a:lnTo>
                  <a:lnTo>
                    <a:pt x="734" y="985"/>
                  </a:lnTo>
                  <a:lnTo>
                    <a:pt x="734" y="992"/>
                  </a:lnTo>
                  <a:lnTo>
                    <a:pt x="736" y="1000"/>
                  </a:lnTo>
                  <a:lnTo>
                    <a:pt x="737" y="1006"/>
                  </a:lnTo>
                  <a:lnTo>
                    <a:pt x="739" y="1013"/>
                  </a:lnTo>
                  <a:lnTo>
                    <a:pt x="741" y="1021"/>
                  </a:lnTo>
                  <a:lnTo>
                    <a:pt x="741" y="1029"/>
                  </a:lnTo>
                  <a:lnTo>
                    <a:pt x="745" y="1038"/>
                  </a:lnTo>
                  <a:lnTo>
                    <a:pt x="745" y="1046"/>
                  </a:lnTo>
                  <a:lnTo>
                    <a:pt x="747" y="1053"/>
                  </a:lnTo>
                  <a:lnTo>
                    <a:pt x="747" y="1061"/>
                  </a:lnTo>
                  <a:lnTo>
                    <a:pt x="749" y="1070"/>
                  </a:lnTo>
                  <a:lnTo>
                    <a:pt x="751" y="1078"/>
                  </a:lnTo>
                  <a:lnTo>
                    <a:pt x="751" y="1088"/>
                  </a:lnTo>
                  <a:lnTo>
                    <a:pt x="753" y="1097"/>
                  </a:lnTo>
                  <a:lnTo>
                    <a:pt x="755" y="1107"/>
                  </a:lnTo>
                  <a:lnTo>
                    <a:pt x="755" y="1114"/>
                  </a:lnTo>
                  <a:lnTo>
                    <a:pt x="755" y="1126"/>
                  </a:lnTo>
                  <a:lnTo>
                    <a:pt x="756" y="1135"/>
                  </a:lnTo>
                  <a:lnTo>
                    <a:pt x="758" y="1145"/>
                  </a:lnTo>
                  <a:lnTo>
                    <a:pt x="758" y="1154"/>
                  </a:lnTo>
                  <a:lnTo>
                    <a:pt x="760" y="1164"/>
                  </a:lnTo>
                  <a:lnTo>
                    <a:pt x="760" y="1175"/>
                  </a:lnTo>
                  <a:lnTo>
                    <a:pt x="762" y="1186"/>
                  </a:lnTo>
                  <a:lnTo>
                    <a:pt x="762" y="1196"/>
                  </a:lnTo>
                  <a:lnTo>
                    <a:pt x="762" y="1205"/>
                  </a:lnTo>
                  <a:lnTo>
                    <a:pt x="762" y="1217"/>
                  </a:lnTo>
                  <a:lnTo>
                    <a:pt x="764" y="1228"/>
                  </a:lnTo>
                  <a:lnTo>
                    <a:pt x="764" y="1238"/>
                  </a:lnTo>
                  <a:lnTo>
                    <a:pt x="764" y="1249"/>
                  </a:lnTo>
                  <a:lnTo>
                    <a:pt x="764" y="1261"/>
                  </a:lnTo>
                  <a:lnTo>
                    <a:pt x="764" y="1272"/>
                  </a:lnTo>
                  <a:lnTo>
                    <a:pt x="764" y="1283"/>
                  </a:lnTo>
                  <a:lnTo>
                    <a:pt x="764" y="1293"/>
                  </a:lnTo>
                  <a:lnTo>
                    <a:pt x="762" y="1304"/>
                  </a:lnTo>
                  <a:lnTo>
                    <a:pt x="762" y="1318"/>
                  </a:lnTo>
                  <a:lnTo>
                    <a:pt x="762" y="1329"/>
                  </a:lnTo>
                  <a:lnTo>
                    <a:pt x="760" y="1340"/>
                  </a:lnTo>
                  <a:lnTo>
                    <a:pt x="760" y="1354"/>
                  </a:lnTo>
                  <a:lnTo>
                    <a:pt x="760" y="1365"/>
                  </a:lnTo>
                  <a:lnTo>
                    <a:pt x="758" y="1377"/>
                  </a:lnTo>
                  <a:lnTo>
                    <a:pt x="758" y="1388"/>
                  </a:lnTo>
                  <a:lnTo>
                    <a:pt x="756" y="1401"/>
                  </a:lnTo>
                  <a:lnTo>
                    <a:pt x="755" y="1413"/>
                  </a:lnTo>
                  <a:lnTo>
                    <a:pt x="753" y="1424"/>
                  </a:lnTo>
                  <a:lnTo>
                    <a:pt x="751" y="1437"/>
                  </a:lnTo>
                  <a:lnTo>
                    <a:pt x="751" y="1451"/>
                  </a:lnTo>
                  <a:lnTo>
                    <a:pt x="749" y="1462"/>
                  </a:lnTo>
                  <a:lnTo>
                    <a:pt x="745" y="1475"/>
                  </a:lnTo>
                  <a:lnTo>
                    <a:pt x="743" y="1487"/>
                  </a:lnTo>
                  <a:lnTo>
                    <a:pt x="741" y="1498"/>
                  </a:lnTo>
                  <a:lnTo>
                    <a:pt x="739" y="1512"/>
                  </a:lnTo>
                  <a:lnTo>
                    <a:pt x="736" y="1525"/>
                  </a:lnTo>
                  <a:lnTo>
                    <a:pt x="732" y="1536"/>
                  </a:lnTo>
                  <a:lnTo>
                    <a:pt x="728" y="1550"/>
                  </a:lnTo>
                  <a:lnTo>
                    <a:pt x="726" y="1563"/>
                  </a:lnTo>
                  <a:lnTo>
                    <a:pt x="821" y="1603"/>
                  </a:lnTo>
                  <a:lnTo>
                    <a:pt x="821" y="1603"/>
                  </a:lnTo>
                  <a:close/>
                </a:path>
              </a:pathLst>
            </a:custGeom>
            <a:solidFill>
              <a:srgbClr val="7D4D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6" name="Freeform 46"/>
            <p:cNvSpPr>
              <a:spLocks/>
            </p:cNvSpPr>
            <p:nvPr/>
          </p:nvSpPr>
          <p:spPr bwMode="auto">
            <a:xfrm>
              <a:off x="3645" y="3195"/>
              <a:ext cx="471" cy="316"/>
            </a:xfrm>
            <a:custGeom>
              <a:avLst/>
              <a:gdLst/>
              <a:ahLst/>
              <a:cxnLst>
                <a:cxn ang="0">
                  <a:pos x="868" y="83"/>
                </a:cxn>
                <a:cxn ang="0">
                  <a:pos x="825" y="68"/>
                </a:cxn>
                <a:cxn ang="0">
                  <a:pos x="769" y="51"/>
                </a:cxn>
                <a:cxn ang="0">
                  <a:pos x="707" y="32"/>
                </a:cxn>
                <a:cxn ang="0">
                  <a:pos x="642" y="15"/>
                </a:cxn>
                <a:cxn ang="0">
                  <a:pos x="581" y="4"/>
                </a:cxn>
                <a:cxn ang="0">
                  <a:pos x="530" y="0"/>
                </a:cxn>
                <a:cxn ang="0">
                  <a:pos x="484" y="7"/>
                </a:cxn>
                <a:cxn ang="0">
                  <a:pos x="427" y="30"/>
                </a:cxn>
                <a:cxn ang="0">
                  <a:pos x="359" y="68"/>
                </a:cxn>
                <a:cxn ang="0">
                  <a:pos x="287" y="114"/>
                </a:cxn>
                <a:cxn ang="0">
                  <a:pos x="213" y="165"/>
                </a:cxn>
                <a:cxn ang="0">
                  <a:pos x="144" y="220"/>
                </a:cxn>
                <a:cxn ang="0">
                  <a:pos x="85" y="276"/>
                </a:cxn>
                <a:cxn ang="0">
                  <a:pos x="44" y="325"/>
                </a:cxn>
                <a:cxn ang="0">
                  <a:pos x="17" y="373"/>
                </a:cxn>
                <a:cxn ang="0">
                  <a:pos x="4" y="420"/>
                </a:cxn>
                <a:cxn ang="0">
                  <a:pos x="0" y="466"/>
                </a:cxn>
                <a:cxn ang="0">
                  <a:pos x="2" y="511"/>
                </a:cxn>
                <a:cxn ang="0">
                  <a:pos x="7" y="551"/>
                </a:cxn>
                <a:cxn ang="0">
                  <a:pos x="21" y="603"/>
                </a:cxn>
                <a:cxn ang="0">
                  <a:pos x="93" y="584"/>
                </a:cxn>
                <a:cxn ang="0">
                  <a:pos x="72" y="530"/>
                </a:cxn>
                <a:cxn ang="0">
                  <a:pos x="61" y="492"/>
                </a:cxn>
                <a:cxn ang="0">
                  <a:pos x="53" y="450"/>
                </a:cxn>
                <a:cxn ang="0">
                  <a:pos x="51" y="409"/>
                </a:cxn>
                <a:cxn ang="0">
                  <a:pos x="57" y="369"/>
                </a:cxn>
                <a:cxn ang="0">
                  <a:pos x="97" y="314"/>
                </a:cxn>
                <a:cxn ang="0">
                  <a:pos x="135" y="277"/>
                </a:cxn>
                <a:cxn ang="0">
                  <a:pos x="180" y="241"/>
                </a:cxn>
                <a:cxn ang="0">
                  <a:pos x="232" y="203"/>
                </a:cxn>
                <a:cxn ang="0">
                  <a:pos x="289" y="167"/>
                </a:cxn>
                <a:cxn ang="0">
                  <a:pos x="348" y="135"/>
                </a:cxn>
                <a:cxn ang="0">
                  <a:pos x="408" y="108"/>
                </a:cxn>
                <a:cxn ang="0">
                  <a:pos x="469" y="91"/>
                </a:cxn>
                <a:cxn ang="0">
                  <a:pos x="528" y="83"/>
                </a:cxn>
                <a:cxn ang="0">
                  <a:pos x="585" y="91"/>
                </a:cxn>
                <a:cxn ang="0">
                  <a:pos x="640" y="108"/>
                </a:cxn>
                <a:cxn ang="0">
                  <a:pos x="692" y="131"/>
                </a:cxn>
                <a:cxn ang="0">
                  <a:pos x="735" y="156"/>
                </a:cxn>
                <a:cxn ang="0">
                  <a:pos x="790" y="194"/>
                </a:cxn>
                <a:cxn ang="0">
                  <a:pos x="804" y="228"/>
                </a:cxn>
                <a:cxn ang="0">
                  <a:pos x="798" y="268"/>
                </a:cxn>
                <a:cxn ang="0">
                  <a:pos x="792" y="310"/>
                </a:cxn>
                <a:cxn ang="0">
                  <a:pos x="787" y="357"/>
                </a:cxn>
                <a:cxn ang="0">
                  <a:pos x="783" y="407"/>
                </a:cxn>
                <a:cxn ang="0">
                  <a:pos x="781" y="452"/>
                </a:cxn>
                <a:cxn ang="0">
                  <a:pos x="781" y="492"/>
                </a:cxn>
                <a:cxn ang="0">
                  <a:pos x="809" y="515"/>
                </a:cxn>
                <a:cxn ang="0">
                  <a:pos x="857" y="542"/>
                </a:cxn>
                <a:cxn ang="0">
                  <a:pos x="910" y="587"/>
                </a:cxn>
                <a:cxn ang="0">
                  <a:pos x="942" y="627"/>
                </a:cxn>
                <a:cxn ang="0">
                  <a:pos x="935" y="587"/>
                </a:cxn>
                <a:cxn ang="0">
                  <a:pos x="925" y="538"/>
                </a:cxn>
                <a:cxn ang="0">
                  <a:pos x="918" y="473"/>
                </a:cxn>
                <a:cxn ang="0">
                  <a:pos x="908" y="395"/>
                </a:cxn>
                <a:cxn ang="0">
                  <a:pos x="902" y="308"/>
                </a:cxn>
                <a:cxn ang="0">
                  <a:pos x="899" y="213"/>
                </a:cxn>
                <a:cxn ang="0">
                  <a:pos x="901" y="112"/>
                </a:cxn>
              </a:cxnLst>
              <a:rect l="0" t="0" r="r" b="b"/>
              <a:pathLst>
                <a:path w="942" h="631">
                  <a:moveTo>
                    <a:pt x="901" y="97"/>
                  </a:moveTo>
                  <a:lnTo>
                    <a:pt x="899" y="95"/>
                  </a:lnTo>
                  <a:lnTo>
                    <a:pt x="897" y="95"/>
                  </a:lnTo>
                  <a:lnTo>
                    <a:pt x="893" y="93"/>
                  </a:lnTo>
                  <a:lnTo>
                    <a:pt x="887" y="91"/>
                  </a:lnTo>
                  <a:lnTo>
                    <a:pt x="880" y="87"/>
                  </a:lnTo>
                  <a:lnTo>
                    <a:pt x="874" y="85"/>
                  </a:lnTo>
                  <a:lnTo>
                    <a:pt x="868" y="83"/>
                  </a:lnTo>
                  <a:lnTo>
                    <a:pt x="864" y="83"/>
                  </a:lnTo>
                  <a:lnTo>
                    <a:pt x="859" y="80"/>
                  </a:lnTo>
                  <a:lnTo>
                    <a:pt x="855" y="80"/>
                  </a:lnTo>
                  <a:lnTo>
                    <a:pt x="849" y="78"/>
                  </a:lnTo>
                  <a:lnTo>
                    <a:pt x="844" y="76"/>
                  </a:lnTo>
                  <a:lnTo>
                    <a:pt x="838" y="72"/>
                  </a:lnTo>
                  <a:lnTo>
                    <a:pt x="832" y="72"/>
                  </a:lnTo>
                  <a:lnTo>
                    <a:pt x="825" y="68"/>
                  </a:lnTo>
                  <a:lnTo>
                    <a:pt x="819" y="66"/>
                  </a:lnTo>
                  <a:lnTo>
                    <a:pt x="813" y="64"/>
                  </a:lnTo>
                  <a:lnTo>
                    <a:pt x="806" y="63"/>
                  </a:lnTo>
                  <a:lnTo>
                    <a:pt x="798" y="61"/>
                  </a:lnTo>
                  <a:lnTo>
                    <a:pt x="792" y="57"/>
                  </a:lnTo>
                  <a:lnTo>
                    <a:pt x="785" y="55"/>
                  </a:lnTo>
                  <a:lnTo>
                    <a:pt x="777" y="53"/>
                  </a:lnTo>
                  <a:lnTo>
                    <a:pt x="769" y="51"/>
                  </a:lnTo>
                  <a:lnTo>
                    <a:pt x="762" y="49"/>
                  </a:lnTo>
                  <a:lnTo>
                    <a:pt x="754" y="45"/>
                  </a:lnTo>
                  <a:lnTo>
                    <a:pt x="747" y="45"/>
                  </a:lnTo>
                  <a:lnTo>
                    <a:pt x="739" y="42"/>
                  </a:lnTo>
                  <a:lnTo>
                    <a:pt x="731" y="40"/>
                  </a:lnTo>
                  <a:lnTo>
                    <a:pt x="722" y="38"/>
                  </a:lnTo>
                  <a:lnTo>
                    <a:pt x="714" y="36"/>
                  </a:lnTo>
                  <a:lnTo>
                    <a:pt x="707" y="32"/>
                  </a:lnTo>
                  <a:lnTo>
                    <a:pt x="699" y="30"/>
                  </a:lnTo>
                  <a:lnTo>
                    <a:pt x="690" y="28"/>
                  </a:lnTo>
                  <a:lnTo>
                    <a:pt x="682" y="26"/>
                  </a:lnTo>
                  <a:lnTo>
                    <a:pt x="674" y="25"/>
                  </a:lnTo>
                  <a:lnTo>
                    <a:pt x="665" y="21"/>
                  </a:lnTo>
                  <a:lnTo>
                    <a:pt x="657" y="19"/>
                  </a:lnTo>
                  <a:lnTo>
                    <a:pt x="650" y="19"/>
                  </a:lnTo>
                  <a:lnTo>
                    <a:pt x="642" y="15"/>
                  </a:lnTo>
                  <a:lnTo>
                    <a:pt x="635" y="15"/>
                  </a:lnTo>
                  <a:lnTo>
                    <a:pt x="625" y="13"/>
                  </a:lnTo>
                  <a:lnTo>
                    <a:pt x="619" y="11"/>
                  </a:lnTo>
                  <a:lnTo>
                    <a:pt x="610" y="9"/>
                  </a:lnTo>
                  <a:lnTo>
                    <a:pt x="602" y="9"/>
                  </a:lnTo>
                  <a:lnTo>
                    <a:pt x="595" y="7"/>
                  </a:lnTo>
                  <a:lnTo>
                    <a:pt x="587" y="6"/>
                  </a:lnTo>
                  <a:lnTo>
                    <a:pt x="581" y="4"/>
                  </a:lnTo>
                  <a:lnTo>
                    <a:pt x="574" y="4"/>
                  </a:lnTo>
                  <a:lnTo>
                    <a:pt x="568" y="2"/>
                  </a:lnTo>
                  <a:lnTo>
                    <a:pt x="560" y="2"/>
                  </a:lnTo>
                  <a:lnTo>
                    <a:pt x="553" y="2"/>
                  </a:lnTo>
                  <a:lnTo>
                    <a:pt x="547" y="0"/>
                  </a:lnTo>
                  <a:lnTo>
                    <a:pt x="541" y="0"/>
                  </a:lnTo>
                  <a:lnTo>
                    <a:pt x="536" y="0"/>
                  </a:lnTo>
                  <a:lnTo>
                    <a:pt x="530" y="0"/>
                  </a:lnTo>
                  <a:lnTo>
                    <a:pt x="524" y="0"/>
                  </a:lnTo>
                  <a:lnTo>
                    <a:pt x="519" y="2"/>
                  </a:lnTo>
                  <a:lnTo>
                    <a:pt x="515" y="2"/>
                  </a:lnTo>
                  <a:lnTo>
                    <a:pt x="509" y="2"/>
                  </a:lnTo>
                  <a:lnTo>
                    <a:pt x="503" y="4"/>
                  </a:lnTo>
                  <a:lnTo>
                    <a:pt x="496" y="4"/>
                  </a:lnTo>
                  <a:lnTo>
                    <a:pt x="490" y="6"/>
                  </a:lnTo>
                  <a:lnTo>
                    <a:pt x="484" y="7"/>
                  </a:lnTo>
                  <a:lnTo>
                    <a:pt x="479" y="9"/>
                  </a:lnTo>
                  <a:lnTo>
                    <a:pt x="471" y="11"/>
                  </a:lnTo>
                  <a:lnTo>
                    <a:pt x="464" y="15"/>
                  </a:lnTo>
                  <a:lnTo>
                    <a:pt x="456" y="17"/>
                  </a:lnTo>
                  <a:lnTo>
                    <a:pt x="448" y="19"/>
                  </a:lnTo>
                  <a:lnTo>
                    <a:pt x="441" y="23"/>
                  </a:lnTo>
                  <a:lnTo>
                    <a:pt x="435" y="26"/>
                  </a:lnTo>
                  <a:lnTo>
                    <a:pt x="427" y="30"/>
                  </a:lnTo>
                  <a:lnTo>
                    <a:pt x="418" y="34"/>
                  </a:lnTo>
                  <a:lnTo>
                    <a:pt x="410" y="38"/>
                  </a:lnTo>
                  <a:lnTo>
                    <a:pt x="403" y="44"/>
                  </a:lnTo>
                  <a:lnTo>
                    <a:pt x="395" y="47"/>
                  </a:lnTo>
                  <a:lnTo>
                    <a:pt x="386" y="51"/>
                  </a:lnTo>
                  <a:lnTo>
                    <a:pt x="376" y="57"/>
                  </a:lnTo>
                  <a:lnTo>
                    <a:pt x="369" y="63"/>
                  </a:lnTo>
                  <a:lnTo>
                    <a:pt x="359" y="68"/>
                  </a:lnTo>
                  <a:lnTo>
                    <a:pt x="350" y="72"/>
                  </a:lnTo>
                  <a:lnTo>
                    <a:pt x="342" y="78"/>
                  </a:lnTo>
                  <a:lnTo>
                    <a:pt x="332" y="83"/>
                  </a:lnTo>
                  <a:lnTo>
                    <a:pt x="323" y="89"/>
                  </a:lnTo>
                  <a:lnTo>
                    <a:pt x="313" y="95"/>
                  </a:lnTo>
                  <a:lnTo>
                    <a:pt x="304" y="101"/>
                  </a:lnTo>
                  <a:lnTo>
                    <a:pt x="296" y="108"/>
                  </a:lnTo>
                  <a:lnTo>
                    <a:pt x="287" y="114"/>
                  </a:lnTo>
                  <a:lnTo>
                    <a:pt x="277" y="120"/>
                  </a:lnTo>
                  <a:lnTo>
                    <a:pt x="268" y="125"/>
                  </a:lnTo>
                  <a:lnTo>
                    <a:pt x="260" y="133"/>
                  </a:lnTo>
                  <a:lnTo>
                    <a:pt x="249" y="139"/>
                  </a:lnTo>
                  <a:lnTo>
                    <a:pt x="239" y="146"/>
                  </a:lnTo>
                  <a:lnTo>
                    <a:pt x="232" y="152"/>
                  </a:lnTo>
                  <a:lnTo>
                    <a:pt x="222" y="160"/>
                  </a:lnTo>
                  <a:lnTo>
                    <a:pt x="213" y="165"/>
                  </a:lnTo>
                  <a:lnTo>
                    <a:pt x="203" y="173"/>
                  </a:lnTo>
                  <a:lnTo>
                    <a:pt x="196" y="179"/>
                  </a:lnTo>
                  <a:lnTo>
                    <a:pt x="186" y="186"/>
                  </a:lnTo>
                  <a:lnTo>
                    <a:pt x="177" y="194"/>
                  </a:lnTo>
                  <a:lnTo>
                    <a:pt x="169" y="199"/>
                  </a:lnTo>
                  <a:lnTo>
                    <a:pt x="159" y="207"/>
                  </a:lnTo>
                  <a:lnTo>
                    <a:pt x="154" y="215"/>
                  </a:lnTo>
                  <a:lnTo>
                    <a:pt x="144" y="220"/>
                  </a:lnTo>
                  <a:lnTo>
                    <a:pt x="137" y="228"/>
                  </a:lnTo>
                  <a:lnTo>
                    <a:pt x="129" y="236"/>
                  </a:lnTo>
                  <a:lnTo>
                    <a:pt x="121" y="241"/>
                  </a:lnTo>
                  <a:lnTo>
                    <a:pt x="114" y="249"/>
                  </a:lnTo>
                  <a:lnTo>
                    <a:pt x="106" y="255"/>
                  </a:lnTo>
                  <a:lnTo>
                    <a:pt x="99" y="262"/>
                  </a:lnTo>
                  <a:lnTo>
                    <a:pt x="93" y="268"/>
                  </a:lnTo>
                  <a:lnTo>
                    <a:pt x="85" y="276"/>
                  </a:lnTo>
                  <a:lnTo>
                    <a:pt x="80" y="281"/>
                  </a:lnTo>
                  <a:lnTo>
                    <a:pt x="74" y="289"/>
                  </a:lnTo>
                  <a:lnTo>
                    <a:pt x="68" y="295"/>
                  </a:lnTo>
                  <a:lnTo>
                    <a:pt x="63" y="300"/>
                  </a:lnTo>
                  <a:lnTo>
                    <a:pt x="57" y="308"/>
                  </a:lnTo>
                  <a:lnTo>
                    <a:pt x="53" y="314"/>
                  </a:lnTo>
                  <a:lnTo>
                    <a:pt x="47" y="319"/>
                  </a:lnTo>
                  <a:lnTo>
                    <a:pt x="44" y="325"/>
                  </a:lnTo>
                  <a:lnTo>
                    <a:pt x="40" y="333"/>
                  </a:lnTo>
                  <a:lnTo>
                    <a:pt x="36" y="338"/>
                  </a:lnTo>
                  <a:lnTo>
                    <a:pt x="32" y="344"/>
                  </a:lnTo>
                  <a:lnTo>
                    <a:pt x="28" y="350"/>
                  </a:lnTo>
                  <a:lnTo>
                    <a:pt x="25" y="355"/>
                  </a:lnTo>
                  <a:lnTo>
                    <a:pt x="23" y="361"/>
                  </a:lnTo>
                  <a:lnTo>
                    <a:pt x="21" y="367"/>
                  </a:lnTo>
                  <a:lnTo>
                    <a:pt x="17" y="373"/>
                  </a:lnTo>
                  <a:lnTo>
                    <a:pt x="15" y="378"/>
                  </a:lnTo>
                  <a:lnTo>
                    <a:pt x="13" y="384"/>
                  </a:lnTo>
                  <a:lnTo>
                    <a:pt x="11" y="390"/>
                  </a:lnTo>
                  <a:lnTo>
                    <a:pt x="9" y="395"/>
                  </a:lnTo>
                  <a:lnTo>
                    <a:pt x="7" y="401"/>
                  </a:lnTo>
                  <a:lnTo>
                    <a:pt x="6" y="407"/>
                  </a:lnTo>
                  <a:lnTo>
                    <a:pt x="6" y="414"/>
                  </a:lnTo>
                  <a:lnTo>
                    <a:pt x="4" y="420"/>
                  </a:lnTo>
                  <a:lnTo>
                    <a:pt x="4" y="426"/>
                  </a:lnTo>
                  <a:lnTo>
                    <a:pt x="4" y="431"/>
                  </a:lnTo>
                  <a:lnTo>
                    <a:pt x="4" y="437"/>
                  </a:lnTo>
                  <a:lnTo>
                    <a:pt x="2" y="443"/>
                  </a:lnTo>
                  <a:lnTo>
                    <a:pt x="0" y="449"/>
                  </a:lnTo>
                  <a:lnTo>
                    <a:pt x="0" y="454"/>
                  </a:lnTo>
                  <a:lnTo>
                    <a:pt x="0" y="462"/>
                  </a:lnTo>
                  <a:lnTo>
                    <a:pt x="0" y="466"/>
                  </a:lnTo>
                  <a:lnTo>
                    <a:pt x="0" y="471"/>
                  </a:lnTo>
                  <a:lnTo>
                    <a:pt x="0" y="477"/>
                  </a:lnTo>
                  <a:lnTo>
                    <a:pt x="0" y="485"/>
                  </a:lnTo>
                  <a:lnTo>
                    <a:pt x="0" y="488"/>
                  </a:lnTo>
                  <a:lnTo>
                    <a:pt x="0" y="494"/>
                  </a:lnTo>
                  <a:lnTo>
                    <a:pt x="0" y="500"/>
                  </a:lnTo>
                  <a:lnTo>
                    <a:pt x="2" y="506"/>
                  </a:lnTo>
                  <a:lnTo>
                    <a:pt x="2" y="511"/>
                  </a:lnTo>
                  <a:lnTo>
                    <a:pt x="2" y="517"/>
                  </a:lnTo>
                  <a:lnTo>
                    <a:pt x="4" y="523"/>
                  </a:lnTo>
                  <a:lnTo>
                    <a:pt x="4" y="528"/>
                  </a:lnTo>
                  <a:lnTo>
                    <a:pt x="4" y="534"/>
                  </a:lnTo>
                  <a:lnTo>
                    <a:pt x="6" y="538"/>
                  </a:lnTo>
                  <a:lnTo>
                    <a:pt x="6" y="544"/>
                  </a:lnTo>
                  <a:lnTo>
                    <a:pt x="7" y="547"/>
                  </a:lnTo>
                  <a:lnTo>
                    <a:pt x="7" y="551"/>
                  </a:lnTo>
                  <a:lnTo>
                    <a:pt x="9" y="557"/>
                  </a:lnTo>
                  <a:lnTo>
                    <a:pt x="9" y="561"/>
                  </a:lnTo>
                  <a:lnTo>
                    <a:pt x="11" y="566"/>
                  </a:lnTo>
                  <a:lnTo>
                    <a:pt x="13" y="574"/>
                  </a:lnTo>
                  <a:lnTo>
                    <a:pt x="15" y="584"/>
                  </a:lnTo>
                  <a:lnTo>
                    <a:pt x="17" y="589"/>
                  </a:lnTo>
                  <a:lnTo>
                    <a:pt x="19" y="597"/>
                  </a:lnTo>
                  <a:lnTo>
                    <a:pt x="21" y="603"/>
                  </a:lnTo>
                  <a:lnTo>
                    <a:pt x="23" y="608"/>
                  </a:lnTo>
                  <a:lnTo>
                    <a:pt x="25" y="612"/>
                  </a:lnTo>
                  <a:lnTo>
                    <a:pt x="25" y="618"/>
                  </a:lnTo>
                  <a:lnTo>
                    <a:pt x="26" y="624"/>
                  </a:lnTo>
                  <a:lnTo>
                    <a:pt x="28" y="625"/>
                  </a:lnTo>
                  <a:lnTo>
                    <a:pt x="97" y="591"/>
                  </a:lnTo>
                  <a:lnTo>
                    <a:pt x="97" y="589"/>
                  </a:lnTo>
                  <a:lnTo>
                    <a:pt x="93" y="584"/>
                  </a:lnTo>
                  <a:lnTo>
                    <a:pt x="91" y="578"/>
                  </a:lnTo>
                  <a:lnTo>
                    <a:pt x="89" y="574"/>
                  </a:lnTo>
                  <a:lnTo>
                    <a:pt x="87" y="566"/>
                  </a:lnTo>
                  <a:lnTo>
                    <a:pt x="83" y="561"/>
                  </a:lnTo>
                  <a:lnTo>
                    <a:pt x="82" y="553"/>
                  </a:lnTo>
                  <a:lnTo>
                    <a:pt x="78" y="546"/>
                  </a:lnTo>
                  <a:lnTo>
                    <a:pt x="74" y="538"/>
                  </a:lnTo>
                  <a:lnTo>
                    <a:pt x="72" y="530"/>
                  </a:lnTo>
                  <a:lnTo>
                    <a:pt x="70" y="525"/>
                  </a:lnTo>
                  <a:lnTo>
                    <a:pt x="68" y="521"/>
                  </a:lnTo>
                  <a:lnTo>
                    <a:pt x="66" y="515"/>
                  </a:lnTo>
                  <a:lnTo>
                    <a:pt x="66" y="511"/>
                  </a:lnTo>
                  <a:lnTo>
                    <a:pt x="64" y="506"/>
                  </a:lnTo>
                  <a:lnTo>
                    <a:pt x="64" y="502"/>
                  </a:lnTo>
                  <a:lnTo>
                    <a:pt x="63" y="496"/>
                  </a:lnTo>
                  <a:lnTo>
                    <a:pt x="61" y="492"/>
                  </a:lnTo>
                  <a:lnTo>
                    <a:pt x="59" y="487"/>
                  </a:lnTo>
                  <a:lnTo>
                    <a:pt x="59" y="481"/>
                  </a:lnTo>
                  <a:lnTo>
                    <a:pt x="57" y="475"/>
                  </a:lnTo>
                  <a:lnTo>
                    <a:pt x="57" y="471"/>
                  </a:lnTo>
                  <a:lnTo>
                    <a:pt x="55" y="466"/>
                  </a:lnTo>
                  <a:lnTo>
                    <a:pt x="53" y="460"/>
                  </a:lnTo>
                  <a:lnTo>
                    <a:pt x="53" y="454"/>
                  </a:lnTo>
                  <a:lnTo>
                    <a:pt x="53" y="450"/>
                  </a:lnTo>
                  <a:lnTo>
                    <a:pt x="51" y="445"/>
                  </a:lnTo>
                  <a:lnTo>
                    <a:pt x="51" y="439"/>
                  </a:lnTo>
                  <a:lnTo>
                    <a:pt x="51" y="433"/>
                  </a:lnTo>
                  <a:lnTo>
                    <a:pt x="51" y="428"/>
                  </a:lnTo>
                  <a:lnTo>
                    <a:pt x="51" y="422"/>
                  </a:lnTo>
                  <a:lnTo>
                    <a:pt x="51" y="418"/>
                  </a:lnTo>
                  <a:lnTo>
                    <a:pt x="51" y="412"/>
                  </a:lnTo>
                  <a:lnTo>
                    <a:pt x="51" y="409"/>
                  </a:lnTo>
                  <a:lnTo>
                    <a:pt x="51" y="403"/>
                  </a:lnTo>
                  <a:lnTo>
                    <a:pt x="51" y="397"/>
                  </a:lnTo>
                  <a:lnTo>
                    <a:pt x="51" y="392"/>
                  </a:lnTo>
                  <a:lnTo>
                    <a:pt x="53" y="388"/>
                  </a:lnTo>
                  <a:lnTo>
                    <a:pt x="53" y="382"/>
                  </a:lnTo>
                  <a:lnTo>
                    <a:pt x="55" y="378"/>
                  </a:lnTo>
                  <a:lnTo>
                    <a:pt x="55" y="373"/>
                  </a:lnTo>
                  <a:lnTo>
                    <a:pt x="57" y="369"/>
                  </a:lnTo>
                  <a:lnTo>
                    <a:pt x="61" y="359"/>
                  </a:lnTo>
                  <a:lnTo>
                    <a:pt x="66" y="352"/>
                  </a:lnTo>
                  <a:lnTo>
                    <a:pt x="70" y="344"/>
                  </a:lnTo>
                  <a:lnTo>
                    <a:pt x="76" y="336"/>
                  </a:lnTo>
                  <a:lnTo>
                    <a:pt x="82" y="329"/>
                  </a:lnTo>
                  <a:lnTo>
                    <a:pt x="89" y="321"/>
                  </a:lnTo>
                  <a:lnTo>
                    <a:pt x="93" y="317"/>
                  </a:lnTo>
                  <a:lnTo>
                    <a:pt x="97" y="314"/>
                  </a:lnTo>
                  <a:lnTo>
                    <a:pt x="102" y="308"/>
                  </a:lnTo>
                  <a:lnTo>
                    <a:pt x="106" y="304"/>
                  </a:lnTo>
                  <a:lnTo>
                    <a:pt x="110" y="300"/>
                  </a:lnTo>
                  <a:lnTo>
                    <a:pt x="114" y="296"/>
                  </a:lnTo>
                  <a:lnTo>
                    <a:pt x="120" y="291"/>
                  </a:lnTo>
                  <a:lnTo>
                    <a:pt x="125" y="287"/>
                  </a:lnTo>
                  <a:lnTo>
                    <a:pt x="129" y="283"/>
                  </a:lnTo>
                  <a:lnTo>
                    <a:pt x="135" y="277"/>
                  </a:lnTo>
                  <a:lnTo>
                    <a:pt x="140" y="274"/>
                  </a:lnTo>
                  <a:lnTo>
                    <a:pt x="146" y="270"/>
                  </a:lnTo>
                  <a:lnTo>
                    <a:pt x="150" y="264"/>
                  </a:lnTo>
                  <a:lnTo>
                    <a:pt x="156" y="260"/>
                  </a:lnTo>
                  <a:lnTo>
                    <a:pt x="161" y="255"/>
                  </a:lnTo>
                  <a:lnTo>
                    <a:pt x="167" y="251"/>
                  </a:lnTo>
                  <a:lnTo>
                    <a:pt x="173" y="245"/>
                  </a:lnTo>
                  <a:lnTo>
                    <a:pt x="180" y="241"/>
                  </a:lnTo>
                  <a:lnTo>
                    <a:pt x="186" y="236"/>
                  </a:lnTo>
                  <a:lnTo>
                    <a:pt x="192" y="232"/>
                  </a:lnTo>
                  <a:lnTo>
                    <a:pt x="198" y="226"/>
                  </a:lnTo>
                  <a:lnTo>
                    <a:pt x="205" y="222"/>
                  </a:lnTo>
                  <a:lnTo>
                    <a:pt x="211" y="217"/>
                  </a:lnTo>
                  <a:lnTo>
                    <a:pt x="218" y="213"/>
                  </a:lnTo>
                  <a:lnTo>
                    <a:pt x="224" y="207"/>
                  </a:lnTo>
                  <a:lnTo>
                    <a:pt x="232" y="203"/>
                  </a:lnTo>
                  <a:lnTo>
                    <a:pt x="239" y="199"/>
                  </a:lnTo>
                  <a:lnTo>
                    <a:pt x="247" y="194"/>
                  </a:lnTo>
                  <a:lnTo>
                    <a:pt x="253" y="190"/>
                  </a:lnTo>
                  <a:lnTo>
                    <a:pt x="260" y="184"/>
                  </a:lnTo>
                  <a:lnTo>
                    <a:pt x="268" y="180"/>
                  </a:lnTo>
                  <a:lnTo>
                    <a:pt x="275" y="175"/>
                  </a:lnTo>
                  <a:lnTo>
                    <a:pt x="281" y="171"/>
                  </a:lnTo>
                  <a:lnTo>
                    <a:pt x="289" y="167"/>
                  </a:lnTo>
                  <a:lnTo>
                    <a:pt x="296" y="161"/>
                  </a:lnTo>
                  <a:lnTo>
                    <a:pt x="304" y="158"/>
                  </a:lnTo>
                  <a:lnTo>
                    <a:pt x="312" y="154"/>
                  </a:lnTo>
                  <a:lnTo>
                    <a:pt x="317" y="150"/>
                  </a:lnTo>
                  <a:lnTo>
                    <a:pt x="325" y="146"/>
                  </a:lnTo>
                  <a:lnTo>
                    <a:pt x="332" y="141"/>
                  </a:lnTo>
                  <a:lnTo>
                    <a:pt x="340" y="137"/>
                  </a:lnTo>
                  <a:lnTo>
                    <a:pt x="348" y="135"/>
                  </a:lnTo>
                  <a:lnTo>
                    <a:pt x="355" y="131"/>
                  </a:lnTo>
                  <a:lnTo>
                    <a:pt x="363" y="127"/>
                  </a:lnTo>
                  <a:lnTo>
                    <a:pt x="370" y="123"/>
                  </a:lnTo>
                  <a:lnTo>
                    <a:pt x="378" y="120"/>
                  </a:lnTo>
                  <a:lnTo>
                    <a:pt x="386" y="116"/>
                  </a:lnTo>
                  <a:lnTo>
                    <a:pt x="393" y="114"/>
                  </a:lnTo>
                  <a:lnTo>
                    <a:pt x="401" y="110"/>
                  </a:lnTo>
                  <a:lnTo>
                    <a:pt x="408" y="108"/>
                  </a:lnTo>
                  <a:lnTo>
                    <a:pt x="416" y="106"/>
                  </a:lnTo>
                  <a:lnTo>
                    <a:pt x="424" y="104"/>
                  </a:lnTo>
                  <a:lnTo>
                    <a:pt x="431" y="101"/>
                  </a:lnTo>
                  <a:lnTo>
                    <a:pt x="439" y="99"/>
                  </a:lnTo>
                  <a:lnTo>
                    <a:pt x="446" y="97"/>
                  </a:lnTo>
                  <a:lnTo>
                    <a:pt x="454" y="95"/>
                  </a:lnTo>
                  <a:lnTo>
                    <a:pt x="462" y="93"/>
                  </a:lnTo>
                  <a:lnTo>
                    <a:pt x="469" y="91"/>
                  </a:lnTo>
                  <a:lnTo>
                    <a:pt x="477" y="89"/>
                  </a:lnTo>
                  <a:lnTo>
                    <a:pt x="484" y="89"/>
                  </a:lnTo>
                  <a:lnTo>
                    <a:pt x="492" y="87"/>
                  </a:lnTo>
                  <a:lnTo>
                    <a:pt x="500" y="85"/>
                  </a:lnTo>
                  <a:lnTo>
                    <a:pt x="505" y="85"/>
                  </a:lnTo>
                  <a:lnTo>
                    <a:pt x="513" y="85"/>
                  </a:lnTo>
                  <a:lnTo>
                    <a:pt x="521" y="83"/>
                  </a:lnTo>
                  <a:lnTo>
                    <a:pt x="528" y="83"/>
                  </a:lnTo>
                  <a:lnTo>
                    <a:pt x="536" y="83"/>
                  </a:lnTo>
                  <a:lnTo>
                    <a:pt x="541" y="85"/>
                  </a:lnTo>
                  <a:lnTo>
                    <a:pt x="549" y="85"/>
                  </a:lnTo>
                  <a:lnTo>
                    <a:pt x="557" y="85"/>
                  </a:lnTo>
                  <a:lnTo>
                    <a:pt x="562" y="87"/>
                  </a:lnTo>
                  <a:lnTo>
                    <a:pt x="570" y="87"/>
                  </a:lnTo>
                  <a:lnTo>
                    <a:pt x="578" y="89"/>
                  </a:lnTo>
                  <a:lnTo>
                    <a:pt x="585" y="91"/>
                  </a:lnTo>
                  <a:lnTo>
                    <a:pt x="593" y="93"/>
                  </a:lnTo>
                  <a:lnTo>
                    <a:pt x="598" y="95"/>
                  </a:lnTo>
                  <a:lnTo>
                    <a:pt x="606" y="97"/>
                  </a:lnTo>
                  <a:lnTo>
                    <a:pt x="614" y="99"/>
                  </a:lnTo>
                  <a:lnTo>
                    <a:pt x="619" y="101"/>
                  </a:lnTo>
                  <a:lnTo>
                    <a:pt x="627" y="104"/>
                  </a:lnTo>
                  <a:lnTo>
                    <a:pt x="633" y="106"/>
                  </a:lnTo>
                  <a:lnTo>
                    <a:pt x="640" y="108"/>
                  </a:lnTo>
                  <a:lnTo>
                    <a:pt x="646" y="110"/>
                  </a:lnTo>
                  <a:lnTo>
                    <a:pt x="654" y="114"/>
                  </a:lnTo>
                  <a:lnTo>
                    <a:pt x="659" y="116"/>
                  </a:lnTo>
                  <a:lnTo>
                    <a:pt x="665" y="120"/>
                  </a:lnTo>
                  <a:lnTo>
                    <a:pt x="673" y="122"/>
                  </a:lnTo>
                  <a:lnTo>
                    <a:pt x="678" y="125"/>
                  </a:lnTo>
                  <a:lnTo>
                    <a:pt x="684" y="127"/>
                  </a:lnTo>
                  <a:lnTo>
                    <a:pt x="692" y="131"/>
                  </a:lnTo>
                  <a:lnTo>
                    <a:pt x="697" y="135"/>
                  </a:lnTo>
                  <a:lnTo>
                    <a:pt x="703" y="139"/>
                  </a:lnTo>
                  <a:lnTo>
                    <a:pt x="709" y="141"/>
                  </a:lnTo>
                  <a:lnTo>
                    <a:pt x="714" y="144"/>
                  </a:lnTo>
                  <a:lnTo>
                    <a:pt x="720" y="146"/>
                  </a:lnTo>
                  <a:lnTo>
                    <a:pt x="726" y="150"/>
                  </a:lnTo>
                  <a:lnTo>
                    <a:pt x="730" y="152"/>
                  </a:lnTo>
                  <a:lnTo>
                    <a:pt x="735" y="156"/>
                  </a:lnTo>
                  <a:lnTo>
                    <a:pt x="739" y="160"/>
                  </a:lnTo>
                  <a:lnTo>
                    <a:pt x="745" y="163"/>
                  </a:lnTo>
                  <a:lnTo>
                    <a:pt x="754" y="169"/>
                  </a:lnTo>
                  <a:lnTo>
                    <a:pt x="762" y="175"/>
                  </a:lnTo>
                  <a:lnTo>
                    <a:pt x="771" y="180"/>
                  </a:lnTo>
                  <a:lnTo>
                    <a:pt x="779" y="186"/>
                  </a:lnTo>
                  <a:lnTo>
                    <a:pt x="785" y="190"/>
                  </a:lnTo>
                  <a:lnTo>
                    <a:pt x="790" y="194"/>
                  </a:lnTo>
                  <a:lnTo>
                    <a:pt x="794" y="198"/>
                  </a:lnTo>
                  <a:lnTo>
                    <a:pt x="800" y="201"/>
                  </a:lnTo>
                  <a:lnTo>
                    <a:pt x="806" y="207"/>
                  </a:lnTo>
                  <a:lnTo>
                    <a:pt x="807" y="209"/>
                  </a:lnTo>
                  <a:lnTo>
                    <a:pt x="807" y="211"/>
                  </a:lnTo>
                  <a:lnTo>
                    <a:pt x="806" y="218"/>
                  </a:lnTo>
                  <a:lnTo>
                    <a:pt x="804" y="222"/>
                  </a:lnTo>
                  <a:lnTo>
                    <a:pt x="804" y="228"/>
                  </a:lnTo>
                  <a:lnTo>
                    <a:pt x="802" y="234"/>
                  </a:lnTo>
                  <a:lnTo>
                    <a:pt x="802" y="241"/>
                  </a:lnTo>
                  <a:lnTo>
                    <a:pt x="802" y="245"/>
                  </a:lnTo>
                  <a:lnTo>
                    <a:pt x="800" y="249"/>
                  </a:lnTo>
                  <a:lnTo>
                    <a:pt x="800" y="255"/>
                  </a:lnTo>
                  <a:lnTo>
                    <a:pt x="800" y="258"/>
                  </a:lnTo>
                  <a:lnTo>
                    <a:pt x="798" y="262"/>
                  </a:lnTo>
                  <a:lnTo>
                    <a:pt x="798" y="268"/>
                  </a:lnTo>
                  <a:lnTo>
                    <a:pt x="796" y="272"/>
                  </a:lnTo>
                  <a:lnTo>
                    <a:pt x="796" y="277"/>
                  </a:lnTo>
                  <a:lnTo>
                    <a:pt x="796" y="283"/>
                  </a:lnTo>
                  <a:lnTo>
                    <a:pt x="796" y="289"/>
                  </a:lnTo>
                  <a:lnTo>
                    <a:pt x="794" y="295"/>
                  </a:lnTo>
                  <a:lnTo>
                    <a:pt x="794" y="298"/>
                  </a:lnTo>
                  <a:lnTo>
                    <a:pt x="794" y="304"/>
                  </a:lnTo>
                  <a:lnTo>
                    <a:pt x="792" y="310"/>
                  </a:lnTo>
                  <a:lnTo>
                    <a:pt x="792" y="315"/>
                  </a:lnTo>
                  <a:lnTo>
                    <a:pt x="792" y="323"/>
                  </a:lnTo>
                  <a:lnTo>
                    <a:pt x="790" y="327"/>
                  </a:lnTo>
                  <a:lnTo>
                    <a:pt x="790" y="334"/>
                  </a:lnTo>
                  <a:lnTo>
                    <a:pt x="788" y="340"/>
                  </a:lnTo>
                  <a:lnTo>
                    <a:pt x="788" y="346"/>
                  </a:lnTo>
                  <a:lnTo>
                    <a:pt x="788" y="352"/>
                  </a:lnTo>
                  <a:lnTo>
                    <a:pt x="787" y="357"/>
                  </a:lnTo>
                  <a:lnTo>
                    <a:pt x="787" y="363"/>
                  </a:lnTo>
                  <a:lnTo>
                    <a:pt x="787" y="371"/>
                  </a:lnTo>
                  <a:lnTo>
                    <a:pt x="787" y="376"/>
                  </a:lnTo>
                  <a:lnTo>
                    <a:pt x="785" y="384"/>
                  </a:lnTo>
                  <a:lnTo>
                    <a:pt x="785" y="388"/>
                  </a:lnTo>
                  <a:lnTo>
                    <a:pt x="785" y="395"/>
                  </a:lnTo>
                  <a:lnTo>
                    <a:pt x="783" y="401"/>
                  </a:lnTo>
                  <a:lnTo>
                    <a:pt x="783" y="407"/>
                  </a:lnTo>
                  <a:lnTo>
                    <a:pt x="783" y="412"/>
                  </a:lnTo>
                  <a:lnTo>
                    <a:pt x="783" y="420"/>
                  </a:lnTo>
                  <a:lnTo>
                    <a:pt x="783" y="426"/>
                  </a:lnTo>
                  <a:lnTo>
                    <a:pt x="783" y="430"/>
                  </a:lnTo>
                  <a:lnTo>
                    <a:pt x="781" y="435"/>
                  </a:lnTo>
                  <a:lnTo>
                    <a:pt x="781" y="443"/>
                  </a:lnTo>
                  <a:lnTo>
                    <a:pt x="781" y="447"/>
                  </a:lnTo>
                  <a:lnTo>
                    <a:pt x="781" y="452"/>
                  </a:lnTo>
                  <a:lnTo>
                    <a:pt x="781" y="458"/>
                  </a:lnTo>
                  <a:lnTo>
                    <a:pt x="781" y="464"/>
                  </a:lnTo>
                  <a:lnTo>
                    <a:pt x="781" y="469"/>
                  </a:lnTo>
                  <a:lnTo>
                    <a:pt x="781" y="473"/>
                  </a:lnTo>
                  <a:lnTo>
                    <a:pt x="781" y="479"/>
                  </a:lnTo>
                  <a:lnTo>
                    <a:pt x="781" y="485"/>
                  </a:lnTo>
                  <a:lnTo>
                    <a:pt x="781" y="488"/>
                  </a:lnTo>
                  <a:lnTo>
                    <a:pt x="781" y="492"/>
                  </a:lnTo>
                  <a:lnTo>
                    <a:pt x="783" y="498"/>
                  </a:lnTo>
                  <a:lnTo>
                    <a:pt x="783" y="504"/>
                  </a:lnTo>
                  <a:lnTo>
                    <a:pt x="785" y="504"/>
                  </a:lnTo>
                  <a:lnTo>
                    <a:pt x="787" y="504"/>
                  </a:lnTo>
                  <a:lnTo>
                    <a:pt x="792" y="506"/>
                  </a:lnTo>
                  <a:lnTo>
                    <a:pt x="802" y="509"/>
                  </a:lnTo>
                  <a:lnTo>
                    <a:pt x="806" y="511"/>
                  </a:lnTo>
                  <a:lnTo>
                    <a:pt x="809" y="515"/>
                  </a:lnTo>
                  <a:lnTo>
                    <a:pt x="815" y="517"/>
                  </a:lnTo>
                  <a:lnTo>
                    <a:pt x="821" y="519"/>
                  </a:lnTo>
                  <a:lnTo>
                    <a:pt x="825" y="523"/>
                  </a:lnTo>
                  <a:lnTo>
                    <a:pt x="832" y="527"/>
                  </a:lnTo>
                  <a:lnTo>
                    <a:pt x="838" y="530"/>
                  </a:lnTo>
                  <a:lnTo>
                    <a:pt x="845" y="534"/>
                  </a:lnTo>
                  <a:lnTo>
                    <a:pt x="851" y="538"/>
                  </a:lnTo>
                  <a:lnTo>
                    <a:pt x="857" y="542"/>
                  </a:lnTo>
                  <a:lnTo>
                    <a:pt x="864" y="547"/>
                  </a:lnTo>
                  <a:lnTo>
                    <a:pt x="870" y="551"/>
                  </a:lnTo>
                  <a:lnTo>
                    <a:pt x="878" y="557"/>
                  </a:lnTo>
                  <a:lnTo>
                    <a:pt x="883" y="563"/>
                  </a:lnTo>
                  <a:lnTo>
                    <a:pt x="889" y="568"/>
                  </a:lnTo>
                  <a:lnTo>
                    <a:pt x="897" y="574"/>
                  </a:lnTo>
                  <a:lnTo>
                    <a:pt x="902" y="580"/>
                  </a:lnTo>
                  <a:lnTo>
                    <a:pt x="910" y="587"/>
                  </a:lnTo>
                  <a:lnTo>
                    <a:pt x="916" y="593"/>
                  </a:lnTo>
                  <a:lnTo>
                    <a:pt x="921" y="601"/>
                  </a:lnTo>
                  <a:lnTo>
                    <a:pt x="927" y="608"/>
                  </a:lnTo>
                  <a:lnTo>
                    <a:pt x="933" y="614"/>
                  </a:lnTo>
                  <a:lnTo>
                    <a:pt x="937" y="622"/>
                  </a:lnTo>
                  <a:lnTo>
                    <a:pt x="942" y="631"/>
                  </a:lnTo>
                  <a:lnTo>
                    <a:pt x="942" y="629"/>
                  </a:lnTo>
                  <a:lnTo>
                    <a:pt x="942" y="627"/>
                  </a:lnTo>
                  <a:lnTo>
                    <a:pt x="940" y="624"/>
                  </a:lnTo>
                  <a:lnTo>
                    <a:pt x="940" y="620"/>
                  </a:lnTo>
                  <a:lnTo>
                    <a:pt x="939" y="612"/>
                  </a:lnTo>
                  <a:lnTo>
                    <a:pt x="937" y="604"/>
                  </a:lnTo>
                  <a:lnTo>
                    <a:pt x="937" y="601"/>
                  </a:lnTo>
                  <a:lnTo>
                    <a:pt x="935" y="597"/>
                  </a:lnTo>
                  <a:lnTo>
                    <a:pt x="935" y="591"/>
                  </a:lnTo>
                  <a:lnTo>
                    <a:pt x="935" y="587"/>
                  </a:lnTo>
                  <a:lnTo>
                    <a:pt x="933" y="582"/>
                  </a:lnTo>
                  <a:lnTo>
                    <a:pt x="933" y="576"/>
                  </a:lnTo>
                  <a:lnTo>
                    <a:pt x="931" y="570"/>
                  </a:lnTo>
                  <a:lnTo>
                    <a:pt x="929" y="565"/>
                  </a:lnTo>
                  <a:lnTo>
                    <a:pt x="927" y="557"/>
                  </a:lnTo>
                  <a:lnTo>
                    <a:pt x="927" y="551"/>
                  </a:lnTo>
                  <a:lnTo>
                    <a:pt x="927" y="544"/>
                  </a:lnTo>
                  <a:lnTo>
                    <a:pt x="925" y="538"/>
                  </a:lnTo>
                  <a:lnTo>
                    <a:pt x="923" y="530"/>
                  </a:lnTo>
                  <a:lnTo>
                    <a:pt x="923" y="523"/>
                  </a:lnTo>
                  <a:lnTo>
                    <a:pt x="921" y="515"/>
                  </a:lnTo>
                  <a:lnTo>
                    <a:pt x="921" y="508"/>
                  </a:lnTo>
                  <a:lnTo>
                    <a:pt x="920" y="498"/>
                  </a:lnTo>
                  <a:lnTo>
                    <a:pt x="920" y="490"/>
                  </a:lnTo>
                  <a:lnTo>
                    <a:pt x="918" y="483"/>
                  </a:lnTo>
                  <a:lnTo>
                    <a:pt x="918" y="473"/>
                  </a:lnTo>
                  <a:lnTo>
                    <a:pt x="916" y="464"/>
                  </a:lnTo>
                  <a:lnTo>
                    <a:pt x="916" y="454"/>
                  </a:lnTo>
                  <a:lnTo>
                    <a:pt x="914" y="445"/>
                  </a:lnTo>
                  <a:lnTo>
                    <a:pt x="912" y="435"/>
                  </a:lnTo>
                  <a:lnTo>
                    <a:pt x="912" y="426"/>
                  </a:lnTo>
                  <a:lnTo>
                    <a:pt x="910" y="416"/>
                  </a:lnTo>
                  <a:lnTo>
                    <a:pt x="908" y="405"/>
                  </a:lnTo>
                  <a:lnTo>
                    <a:pt x="908" y="395"/>
                  </a:lnTo>
                  <a:lnTo>
                    <a:pt x="906" y="384"/>
                  </a:lnTo>
                  <a:lnTo>
                    <a:pt x="906" y="374"/>
                  </a:lnTo>
                  <a:lnTo>
                    <a:pt x="904" y="363"/>
                  </a:lnTo>
                  <a:lnTo>
                    <a:pt x="904" y="352"/>
                  </a:lnTo>
                  <a:lnTo>
                    <a:pt x="904" y="340"/>
                  </a:lnTo>
                  <a:lnTo>
                    <a:pt x="902" y="331"/>
                  </a:lnTo>
                  <a:lnTo>
                    <a:pt x="902" y="319"/>
                  </a:lnTo>
                  <a:lnTo>
                    <a:pt x="902" y="308"/>
                  </a:lnTo>
                  <a:lnTo>
                    <a:pt x="901" y="296"/>
                  </a:lnTo>
                  <a:lnTo>
                    <a:pt x="901" y="283"/>
                  </a:lnTo>
                  <a:lnTo>
                    <a:pt x="901" y="272"/>
                  </a:lnTo>
                  <a:lnTo>
                    <a:pt x="901" y="260"/>
                  </a:lnTo>
                  <a:lnTo>
                    <a:pt x="899" y="249"/>
                  </a:lnTo>
                  <a:lnTo>
                    <a:pt x="899" y="236"/>
                  </a:lnTo>
                  <a:lnTo>
                    <a:pt x="899" y="224"/>
                  </a:lnTo>
                  <a:lnTo>
                    <a:pt x="899" y="213"/>
                  </a:lnTo>
                  <a:lnTo>
                    <a:pt x="899" y="199"/>
                  </a:lnTo>
                  <a:lnTo>
                    <a:pt x="899" y="188"/>
                  </a:lnTo>
                  <a:lnTo>
                    <a:pt x="899" y="175"/>
                  </a:lnTo>
                  <a:lnTo>
                    <a:pt x="899" y="161"/>
                  </a:lnTo>
                  <a:lnTo>
                    <a:pt x="899" y="150"/>
                  </a:lnTo>
                  <a:lnTo>
                    <a:pt x="899" y="137"/>
                  </a:lnTo>
                  <a:lnTo>
                    <a:pt x="901" y="125"/>
                  </a:lnTo>
                  <a:lnTo>
                    <a:pt x="901" y="112"/>
                  </a:lnTo>
                  <a:lnTo>
                    <a:pt x="901" y="97"/>
                  </a:lnTo>
                  <a:lnTo>
                    <a:pt x="901" y="97"/>
                  </a:lnTo>
                  <a:close/>
                </a:path>
              </a:pathLst>
            </a:custGeom>
            <a:solidFill>
              <a:srgbClr val="8A99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620688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- Какое значение для тебя имеют знания, полученные сегодня на уроке.</a:t>
            </a:r>
          </a:p>
          <a:p>
            <a:r>
              <a:rPr lang="ru-RU" sz="2400" dirty="0"/>
              <a:t>(Что вы узнали нового  на уроке</a:t>
            </a:r>
            <a:r>
              <a:rPr lang="ru-RU" sz="2400" dirty="0" smtClean="0"/>
              <a:t>)</a:t>
            </a:r>
          </a:p>
          <a:p>
            <a:endParaRPr lang="ru-RU" sz="2400" dirty="0" smtClean="0"/>
          </a:p>
          <a:p>
            <a:r>
              <a:rPr lang="ru-RU" sz="2400" dirty="0" smtClean="0"/>
              <a:t> </a:t>
            </a:r>
            <a:endParaRPr lang="ru-RU" sz="2400" dirty="0"/>
          </a:p>
          <a:p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Рефлексия</a:t>
            </a:r>
          </a:p>
          <a:p>
            <a:endParaRPr lang="ru-RU" sz="2400" dirty="0"/>
          </a:p>
          <a:p>
            <a:r>
              <a:rPr lang="ru-RU" sz="2400" dirty="0"/>
              <a:t>Тест</a:t>
            </a:r>
          </a:p>
          <a:p>
            <a:r>
              <a:rPr lang="ru-RU" sz="2400" dirty="0"/>
              <a:t>А.</a:t>
            </a:r>
          </a:p>
          <a:p>
            <a:r>
              <a:rPr lang="ru-RU" sz="2400" dirty="0"/>
              <a:t>1 – </a:t>
            </a:r>
            <a:r>
              <a:rPr lang="ru-RU" sz="2400" dirty="0" smtClean="0"/>
              <a:t>узнал(а) </a:t>
            </a:r>
            <a:r>
              <a:rPr lang="ru-RU" sz="2400" dirty="0"/>
              <a:t>много нового</a:t>
            </a:r>
          </a:p>
          <a:p>
            <a:r>
              <a:rPr lang="ru-RU" sz="2400" dirty="0"/>
              <a:t>2 – </a:t>
            </a:r>
            <a:r>
              <a:rPr lang="ru-RU" sz="2400" dirty="0" smtClean="0"/>
              <a:t>узнал(а) </a:t>
            </a:r>
            <a:r>
              <a:rPr lang="ru-RU" sz="2400" dirty="0"/>
              <a:t>немного</a:t>
            </a:r>
          </a:p>
          <a:p>
            <a:r>
              <a:rPr lang="ru-RU" sz="2400" dirty="0"/>
              <a:t>3 – ничего нового не </a:t>
            </a:r>
            <a:r>
              <a:rPr lang="ru-RU" sz="2400" dirty="0" smtClean="0"/>
              <a:t>узнал(а)</a:t>
            </a:r>
            <a:endParaRPr lang="ru-RU" sz="2400" dirty="0"/>
          </a:p>
          <a:p>
            <a:r>
              <a:rPr lang="ru-RU" sz="2400" dirty="0"/>
              <a:t>Б.</a:t>
            </a:r>
          </a:p>
          <a:p>
            <a:r>
              <a:rPr lang="ru-RU" sz="2400" dirty="0"/>
              <a:t>1 – урок понравился;</a:t>
            </a:r>
          </a:p>
          <a:p>
            <a:r>
              <a:rPr lang="ru-RU" sz="2400" dirty="0"/>
              <a:t>2 – так себе;</a:t>
            </a:r>
          </a:p>
          <a:p>
            <a:r>
              <a:rPr lang="ru-RU" sz="2400" dirty="0"/>
              <a:t>3 - такие уроки не нужны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7781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437112"/>
            <a:ext cx="8075240" cy="1597928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Домашнее задание:</a:t>
            </a:r>
          </a:p>
          <a:p>
            <a:r>
              <a:rPr lang="en-US" dirty="0" smtClean="0"/>
              <a:t>§ </a:t>
            </a:r>
            <a:r>
              <a:rPr lang="ru-RU" dirty="0" smtClean="0"/>
              <a:t>18, стр.83-85</a:t>
            </a:r>
          </a:p>
          <a:p>
            <a:r>
              <a:rPr lang="ru-RU" dirty="0" smtClean="0"/>
              <a:t>Нарисовать примерный безопасный план пути от дома до школы.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Топографический план </a:t>
            </a:r>
            <a:r>
              <a:rPr lang="ru-RU" dirty="0" smtClean="0"/>
              <a:t>– </a:t>
            </a:r>
            <a:r>
              <a:rPr lang="ru-RU" sz="4000" dirty="0" smtClean="0"/>
              <a:t>изображение на плоскости небольшого участка земной поверхности в уменьшенном виде при помощи условных знаков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8344" y="692696"/>
            <a:ext cx="818388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500" dirty="0" smtClean="0">
                <a:solidFill>
                  <a:srgbClr val="FF0000"/>
                </a:solidFill>
              </a:rPr>
              <a:t/>
            </a:r>
            <a:br>
              <a:rPr lang="ru-RU" sz="5500" dirty="0" smtClean="0">
                <a:solidFill>
                  <a:srgbClr val="FF0000"/>
                </a:solidFill>
              </a:rPr>
            </a:br>
            <a:r>
              <a:rPr lang="ru-RU" sz="5500" dirty="0">
                <a:solidFill>
                  <a:srgbClr val="FF0000"/>
                </a:solidFill>
              </a:rPr>
              <a:t/>
            </a:r>
            <a:br>
              <a:rPr lang="ru-RU" sz="5500" dirty="0">
                <a:solidFill>
                  <a:srgbClr val="FF0000"/>
                </a:solidFill>
              </a:rPr>
            </a:br>
            <a:r>
              <a:rPr lang="ru-RU" sz="5500" dirty="0" smtClean="0">
                <a:solidFill>
                  <a:srgbClr val="FF0000"/>
                </a:solidFill>
              </a:rPr>
              <a:t/>
            </a:r>
            <a:br>
              <a:rPr lang="ru-RU" sz="5500" dirty="0" smtClean="0">
                <a:solidFill>
                  <a:srgbClr val="FF0000"/>
                </a:solidFill>
              </a:rPr>
            </a:br>
            <a:r>
              <a:rPr lang="ru-RU" sz="5500" dirty="0" smtClean="0">
                <a:solidFill>
                  <a:srgbClr val="FF0000"/>
                </a:solidFill>
              </a:rPr>
              <a:t>УСЛОВНЫЕ ЗНАКИ </a:t>
            </a:r>
            <a:r>
              <a:rPr lang="ru-RU" dirty="0" smtClean="0">
                <a:solidFill>
                  <a:srgbClr val="FF0000"/>
                </a:solidFill>
              </a:rPr>
              <a:t>(АЗБУКА </a:t>
            </a:r>
            <a:r>
              <a:rPr lang="ru-RU" dirty="0">
                <a:solidFill>
                  <a:srgbClr val="FF0000"/>
                </a:solidFill>
              </a:rPr>
              <a:t>ДЛЯ ПЛАНА </a:t>
            </a:r>
            <a:r>
              <a:rPr lang="ru-RU" dirty="0" smtClean="0">
                <a:solidFill>
                  <a:srgbClr val="FF0000"/>
                </a:solidFill>
              </a:rPr>
              <a:t>МЕСТНОСТИ)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225806" y="327809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9754053">
            <a:off x="6944449" y="322298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2308171">
            <a:off x="1547819" y="3335439"/>
            <a:ext cx="4846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 rot="10800000" flipV="1">
            <a:off x="683567" y="504532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ПЛОЩАДНЫЕ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3419872" y="483780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ВНЕМАСШТАБНЫЕ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20272" y="4837802"/>
            <a:ext cx="20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ЛИНЕЙНЫЕ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Луг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5" name="Текст 24"/>
          <p:cNvSpPr>
            <a:spLocks noGrp="1"/>
          </p:cNvSpPr>
          <p:nvPr>
            <p:ph type="body" idx="1"/>
          </p:nvPr>
        </p:nvSpPr>
        <p:spPr>
          <a:xfrm>
            <a:off x="468344" y="500042"/>
            <a:ext cx="8183880" cy="42062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ФРУКТОВЫЕ САДЫ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57158" y="1500174"/>
            <a:ext cx="8358246" cy="5143536"/>
            <a:chOff x="981" y="954"/>
            <a:chExt cx="9900" cy="6744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981" y="954"/>
              <a:ext cx="9900" cy="6744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7821" y="293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5661" y="293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Oval 6"/>
            <p:cNvSpPr>
              <a:spLocks noChangeArrowheads="1"/>
            </p:cNvSpPr>
            <p:nvPr/>
          </p:nvSpPr>
          <p:spPr bwMode="auto">
            <a:xfrm>
              <a:off x="3501" y="293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Oval 7"/>
            <p:cNvSpPr>
              <a:spLocks noChangeArrowheads="1"/>
            </p:cNvSpPr>
            <p:nvPr/>
          </p:nvSpPr>
          <p:spPr bwMode="auto">
            <a:xfrm>
              <a:off x="1341" y="293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Oval 8"/>
            <p:cNvSpPr>
              <a:spLocks noChangeArrowheads="1"/>
            </p:cNvSpPr>
            <p:nvPr/>
          </p:nvSpPr>
          <p:spPr bwMode="auto">
            <a:xfrm>
              <a:off x="8901" y="455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6741" y="437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4581" y="455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2241" y="437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9441" y="617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7641" y="617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661" y="617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3501" y="617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1521" y="617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2241" y="149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4401" y="149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6741" y="149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8901" y="149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9621" y="293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КУСТАРНИК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183880" cy="4187952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57158" y="1500174"/>
            <a:ext cx="8358246" cy="4929222"/>
            <a:chOff x="1161" y="8694"/>
            <a:chExt cx="9900" cy="6744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1161" y="8694"/>
              <a:ext cx="9900" cy="6744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" name="Oval 4"/>
            <p:cNvSpPr>
              <a:spLocks noChangeArrowheads="1"/>
            </p:cNvSpPr>
            <p:nvPr/>
          </p:nvSpPr>
          <p:spPr bwMode="auto">
            <a:xfrm>
              <a:off x="8541" y="977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" name="Oval 5"/>
            <p:cNvSpPr>
              <a:spLocks noChangeArrowheads="1"/>
            </p:cNvSpPr>
            <p:nvPr/>
          </p:nvSpPr>
          <p:spPr bwMode="auto">
            <a:xfrm>
              <a:off x="8901" y="1355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>
              <a:off x="2601" y="977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>
              <a:off x="2421" y="1337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" name="Oval 8"/>
            <p:cNvSpPr>
              <a:spLocks noChangeArrowheads="1"/>
            </p:cNvSpPr>
            <p:nvPr/>
          </p:nvSpPr>
          <p:spPr bwMode="auto">
            <a:xfrm>
              <a:off x="5841" y="11394"/>
              <a:ext cx="1080" cy="108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2961" y="923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>
              <a:off x="2241" y="1445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>
              <a:off x="2061" y="1301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8181" y="959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3861" y="1049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auto">
            <a:xfrm>
              <a:off x="10161" y="1427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auto">
            <a:xfrm>
              <a:off x="8541" y="1463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9081" y="1301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5" name="Oval 17"/>
            <p:cNvSpPr>
              <a:spLocks noChangeArrowheads="1"/>
            </p:cNvSpPr>
            <p:nvPr/>
          </p:nvSpPr>
          <p:spPr bwMode="auto">
            <a:xfrm>
              <a:off x="9261" y="1103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9621" y="959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7" name="Oval 19"/>
            <p:cNvSpPr>
              <a:spLocks noChangeArrowheads="1"/>
            </p:cNvSpPr>
            <p:nvPr/>
          </p:nvSpPr>
          <p:spPr bwMode="auto">
            <a:xfrm>
              <a:off x="2061" y="1049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8" name="Oval 20"/>
            <p:cNvSpPr>
              <a:spLocks noChangeArrowheads="1"/>
            </p:cNvSpPr>
            <p:nvPr/>
          </p:nvSpPr>
          <p:spPr bwMode="auto">
            <a:xfrm>
              <a:off x="6921" y="1229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9" name="Oval 21"/>
            <p:cNvSpPr>
              <a:spLocks noChangeArrowheads="1"/>
            </p:cNvSpPr>
            <p:nvPr/>
          </p:nvSpPr>
          <p:spPr bwMode="auto">
            <a:xfrm>
              <a:off x="5301" y="1229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0" name="Oval 22"/>
            <p:cNvSpPr>
              <a:spLocks noChangeArrowheads="1"/>
            </p:cNvSpPr>
            <p:nvPr/>
          </p:nvSpPr>
          <p:spPr bwMode="auto">
            <a:xfrm>
              <a:off x="6201" y="1085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1" name="Oval 23"/>
            <p:cNvSpPr>
              <a:spLocks noChangeArrowheads="1"/>
            </p:cNvSpPr>
            <p:nvPr/>
          </p:nvSpPr>
          <p:spPr bwMode="auto">
            <a:xfrm>
              <a:off x="3681" y="13734"/>
              <a:ext cx="360" cy="36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8D3E"/>
                </a:solidFill>
              </a:rPr>
              <a:t>БОЛОТО</a:t>
            </a:r>
            <a:endParaRPr lang="ru-RU" sz="4400" dirty="0">
              <a:solidFill>
                <a:srgbClr val="FF8D3E"/>
              </a:solidFill>
            </a:endParaRPr>
          </a:p>
        </p:txBody>
      </p:sp>
      <p:grpSp>
        <p:nvGrpSpPr>
          <p:cNvPr id="3074" name="Group 2"/>
          <p:cNvGrpSpPr>
            <a:grpSpLocks noGrp="1"/>
          </p:cNvGrpSpPr>
          <p:nvPr/>
        </p:nvGrpSpPr>
        <p:grpSpPr bwMode="auto">
          <a:xfrm>
            <a:off x="285720" y="1500174"/>
            <a:ext cx="8429655" cy="4857770"/>
            <a:chOff x="1341" y="1674"/>
            <a:chExt cx="9900" cy="6744"/>
          </a:xfrm>
          <a:solidFill>
            <a:schemeClr val="bg1"/>
          </a:solidFill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341" y="1674"/>
              <a:ext cx="9900" cy="674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1425" y="2252"/>
              <a:ext cx="2700" cy="0"/>
            </a:xfrm>
            <a:prstGeom prst="line">
              <a:avLst/>
            </a:prstGeom>
            <a:ln w="76200">
              <a:solidFill>
                <a:srgbClr val="0070C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2180" y="3215"/>
              <a:ext cx="2700" cy="0"/>
            </a:xfrm>
            <a:prstGeom prst="line">
              <a:avLst/>
            </a:prstGeom>
            <a:ln w="76200">
              <a:solidFill>
                <a:srgbClr val="0070C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>
              <a:off x="1701" y="2754"/>
              <a:ext cx="2700" cy="0"/>
            </a:xfrm>
            <a:prstGeom prst="line">
              <a:avLst/>
            </a:prstGeom>
            <a:ln w="76200">
              <a:solidFill>
                <a:srgbClr val="0070C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6291" y="3408"/>
              <a:ext cx="1776" cy="0"/>
            </a:xfrm>
            <a:prstGeom prst="line">
              <a:avLst/>
            </a:prstGeom>
            <a:ln w="76200">
              <a:solidFill>
                <a:srgbClr val="0070C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>
              <a:off x="5872" y="3023"/>
              <a:ext cx="1818" cy="0"/>
            </a:xfrm>
            <a:prstGeom prst="line">
              <a:avLst/>
            </a:prstGeom>
            <a:ln w="76200">
              <a:solidFill>
                <a:srgbClr val="0070C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2599" y="3601"/>
              <a:ext cx="1776" cy="0"/>
            </a:xfrm>
            <a:prstGeom prst="line">
              <a:avLst/>
            </a:prstGeom>
            <a:ln w="76200">
              <a:solidFill>
                <a:srgbClr val="0070C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5452" y="4153"/>
              <a:ext cx="2410" cy="0"/>
            </a:xfrm>
            <a:prstGeom prst="line">
              <a:avLst/>
            </a:prstGeom>
            <a:ln w="76200">
              <a:solidFill>
                <a:srgbClr val="0070C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2851" y="4083"/>
              <a:ext cx="1860" cy="0"/>
            </a:xfrm>
            <a:prstGeom prst="line">
              <a:avLst/>
            </a:prstGeom>
            <a:ln w="76200">
              <a:solidFill>
                <a:srgbClr val="0070C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3103" y="4661"/>
              <a:ext cx="2700" cy="0"/>
            </a:xfrm>
            <a:prstGeom prst="line">
              <a:avLst/>
            </a:prstGeom>
            <a:ln w="76200">
              <a:solidFill>
                <a:srgbClr val="0070C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5620" y="3697"/>
              <a:ext cx="2700" cy="0"/>
            </a:xfrm>
            <a:prstGeom prst="line">
              <a:avLst/>
            </a:prstGeom>
            <a:ln w="76200">
              <a:solidFill>
                <a:srgbClr val="0070C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2767" y="5335"/>
              <a:ext cx="2700" cy="0"/>
            </a:xfrm>
            <a:prstGeom prst="line">
              <a:avLst/>
            </a:prstGeom>
            <a:ln w="76200">
              <a:solidFill>
                <a:srgbClr val="0070C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348" y="5939"/>
              <a:ext cx="3467" cy="0"/>
            </a:xfrm>
            <a:prstGeom prst="line">
              <a:avLst/>
            </a:prstGeom>
            <a:ln w="76200">
              <a:solidFill>
                <a:srgbClr val="0070C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42" name="Прямая соединительная линия 41"/>
          <p:cNvCxnSpPr/>
          <p:nvPr/>
        </p:nvCxnSpPr>
        <p:spPr>
          <a:xfrm>
            <a:off x="1285852" y="5000636"/>
            <a:ext cx="2071702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142976" y="5286388"/>
            <a:ext cx="1714512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285852" y="5643578"/>
            <a:ext cx="2357454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142976" y="6000768"/>
            <a:ext cx="2214578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000496" y="2143116"/>
            <a:ext cx="2143140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000496" y="1785926"/>
            <a:ext cx="1643074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6858016" y="6072206"/>
            <a:ext cx="1571636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6643702" y="5786454"/>
            <a:ext cx="1785950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6858016" y="5572140"/>
            <a:ext cx="1571636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7072330" y="5286388"/>
            <a:ext cx="1500198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7215206" y="5000636"/>
            <a:ext cx="1428760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7429520" y="4786322"/>
            <a:ext cx="1285884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7572396" y="4500570"/>
            <a:ext cx="1071570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572396" y="4286256"/>
            <a:ext cx="1143008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7858148" y="4071942"/>
            <a:ext cx="785818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8072462" y="3786190"/>
            <a:ext cx="571504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8072462" y="3571876"/>
            <a:ext cx="500066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57158" y="1214422"/>
            <a:ext cx="8501122" cy="5143536"/>
            <a:chOff x="1161" y="1314"/>
            <a:chExt cx="9900" cy="6840"/>
          </a:xfrm>
          <a:solidFill>
            <a:schemeClr val="bg1"/>
          </a:solidFill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1161" y="1314"/>
              <a:ext cx="9900" cy="68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0" name="Line 4"/>
            <p:cNvSpPr>
              <a:spLocks noChangeShapeType="1"/>
            </p:cNvSpPr>
            <p:nvPr/>
          </p:nvSpPr>
          <p:spPr bwMode="auto">
            <a:xfrm flipV="1">
              <a:off x="2421" y="3114"/>
              <a:ext cx="7740" cy="360"/>
            </a:xfrm>
            <a:prstGeom prst="line">
              <a:avLst/>
            </a:prstGeom>
            <a:grpFill/>
            <a:ln w="76200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4073" y="3404"/>
              <a:ext cx="6300" cy="3060"/>
            </a:xfrm>
            <a:prstGeom prst="line">
              <a:avLst/>
            </a:prstGeom>
            <a:grpFill/>
            <a:ln w="76200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ПОЛЕВАЯ ДОРОГА,ТРОПА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520</TotalTime>
  <Words>240</Words>
  <Application>Microsoft Office PowerPoint</Application>
  <PresentationFormat>Экран (4:3)</PresentationFormat>
  <Paragraphs>111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Аспект</vt:lpstr>
      <vt:lpstr>  Планы местности и их чтение </vt:lpstr>
      <vt:lpstr>Презентация PowerPoint</vt:lpstr>
      <vt:lpstr>Презентация PowerPoint</vt:lpstr>
      <vt:lpstr>Презентация PowerPoint</vt:lpstr>
      <vt:lpstr>   УСЛОВНЫЕ ЗНАКИ (АЗБУКА ДЛЯ ПЛАНА МЕСТНОСТИ)</vt:lpstr>
      <vt:lpstr>Луг</vt:lpstr>
      <vt:lpstr>КУСТАРНИК</vt:lpstr>
      <vt:lpstr>БОЛОТО</vt:lpstr>
      <vt:lpstr>ПОЛЕВАЯ ДОРОГА,ТРОПА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Топографический диктант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Проверь себя</vt:lpstr>
      <vt:lpstr>Презентация PowerPoint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местности</dc:title>
  <dc:creator>den</dc:creator>
  <cp:lastModifiedBy>Yurii</cp:lastModifiedBy>
  <cp:revision>68</cp:revision>
  <dcterms:created xsi:type="dcterms:W3CDTF">2010-09-21T17:17:17Z</dcterms:created>
  <dcterms:modified xsi:type="dcterms:W3CDTF">2015-09-28T20:18:08Z</dcterms:modified>
</cp:coreProperties>
</file>