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A8954-196B-49DE-BC45-CF1F38C75958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EB7CE-8ADB-491A-898C-72D036E6C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713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EB7CE-8ADB-491A-898C-72D036E6C1B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872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5000">
              <a:schemeClr val="accent5">
                <a:lumMod val="60000"/>
                <a:lumOff val="40000"/>
              </a:schemeClr>
            </a:gs>
            <a:gs pos="100000">
              <a:schemeClr val="bg1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28381" y="203756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Три задачи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412776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Пример 1.</a:t>
            </a:r>
            <a:r>
              <a:rPr lang="ru-RU" sz="2400" dirty="0" smtClean="0"/>
              <a:t>	  	    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Пример 2. </a:t>
            </a:r>
            <a:r>
              <a:rPr lang="ru-RU" sz="2400" dirty="0" smtClean="0"/>
              <a:t>	  	   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Пример 3.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2258" y="2132856"/>
            <a:ext cx="2592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Найти среднее арифметическое двух чисел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3848" y="2132856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Внести деньги на счет телефона</a:t>
            </a:r>
            <a:endParaRPr lang="ru-RU" sz="20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2160" y="2132856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Нарисовать веселого ежика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858" y="3933056"/>
            <a:ext cx="31683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Задумать два числа</a:t>
            </a:r>
          </a:p>
          <a:p>
            <a:pPr marL="285750" indent="-285750">
              <a:buFontTx/>
              <a:buChar char="-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ложить их</a:t>
            </a:r>
          </a:p>
          <a:p>
            <a:pPr marL="285750" indent="-285750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сумму разделить на 2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3848" y="2850727"/>
            <a:ext cx="25922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Подойти к терминалу 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выбрать оператора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ввести номер телефона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проверить </a:t>
            </a:r>
          </a:p>
          <a:p>
            <a:pPr marL="285750" indent="-285750"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олучить чек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7" r="49386"/>
          <a:stretch/>
        </p:blipFill>
        <p:spPr bwMode="auto">
          <a:xfrm>
            <a:off x="6372200" y="3052492"/>
            <a:ext cx="2153263" cy="1321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63" r="7226"/>
          <a:stretch/>
        </p:blipFill>
        <p:spPr bwMode="auto">
          <a:xfrm>
            <a:off x="6372200" y="4725144"/>
            <a:ext cx="1924186" cy="1321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93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764704"/>
            <a:ext cx="72728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Последовательность вычислений</a:t>
            </a:r>
          </a:p>
          <a:p>
            <a:pPr marL="285750" indent="-285750"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Выполнение шагов нематематического характера</a:t>
            </a:r>
          </a:p>
          <a:p>
            <a:pPr marL="285750" indent="-285750"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Четко определены начальные условия</a:t>
            </a:r>
          </a:p>
          <a:p>
            <a:pPr marL="285750" indent="-285750"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Известен результат который мы должны получить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Левая фигурная скобка 4"/>
          <p:cNvSpPr/>
          <p:nvPr/>
        </p:nvSpPr>
        <p:spPr>
          <a:xfrm rot="16200000">
            <a:off x="4085946" y="638690"/>
            <a:ext cx="720080" cy="774086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26760" y="4869160"/>
            <a:ext cx="450084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Алгоритм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5427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908720"/>
            <a:ext cx="7391016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Тема:</a:t>
            </a:r>
          </a:p>
          <a:p>
            <a:pPr algn="ctr"/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Понятие алгоритма. Исполнитель алгоритма.</a:t>
            </a:r>
          </a:p>
          <a:p>
            <a:pPr algn="ctr"/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Свойства алгоритма.</a:t>
            </a:r>
            <a:endParaRPr lang="ru-RU" sz="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74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92696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Алгоритм – это описание последовательности шагов, приводящих к требуемому результату. </a:t>
            </a:r>
            <a:endParaRPr lang="ru-RU" sz="4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933056"/>
            <a:ext cx="2376264" cy="10081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Исходные данные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71900" y="3933056"/>
            <a:ext cx="1800200" cy="10081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алгоритм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516216" y="3933056"/>
            <a:ext cx="2376264" cy="10081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результат</a:t>
            </a:r>
            <a:endParaRPr lang="ru-RU" sz="2800" b="1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5472100" y="4233684"/>
            <a:ext cx="1027614" cy="432048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2627784" y="4235519"/>
            <a:ext cx="1044116" cy="432048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8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620688"/>
            <a:ext cx="828092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Исполнитель – это некоторый объект (человек, животное, техническое устройство), способный выполнять определенный набор команд.</a:t>
            </a:r>
          </a:p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СКИ (Система команд исполнителя)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915816" y="2636912"/>
            <a:ext cx="576064" cy="738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580112" y="2636912"/>
            <a:ext cx="576064" cy="738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683568" y="3717032"/>
            <a:ext cx="3240360" cy="50405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формальный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08004" y="3717032"/>
            <a:ext cx="3240360" cy="50405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неформальный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64199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764704"/>
            <a:ext cx="82809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Пример1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Исполнитель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Черепашка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передвигается на экране монитора и оставляет след в виде линии.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СКИ Черепашки: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Вперед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Направо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3789040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Направо 10 вперед 12 направо 15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99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620688"/>
            <a:ext cx="80648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Пример2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СКИ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Вычислитель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 – вычти 1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 – умножь на 3</a:t>
            </a: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Преобразовать число 1 в 15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21212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умножь на 3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вычти 1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умножь на 3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вычти 1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умножь на 3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33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32656"/>
            <a:ext cx="864096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Пример3.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Исполнитель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Робот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действует на клетчатом поле. Если он врезается в стену то разрушается.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СКИ: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 – вверх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2-  вниз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3 -  вправо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4 -  влево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Что произойдет с роботом после выполнения алгоритма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32323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начав движение из клетки А?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Какой алгоритм потребуется что бы переместить робота в клетку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740874"/>
              </p:ext>
            </p:extLst>
          </p:nvPr>
        </p:nvGraphicFramePr>
        <p:xfrm>
          <a:off x="4211960" y="1268760"/>
          <a:ext cx="2736304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72"/>
                <a:gridCol w="720080"/>
                <a:gridCol w="720080"/>
                <a:gridCol w="648072"/>
              </a:tblGrid>
              <a:tr h="64008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5580112" y="1268760"/>
            <a:ext cx="0" cy="648072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300192" y="1916832"/>
            <a:ext cx="0" cy="648072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300192" y="2564904"/>
            <a:ext cx="0" cy="648072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860032" y="2564904"/>
            <a:ext cx="0" cy="648072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4211960" y="1915517"/>
            <a:ext cx="648072" cy="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4860032" y="2564904"/>
            <a:ext cx="648072" cy="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152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764704"/>
            <a:ext cx="784887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Свойства алгоритмов:</a:t>
            </a:r>
          </a:p>
          <a:p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Дискретность</a:t>
            </a:r>
          </a:p>
          <a:p>
            <a:pPr marL="342900" indent="-342900"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Понятность</a:t>
            </a:r>
          </a:p>
          <a:p>
            <a:pPr marL="342900" indent="-342900"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Определенность</a:t>
            </a:r>
          </a:p>
          <a:p>
            <a:pPr marL="342900" indent="-342900"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Результативность</a:t>
            </a:r>
          </a:p>
          <a:p>
            <a:pPr marL="342900" indent="-342900">
              <a:buAutoNum type="arabicPeriod"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ассовость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73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211</Words>
  <Application>Microsoft Office PowerPoint</Application>
  <PresentationFormat>Экран (4:3)</PresentationFormat>
  <Paragraphs>72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Любен</dc:creator>
  <cp:lastModifiedBy>Любен</cp:lastModifiedBy>
  <cp:revision>6</cp:revision>
  <dcterms:created xsi:type="dcterms:W3CDTF">2015-11-07T15:26:30Z</dcterms:created>
  <dcterms:modified xsi:type="dcterms:W3CDTF">2015-11-07T16:22:37Z</dcterms:modified>
</cp:coreProperties>
</file>