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108" y="-4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9B852-436A-4656-81B4-A9A100CF6129}" type="datetimeFigureOut">
              <a:rPr lang="ru-RU" smtClean="0"/>
              <a:pPr/>
              <a:t>20.08.2014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36701-3402-478F-8839-968A0CB5857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9B852-436A-4656-81B4-A9A100CF6129}" type="datetimeFigureOut">
              <a:rPr lang="ru-RU" smtClean="0"/>
              <a:pPr/>
              <a:t>20.08.2014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36701-3402-478F-8839-968A0CB585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9B852-436A-4656-81B4-A9A100CF6129}" type="datetimeFigureOut">
              <a:rPr lang="ru-RU" smtClean="0"/>
              <a:pPr/>
              <a:t>20.08.2014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36701-3402-478F-8839-968A0CB585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9B852-436A-4656-81B4-A9A100CF6129}" type="datetimeFigureOut">
              <a:rPr lang="ru-RU" smtClean="0"/>
              <a:pPr/>
              <a:t>20.08.2014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36701-3402-478F-8839-968A0CB585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9B852-436A-4656-81B4-A9A100CF6129}" type="datetimeFigureOut">
              <a:rPr lang="ru-RU" smtClean="0"/>
              <a:pPr/>
              <a:t>20.08.2014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4EE36701-3402-478F-8839-968A0CB585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9B852-436A-4656-81B4-A9A100CF6129}" type="datetimeFigureOut">
              <a:rPr lang="ru-RU" smtClean="0"/>
              <a:pPr/>
              <a:t>20.08.2014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36701-3402-478F-8839-968A0CB585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9B852-436A-4656-81B4-A9A100CF6129}" type="datetimeFigureOut">
              <a:rPr lang="ru-RU" smtClean="0"/>
              <a:pPr/>
              <a:t>20.08.2014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36701-3402-478F-8839-968A0CB585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9B852-436A-4656-81B4-A9A100CF6129}" type="datetimeFigureOut">
              <a:rPr lang="ru-RU" smtClean="0"/>
              <a:pPr/>
              <a:t>20.08.2014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36701-3402-478F-8839-968A0CB585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9B852-436A-4656-81B4-A9A100CF6129}" type="datetimeFigureOut">
              <a:rPr lang="ru-RU" smtClean="0"/>
              <a:pPr/>
              <a:t>20.08.2014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36701-3402-478F-8839-968A0CB585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9B852-436A-4656-81B4-A9A100CF6129}" type="datetimeFigureOut">
              <a:rPr lang="ru-RU" smtClean="0"/>
              <a:pPr/>
              <a:t>20.08.2014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36701-3402-478F-8839-968A0CB585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9B852-436A-4656-81B4-A9A100CF6129}" type="datetimeFigureOut">
              <a:rPr lang="ru-RU" smtClean="0"/>
              <a:pPr/>
              <a:t>20.08.2014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36701-3402-478F-8839-968A0CB585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BB9B852-436A-4656-81B4-A9A100CF6129}" type="datetimeFigureOut">
              <a:rPr lang="ru-RU" smtClean="0"/>
              <a:pPr/>
              <a:t>20.08.2014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EE36701-3402-478F-8839-968A0CB5857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908720"/>
            <a:ext cx="8229600" cy="3888432"/>
          </a:xfrm>
        </p:spPr>
        <p:txBody>
          <a:bodyPr>
            <a:noAutofit/>
          </a:bodyPr>
          <a:lstStyle/>
          <a:p>
            <a:r>
              <a:rPr lang="ru-RU" sz="4000" u="sng" dirty="0" err="1" smtClean="0"/>
              <a:t>Разноуровневое</a:t>
            </a:r>
            <a:r>
              <a:rPr lang="ru-RU" sz="4000" u="sng" dirty="0" smtClean="0"/>
              <a:t> обучение как важное средство повышения качества преподавания иностранного языка.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135888" y="4005064"/>
            <a:ext cx="1008112" cy="216024"/>
          </a:xfrm>
        </p:spPr>
        <p:txBody>
          <a:bodyPr>
            <a:normAutofit fontScale="325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Дифференциация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Дифференциация в переводе с латинского « </a:t>
            </a:r>
            <a:r>
              <a:rPr lang="ru-RU" dirty="0" err="1"/>
              <a:t>difference</a:t>
            </a:r>
            <a:r>
              <a:rPr lang="ru-RU" dirty="0"/>
              <a:t> » означает разделение, расслоение целого на различные части, формы, ступени, в переводе с французского « </a:t>
            </a:r>
            <a:r>
              <a:rPr lang="ru-RU" dirty="0" err="1"/>
              <a:t>differentiation</a:t>
            </a:r>
            <a:r>
              <a:rPr lang="ru-RU" dirty="0"/>
              <a:t> » - разница.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 </a:t>
            </a:r>
            <a:r>
              <a:rPr lang="ru-RU" sz="2700" dirty="0"/>
              <a:t>В педагогической литературе разными авторами даются разные понятия дифференциации </a:t>
            </a:r>
            <a:r>
              <a:rPr lang="ru-RU" sz="2700" dirty="0" smtClean="0"/>
              <a:t>обучения: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1. Дифференциация обучения - это форма организации учебной деятельности школьников, при которой учитывается их склонности, интересы и проявившиеся способности.  Педагогический энциклопедический словарь.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2. Дифференциация – это разделение учащихся на группы на основании каких-либо индивидуальных способностей для отдельного обучения.  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3. Дифференциация – это средство индивидуализации обучения. 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Дифференцированное обучения это: 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1) форма организации учебного процесса, при котором учитель работает с группой учащихся, составленной с учетом наличия у них каких-либо значимых для учебного процесса общих качеств (гомогенная группа);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2) часть общей дидактической системы, которая обеспечивает специализацию учебного процесса для различных групп обучаемых.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/>
              <a:t>Цели дифференцированного </a:t>
            </a:r>
            <a:r>
              <a:rPr lang="ru-RU" sz="3600" dirty="0"/>
              <a:t>обучения в школе: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создание оптимальных условий для выявления задатков, развитие интересов и способностей каждого ученика; удовлетворение познавательных потребностей, совершенствование мыслительной деятельности, развитие интересов учащихся, выявление способностей и задатков, формирование профессиональных качеств; целенаправленно воздействовать на формирование творческого индивидуального, профессионального потенциала общества в целях рационального использования возможностей каждого члена общества в его взаимоотношениях с социумом; решение назревших проблем школы путем создания новой методической системы дифференцированного обучения учащихся, основанной на принципиально новой мотивационной основе.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8157592" cy="1152128"/>
          </a:xfrm>
        </p:spPr>
        <p:txBody>
          <a:bodyPr>
            <a:normAutofit fontScale="90000"/>
          </a:bodyPr>
          <a:lstStyle/>
          <a:p>
            <a:r>
              <a:rPr lang="ru-RU" sz="3100" dirty="0" smtClean="0"/>
              <a:t>Задачи дифференцированного обучения в школе: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- предотвратить пробелы в знаниях, умениях и навыках учащихся, выровнять степень подготовки всего класса; развить способности и интересы учащихся; повысить качество знаний; более рационально использовать учебное время каждого; вовлечь всех учащихся в активную, напряженную умственную деятельность; устранить разрыв между фронтальными методами преподавания и индивидуальным характером знаний. </a:t>
            </a:r>
          </a:p>
          <a:p>
            <a:r>
              <a:rPr lang="ru-RU" dirty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Применение дифференцированного подхода </a:t>
            </a:r>
            <a:r>
              <a:rPr lang="ru-RU" dirty="0" smtClean="0"/>
              <a:t>на различных этапах урока: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 Опрос</a:t>
            </a:r>
          </a:p>
          <a:p>
            <a:r>
              <a:rPr lang="ru-RU" dirty="0" smtClean="0"/>
              <a:t>2. </a:t>
            </a:r>
            <a:r>
              <a:rPr lang="ru-RU" dirty="0" smtClean="0"/>
              <a:t>Объяснение нового </a:t>
            </a:r>
            <a:r>
              <a:rPr lang="ru-RU" dirty="0" smtClean="0"/>
              <a:t>материала</a:t>
            </a:r>
          </a:p>
          <a:p>
            <a:r>
              <a:rPr lang="ru-RU" dirty="0" smtClean="0"/>
              <a:t>3. </a:t>
            </a:r>
            <a:r>
              <a:rPr lang="ru-RU" dirty="0" smtClean="0"/>
              <a:t>Закрепление нового </a:t>
            </a:r>
            <a:r>
              <a:rPr lang="ru-RU" dirty="0" smtClean="0"/>
              <a:t>материала</a:t>
            </a:r>
          </a:p>
          <a:p>
            <a:r>
              <a:rPr lang="ru-RU" dirty="0" smtClean="0"/>
              <a:t>4. </a:t>
            </a:r>
            <a:r>
              <a:rPr lang="ru-RU" dirty="0" smtClean="0"/>
              <a:t>Домашнее задание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125</TotalTime>
  <Words>307</Words>
  <Application>Microsoft Office PowerPoint</Application>
  <PresentationFormat>Экран (4:3)</PresentationFormat>
  <Paragraphs>22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Апекс</vt:lpstr>
      <vt:lpstr>Разноуровневое обучение как важное средство повышения качества преподавания иностранного языка.</vt:lpstr>
      <vt:lpstr>Дифференциация </vt:lpstr>
      <vt:lpstr> В педагогической литературе разными авторами даются разные понятия дифференциации обучения: </vt:lpstr>
      <vt:lpstr>Дифференцированное обучения это:  </vt:lpstr>
      <vt:lpstr>Цели дифференцированного обучения в школе: </vt:lpstr>
      <vt:lpstr>Задачи дифференцированного обучения в школе: </vt:lpstr>
      <vt:lpstr>Применение дифференцированного подхода на различных этапах урока: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Marat</dc:creator>
  <cp:lastModifiedBy>Marat</cp:lastModifiedBy>
  <cp:revision>15</cp:revision>
  <dcterms:created xsi:type="dcterms:W3CDTF">2014-07-30T12:12:06Z</dcterms:created>
  <dcterms:modified xsi:type="dcterms:W3CDTF">2014-08-20T10:02:39Z</dcterms:modified>
</cp:coreProperties>
</file>