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BEDD05"/>
    <a:srgbClr val="C8E905"/>
    <a:srgbClr val="A2CA5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041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8072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289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0129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07466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76929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0195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7686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20036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2359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13133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074D7-1367-425D-95F6-8D4B221AB9B4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7627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856" y="3212976"/>
            <a:ext cx="5626968" cy="1440160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ln w="28575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BEDD05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ВИКТОРИНА</a:t>
            </a:r>
            <a:endParaRPr lang="ru-RU" sz="8000" b="1" dirty="0">
              <a:ln w="28575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BEDD05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003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1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400"/>
                            </p:stCondLst>
                            <p:childTnLst>
                              <p:par>
                                <p:cTn id="13" presetID="32" presetClass="emph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9688" y="1814959"/>
            <a:ext cx="9058816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Почему важен контакт глаз при общении  с собеседником, имеющим нарушение слуха?</a:t>
            </a:r>
            <a:endParaRPr lang="ru-RU" sz="2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496" y="4340696"/>
            <a:ext cx="9001000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Чтобы глухой человек смог видеть артикуляцию ваших губ</a:t>
            </a:r>
          </a:p>
        </p:txBody>
      </p:sp>
    </p:spTree>
    <p:extLst>
      <p:ext uri="{BB962C8B-B14F-4D97-AF65-F5344CB8AC3E}">
        <p14:creationId xmlns:p14="http://schemas.microsoft.com/office/powerpoint/2010/main" xmlns="" val="2389799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772816"/>
            <a:ext cx="7920880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Кто может принимать участие в Сурдлимпийских играх? 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124672"/>
            <a:ext cx="8064896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Спортсмены с нарушением слуха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9153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772816"/>
            <a:ext cx="7920880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Как по-другому называются Сурдлимпийские игры? 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4340696"/>
            <a:ext cx="7704856" cy="1752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Дефлимпийские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 игры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8297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916832"/>
            <a:ext cx="9144000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На каких Сурдлимпийских играх </a:t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(когда и где?) впервые приняли участие спортсмены Югорского Центра адаптивного спорта? </a:t>
            </a:r>
            <a:endParaRPr lang="ru-RU" sz="2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4581128"/>
            <a:ext cx="8568952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В 2009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году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в городе </a:t>
            </a:r>
            <a:r>
              <a:rPr lang="ru-RU" sz="25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Тайбее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 (Тайвань)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на 21 Летних Сурдлимпийских Играх</a:t>
            </a:r>
          </a:p>
        </p:txBody>
      </p:sp>
    </p:spTree>
    <p:extLst>
      <p:ext uri="{BB962C8B-B14F-4D97-AF65-F5344CB8AC3E}">
        <p14:creationId xmlns:p14="http://schemas.microsoft.com/office/powerpoint/2010/main" xmlns="" val="100484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8807296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Сколько видов спорта и какие входят в программу зимних Сурдлимпийских игр?</a:t>
            </a:r>
            <a:endParaRPr lang="ru-RU" sz="2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3501008"/>
            <a:ext cx="8784976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В программу зимних Сурдлимпийских игр входят 5 видов спорта: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 горнолыжный спорт, лыжные гонки, сноуборд, кёрлинг, хоккей с шайбой</a:t>
            </a:r>
          </a:p>
        </p:txBody>
      </p:sp>
    </p:spTree>
    <p:extLst>
      <p:ext uri="{BB962C8B-B14F-4D97-AF65-F5344CB8AC3E}">
        <p14:creationId xmlns:p14="http://schemas.microsoft.com/office/powerpoint/2010/main" xmlns="" val="3456403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628800"/>
            <a:ext cx="8770784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С какого года в нашей стране развивается спорт глухих? </a:t>
            </a:r>
            <a:endParaRPr lang="ru-RU" sz="2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221088"/>
            <a:ext cx="8640960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Спорт глухих в нашей стране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развивается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с 1914 года</a:t>
            </a:r>
          </a:p>
        </p:txBody>
      </p:sp>
    </p:spTree>
    <p:extLst>
      <p:ext uri="{BB962C8B-B14F-4D97-AF65-F5344CB8AC3E}">
        <p14:creationId xmlns:p14="http://schemas.microsoft.com/office/powerpoint/2010/main" xmlns="" val="457106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9200" y="1412776"/>
            <a:ext cx="8807296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Будут ли в составе сборной команды России </a:t>
            </a:r>
            <a:r>
              <a:rPr lang="ru-RU" sz="25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югорчане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?</a:t>
            </a:r>
            <a:endParaRPr lang="ru-RU" sz="2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3429000"/>
            <a:ext cx="8640960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6 человек: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Лыжники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-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Сергей Ермилов, Степан Кузнецов, Алексей Грошев, Анна Федулова, Татьяна Горбунова, </a:t>
            </a:r>
            <a:r>
              <a:rPr lang="ru-RU" sz="25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сноубордистка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 - Мария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Подоровская</a:t>
            </a:r>
          </a:p>
        </p:txBody>
      </p:sp>
    </p:spTree>
    <p:extLst>
      <p:ext uri="{BB962C8B-B14F-4D97-AF65-F5344CB8AC3E}">
        <p14:creationId xmlns:p14="http://schemas.microsoft.com/office/powerpoint/2010/main" xmlns="" val="4264635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9200" y="1844824"/>
            <a:ext cx="8807296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Что нужно делать, если глухой человек дает вам телефон? </a:t>
            </a:r>
            <a:endParaRPr lang="ru-RU" sz="2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4484712"/>
            <a:ext cx="8640960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Написать, что хотите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сказать ему</a:t>
            </a:r>
            <a:endParaRPr lang="ru-RU" sz="25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6668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9688" y="1556792"/>
            <a:ext cx="9058816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Как привлечь внимание глухого человека? </a:t>
            </a:r>
            <a:endParaRPr lang="ru-RU" sz="2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496" y="3573016"/>
            <a:ext cx="9001000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На дальнем расстоянии: широкие взмахи руками, </a:t>
            </a:r>
            <a:r>
              <a:rPr lang="ru-RU" sz="25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мигание </a:t>
            </a:r>
            <a:r>
              <a:rPr lang="ru-RU" sz="25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светом;</a:t>
            </a:r>
            <a:endParaRPr lang="ru-RU" sz="25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 На близком расстоянии: дотронуться до плеча или руки выше локтя </a:t>
            </a:r>
          </a:p>
        </p:txBody>
      </p:sp>
    </p:spTree>
    <p:extLst>
      <p:ext uri="{BB962C8B-B14F-4D97-AF65-F5344CB8AC3E}">
        <p14:creationId xmlns:p14="http://schemas.microsoft.com/office/powerpoint/2010/main" xmlns="" val="146342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151</Words>
  <Application>Microsoft Office PowerPoint</Application>
  <PresentationFormat>Экран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ВИКТОРИНА</vt:lpstr>
      <vt:lpstr>вопрос:  Кто может принимать участие в Сурдлимпийских играх? </vt:lpstr>
      <vt:lpstr>вопрос:  Как по-другому называются Сурдлимпийские игры? </vt:lpstr>
      <vt:lpstr>вопрос:  На каких Сурдлимпийских играх  (когда и где?) впервые приняли участие спортсмены Югорского Центра адаптивного спорта? </vt:lpstr>
      <vt:lpstr>вопрос:  Сколько видов спорта и какие входят в программу зимних Сурдлимпийских игр?</vt:lpstr>
      <vt:lpstr>вопрос:  С какого года в нашей стране развивается спорт глухих? </vt:lpstr>
      <vt:lpstr>вопрос:  Будут ли в составе сборной команды России югорчане?</vt:lpstr>
      <vt:lpstr>вопрос:  Что нужно делать, если глухой человек дает вам телефон? </vt:lpstr>
      <vt:lpstr>вопрос:  Как привлечь внимание глухого человека? </vt:lpstr>
      <vt:lpstr>вопрос:  Почему важен контакт глаз при общении  с собеседником, имеющим нарушение слуха?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</dc:title>
  <dc:creator>Эльвира Салаватовна</dc:creator>
  <cp:lastModifiedBy>Людмила Анатольевна</cp:lastModifiedBy>
  <cp:revision>9</cp:revision>
  <dcterms:created xsi:type="dcterms:W3CDTF">2014-12-11T09:50:56Z</dcterms:created>
  <dcterms:modified xsi:type="dcterms:W3CDTF">2014-12-11T11:36:14Z</dcterms:modified>
</cp:coreProperties>
</file>