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AC53-1ED2-434F-8A32-C1ABF2E51EE4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EE4B-4969-468A-8672-5956BBA59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accent6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66D3F3-B9AD-43B3-858B-45DCB435B7A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5646664-52DA-44D8-AD2F-290F550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12576" y="0"/>
            <a:ext cx="1019453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Своя игра на тему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«Художественное осмысление истории в поэме А.С. Пушкина «Полтава»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polt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70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В какое время суток умрет Кочубей – отец Марии?</a:t>
            </a:r>
            <a:endParaRPr lang="ru-RU" sz="3600" b="1" i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9624" y="47971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УТРО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Рисунок 4" descr="nadpis_com__uadobrenkoe-utrech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779912" cy="4940578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В какое время суток</a:t>
            </a:r>
          </a:p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«Далече грянуло ура</a:t>
            </a:r>
          </a:p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Полки увидели Петра»?</a:t>
            </a:r>
            <a:endParaRPr lang="ru-RU" sz="3600" b="1" i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486916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ПОЛДЕНЬ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Какое название носила деревня Кочубея?</a:t>
            </a:r>
            <a:endParaRPr lang="ru-RU" sz="3600" b="1" i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508518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ДИКАНЬКА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Рисунок 3" descr="1279337770_12042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906271" cy="396044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В какой современной стране развернулось сражение русских и шведов?</a:t>
            </a:r>
            <a:endParaRPr lang="ru-RU" sz="3600" b="1" i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55172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УКРАИНА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Рисунок 3" descr="f_ukra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4464496" cy="30480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676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Какая река упоминается в отрывке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«…Сверкает гордыми очами</a:t>
            </a:r>
          </a:p>
          <a:p>
            <a:r>
              <a:rPr lang="ru-RU" sz="3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И саблей машет – и к ….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Проворно мчится на коне»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7616" y="5157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ДЕСНА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Какого цвета были волосы у Марии?</a:t>
            </a:r>
            <a:endParaRPr lang="ru-RU" sz="3600" b="1" i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0770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Print" pitchFamily="2" charset="0"/>
              </a:rPr>
              <a:t>«.. Как тучи локоны </a:t>
            </a:r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ЧЕРНЕЮТ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»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В какого цвета мундиры обеты воины Карла?</a:t>
            </a:r>
            <a:endParaRPr lang="ru-RU" sz="3600" b="1" i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53012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СИНИЙ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Рисунок 3" descr="_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2880320" cy="4941168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/>
                </a:solidFill>
                <a:latin typeface="Segoe Print" pitchFamily="2" charset="0"/>
              </a:rPr>
              <a:t>Вставьте пропущенное слово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Segoe Print" pitchFamily="2" charset="0"/>
              </a:rPr>
              <a:t>«Горит восток зарею новой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Segoe Print" pitchFamily="2" charset="0"/>
              </a:rPr>
              <a:t>Уж</a:t>
            </a:r>
            <a:r>
              <a:rPr lang="en-US" sz="3200" b="1" i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Segoe Print" pitchFamily="2" charset="0"/>
              </a:rPr>
              <a:t>на равнине, по холмам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Segoe Print" pitchFamily="2" charset="0"/>
              </a:rPr>
              <a:t>Грохочут пушки. Дым …..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Segoe Print" pitchFamily="2" charset="0"/>
              </a:rPr>
              <a:t>Кругами всходит к небесам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Segoe Print" pitchFamily="2" charset="0"/>
              </a:rPr>
              <a:t>Навстречу солнечным лучам»</a:t>
            </a:r>
            <a:endParaRPr lang="ru-RU" sz="3200" b="1" i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08518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БАГРОВЫЙ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/>
                </a:solidFill>
                <a:latin typeface="Segoe Print" pitchFamily="2" charset="0"/>
              </a:rPr>
              <a:t>Определите вид тропа выделенной строки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Segoe Print" pitchFamily="2" charset="0"/>
              </a:rPr>
              <a:t>« Выходит Петр. Его глаза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Segoe Print" pitchFamily="2" charset="0"/>
              </a:rPr>
              <a:t>Сияют. Лик его ужасен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Segoe Print" pitchFamily="2" charset="0"/>
              </a:rPr>
              <a:t>Движенья быстры. Он прекрасен.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56992"/>
            <a:ext cx="6336704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bg1"/>
                </a:solidFill>
                <a:latin typeface="Segoe Print" pitchFamily="2" charset="0"/>
              </a:rPr>
              <a:t>Он весь как Божия гроза…»</a:t>
            </a:r>
            <a:endParaRPr lang="ru-RU" sz="3200" b="1" i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56612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СРАВНЕНИЕ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Определите вид стилистической фигуры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Segoe Print" pitchFamily="2" charset="0"/>
              </a:rPr>
              <a:t>«И где ж Мазепа? Где злодей?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Segoe Print" pitchFamily="2" charset="0"/>
              </a:rPr>
              <a:t>Куда бежал Иуда в страхе?»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5013176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РИТОРИЧЕСКИЙ ВОПРОС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Рисунок 3" descr="vop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3989855" cy="3510136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88640"/>
          <a:ext cx="8964488" cy="6441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24047"/>
                <a:gridCol w="1371040"/>
                <a:gridCol w="1476504"/>
                <a:gridCol w="1792897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</a:rPr>
                        <a:t>ПОРТРЕТ</a:t>
                      </a:r>
                      <a:endParaRPr lang="ru-RU" sz="3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2" action="ppaction://hlinksldjump"/>
                        </a:rPr>
                        <a:t>10</a:t>
                      </a:r>
                      <a:endParaRPr lang="ru-RU" sz="3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3" action="ppaction://hlinksldjump"/>
                        </a:rPr>
                        <a:t>20</a:t>
                      </a:r>
                      <a:endParaRPr lang="ru-RU" sz="3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4" action="ppaction://hlinksldjump"/>
                        </a:rPr>
                        <a:t>30</a:t>
                      </a:r>
                      <a:endParaRPr lang="ru-RU" sz="3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101610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</a:rPr>
                        <a:t>Историческая личность</a:t>
                      </a:r>
                      <a:endParaRPr lang="ru-RU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5" action="ppaction://hlinksldjump"/>
                        </a:rPr>
                        <a:t>10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6" action="ppaction://hlinksldjump"/>
                        </a:rPr>
                        <a:t>20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7" action="ppaction://hlinksldjump"/>
                        </a:rPr>
                        <a:t>30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</a:rPr>
                        <a:t>ВРЕМЯ</a:t>
                      </a:r>
                      <a:endParaRPr lang="ru-RU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8" action="ppaction://hlinksldjump"/>
                        </a:rPr>
                        <a:t>10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9" action="ppaction://hlinksldjump"/>
                        </a:rPr>
                        <a:t>20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10" action="ppaction://hlinksldjump"/>
                        </a:rPr>
                        <a:t>30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</a:rPr>
                        <a:t>География</a:t>
                      </a:r>
                      <a:endParaRPr lang="ru-RU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11" action="ppaction://hlinksldjump"/>
                        </a:rPr>
                        <a:t>10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12" action="ppaction://hlinksldjump"/>
                        </a:rPr>
                        <a:t>20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13" action="ppaction://hlinksldjump"/>
                        </a:rPr>
                        <a:t>30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790128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</a:rPr>
                        <a:t>ЦВЕТ</a:t>
                      </a:r>
                      <a:endParaRPr lang="ru-RU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14" action="ppaction://hlinksldjump"/>
                        </a:rPr>
                        <a:t>10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15" action="ppaction://hlinksldjump"/>
                        </a:rPr>
                        <a:t>20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16" action="ppaction://hlinksldjump"/>
                        </a:rPr>
                        <a:t>30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</a:rPr>
                        <a:t>Художественные</a:t>
                      </a:r>
                      <a:r>
                        <a:rPr lang="ru-RU" sz="3600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</a:rPr>
                        <a:t> средства</a:t>
                      </a:r>
                      <a:endParaRPr lang="ru-RU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17" action="ppaction://hlinksldjump"/>
                        </a:rPr>
                        <a:t>10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18" action="ppaction://hlinksldjump"/>
                        </a:rPr>
                        <a:t>20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Print" pitchFamily="2" charset="0"/>
                          <a:hlinkClick r:id="rId19" action="ppaction://hlinksldjump"/>
                        </a:rPr>
                        <a:t>30</a:t>
                      </a:r>
                      <a:endParaRPr lang="ru-RU" sz="32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F0AD00"/>
              </a:buClr>
              <a:buSzPct val="80000"/>
              <a:buFont typeface="Wingdings 2"/>
              <a:buChar char=""/>
            </a:pPr>
            <a:r>
              <a:rPr lang="ru-RU" sz="3000" dirty="0">
                <a:solidFill>
                  <a:srgbClr val="60B5CC">
                    <a:lumMod val="75000"/>
                  </a:srgbClr>
                </a:solidFill>
              </a:rPr>
              <a:t>Автор: Силаева Т.И., учитель русского языка и литературы</a:t>
            </a:r>
            <a:endParaRPr lang="ru-RU" sz="3000" dirty="0">
              <a:solidFill>
                <a:srgbClr val="60B5CC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8184" y="53012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МАРИЯ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04664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/>
                </a:solidFill>
                <a:latin typeface="Segoe Print" pitchFamily="2" charset="0"/>
              </a:rPr>
              <a:t>Чей описывается портрет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«Она свежа, как вешний цвет,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Взлелеянный в тени дубравной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Как тополь киевских высот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Она стройна. Её движенья</a:t>
            </a:r>
          </a:p>
          <a:p>
            <a:r>
              <a:rPr lang="ru-RU" sz="28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То лебедя пустынных вод,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Напоминают славный ход,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То лани быстрые движенья….» 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" name="Рисунок 3" descr="37-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84168" cy="666936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Чей описывается портрет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«..Его глаза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Сияют. Лик его ужасен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Движенья быстры. Он прекрасен…»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56612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ПЕТР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Рисунок 3" descr="Peter_der-Grosse_1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68580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Чей описывается портрет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«Его кудрявые седины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Его глубокие морщины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Его блестящий впалый взор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Его лукавый разговор…»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56612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МАЗЕПА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Кто это?</a:t>
            </a:r>
            <a:endParaRPr lang="ru-RU" sz="3600" b="1" i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pic>
        <p:nvPicPr>
          <p:cNvPr id="3" name="Рисунок 2" descr="1262873106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684264" cy="5341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616530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Мазепа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2720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Кто это?</a:t>
            </a:r>
            <a:endParaRPr lang="ru-RU" sz="3600" b="1" i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pic>
        <p:nvPicPr>
          <p:cNvPr id="3" name="Рисунок 2" descr="2575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4824536" cy="523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9664" y="55172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Карл </a:t>
            </a:r>
            <a:r>
              <a:rPr lang="en-US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XII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Segoe Print" pitchFamily="2" charset="0"/>
              </a:rPr>
              <a:t>Полтавский полковник, товарищ Кочубея, разделивший с ним его умысел и участь. </a:t>
            </a:r>
            <a:r>
              <a:rPr lang="ru-RU" sz="3200" b="1" i="1" dirty="0" smtClean="0">
                <a:solidFill>
                  <a:schemeClr val="accent6"/>
                </a:solidFill>
                <a:latin typeface="Segoe Print" pitchFamily="2" charset="0"/>
              </a:rPr>
              <a:t>Кто это?</a:t>
            </a:r>
            <a:endParaRPr lang="ru-RU" sz="3200" b="1" i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501317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ИСКРА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048" y="69269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600" b="1" i="1" dirty="0" smtClean="0">
                <a:solidFill>
                  <a:schemeClr val="accent6"/>
                </a:solidFill>
                <a:latin typeface="Segoe Print" pitchFamily="2" charset="0"/>
              </a:rPr>
              <a:t>В какое время суток Мария сбежала  Мазепой?</a:t>
            </a:r>
            <a:endParaRPr lang="ru-RU" sz="3600" b="1" i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45811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НОЧЬ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Рисунок 3" descr="c56ffb81f26dd8f6d77d18e6b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5725643" cy="429423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20080" cy="72008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247</TotalTime>
  <Words>332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25</cp:revision>
  <dcterms:created xsi:type="dcterms:W3CDTF">2011-04-04T13:10:17Z</dcterms:created>
  <dcterms:modified xsi:type="dcterms:W3CDTF">2015-10-03T16:59:51Z</dcterms:modified>
</cp:coreProperties>
</file>