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3" r:id="rId6"/>
    <p:sldId id="265" r:id="rId7"/>
    <p:sldId id="261" r:id="rId8"/>
    <p:sldId id="262" r:id="rId9"/>
    <p:sldId id="258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0C072-A0F8-40FA-AD02-FF657BCF15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07A16-8305-4EF1-9F76-DB8354FE0544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EC03C-F303-4939-BD4A-3335B5BB22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D0831-D8FA-4E47-82F8-83AB46F31237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A3C3E-D132-40F9-9F16-C088947C4D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EC351-7E5C-4275-B5D2-B10245F79051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63F67-9EC8-4E81-8EE9-C8482DAF5F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31E9D-84C6-4FCE-9DCB-5769262BB884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D1FA2-72B2-4246-9E09-5284520629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F1FB7-1A05-4DB6-A43A-99A760721733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6AB7F-BB51-4DA8-A52E-6328AA590A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3E59D-165E-4E04-80B4-82122F4486E0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3468A-3170-422B-B2D3-A0F0FBA7F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5F734-7852-4E44-A539-0F27C34D2567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68D8C-6C99-4D53-95EC-A9E42969B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4ED63-DD1D-4A30-9CDF-30BE20289E63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04B84-971D-4D4F-B993-51C8EC6D7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61459-D5BC-4D14-A221-DAF6FE729F2C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9C858-B3AF-4A84-B370-7C74AD66A6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D4C42-CB76-4963-A8E0-F3F5948927EA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11F2-427B-4572-8FA9-5F454E118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7ABAB-F982-447E-92C5-BBF3D5994779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0CD7003-60F2-4C98-B038-5379C8009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8BBBD304-D706-4E5F-8DFE-0B8EB13CA7EF}" type="datetimeFigureOut">
              <a:rPr lang="ru-RU"/>
              <a:pPr>
                <a:defRPr/>
              </a:pPr>
              <a:t>08.12.2014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1052513"/>
            <a:ext cx="7543800" cy="2593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Живые и мёртвые 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4163" y="5105400"/>
            <a:ext cx="3160712" cy="1752600"/>
          </a:xfrm>
        </p:spPr>
        <p:txBody>
          <a:bodyPr/>
          <a:lstStyle/>
          <a:p>
            <a:pPr algn="r"/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</a:t>
            </a:r>
          </a:p>
          <a:p>
            <a:pPr algn="r"/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Зайцева Мария</a:t>
            </a:r>
          </a:p>
          <a:p>
            <a:pPr algn="r"/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«В» класса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810962" y="1772816"/>
            <a:ext cx="3386977" cy="4511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908050"/>
            <a:ext cx="5905500" cy="5949950"/>
          </a:xfrm>
        </p:spPr>
        <p:txBody>
          <a:bodyPr rtlCol="0" anchor="ctr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родился 15 (28) ноября 1915 года в Петрограде. Своего отца так и не увидел: тот пропал без вести на фронте в Первую мировую войну.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1938 году Константин Симонов окончил Литературный институт имени А. М. Горького. К этому времени он уже написал несколько больших произведений.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Незадолго до отъезда на фронт окончательно меняет имя и вместо родного Кирилл берёт псевдоним Константин Симонов. Причина — в особенностях дикции и артикуляции Симонова: не выговаривая «р» и твёрдого «л», произнести собственное имя ему было затруднительно.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3875" y="247650"/>
            <a:ext cx="7839075" cy="7016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ru-RU" sz="4000">
                <a:solidFill>
                  <a:srgbClr val="5F513E"/>
                </a:solidFill>
                <a:latin typeface="Times New Roman" pitchFamily="18" charset="0"/>
                <a:cs typeface="Times New Roman" pitchFamily="18" charset="0"/>
              </a:rPr>
              <a:t>Константин Михайлович Симонов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Сюжет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Font typeface="Arial" charset="0"/>
              <a:buNone/>
            </a:pPr>
            <a:r>
              <a:rPr lang="ru-RU" smtClean="0"/>
              <a:t>	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Действие разворачивается во временном отрезке с первых дней Великой Отечественной войны и до середины зимы 1941-1942 годов, до начала контрнаступления советских войск под Москвой. Находившийся в отпуске корреспондент армейской военной газеты  Иван Синцов с началом войны возвращается в свою часть, расположенную в Белоруссии. Однако доехать до части ему не удаётся, уже в первые дни под натиском Вермахта советские войска отступают. Вместо своей части он попадает на сборный пункт в городе Борисов.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2"/>
          <p:cNvSpPr>
            <a:spLocks noGrp="1"/>
          </p:cNvSpPr>
          <p:nvPr>
            <p:ph idx="1"/>
          </p:nvPr>
        </p:nvSpPr>
        <p:spPr>
          <a:xfrm>
            <a:off x="395288" y="908050"/>
            <a:ext cx="8075612" cy="5521325"/>
          </a:xfrm>
        </p:spPr>
        <p:txBody>
          <a:bodyPr/>
          <a:lstStyle/>
          <a:p>
            <a:pPr marL="411163" lvl="1" indent="0">
              <a:buFont typeface="Arial" charset="0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	Там его направляют в штаб вместе с другим офицером. Они выходят на дорогу поодаль друг от друга, чтобы проголосовать и с попутной машиной доехать до Орши. Но в это время налетает немецкая авиация и его попутчика и машину, которую он только что остановил, разносит взрывом авиабомбы. Синцов попадает в другую военную газету, расположенную в Могилёве, а затем в два окружения — под Могилёвом в июле и под Ельней в октябре 1941-го…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Главные герои</a:t>
            </a:r>
            <a:endParaRPr lang="ru-RU" dirty="0"/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Font typeface="Arial" charset="0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2400" u="sng" smtClean="0">
                <a:latin typeface="Times New Roman" pitchFamily="18" charset="0"/>
                <a:cs typeface="Times New Roman" pitchFamily="18" charset="0"/>
              </a:rPr>
              <a:t>Федора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smtClean="0">
                <a:latin typeface="Times New Roman" pitchFamily="18" charset="0"/>
                <a:cs typeface="Times New Roman" pitchFamily="18" charset="0"/>
              </a:rPr>
              <a:t>Серпилина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Симонов показывает как солдата, любящего свою родину и готового до конца стоять за ее свободу. На войне раскрываются такие его качества, как мужество, стремление к победе, чувство долга. Мы видим, что душа этого человека не загрубела от ужасов войны — он сопереживает тем, кто был осужден вместе с ним, и пытается помочь этим людям.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ъект 2"/>
          <p:cNvSpPr>
            <a:spLocks noGrp="1"/>
          </p:cNvSpPr>
          <p:nvPr>
            <p:ph idx="1"/>
          </p:nvPr>
        </p:nvSpPr>
        <p:spPr>
          <a:xfrm>
            <a:off x="457200" y="549275"/>
            <a:ext cx="7620000" cy="5851525"/>
          </a:xfrm>
        </p:spPr>
        <p:txBody>
          <a:bodyPr/>
          <a:lstStyle/>
          <a:p>
            <a:pPr marL="114300" indent="0">
              <a:buFont typeface="Arial" charset="0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	 Константин Симонов поднимает вопрос и о том, как люди становились солдатами. Эту проблему писатель раскрывает через образ </a:t>
            </a:r>
            <a:r>
              <a:rPr lang="ru-RU" sz="2400" u="sng" smtClean="0">
                <a:latin typeface="Times New Roman" pitchFamily="18" charset="0"/>
                <a:cs typeface="Times New Roman" pitchFamily="18" charset="0"/>
              </a:rPr>
              <a:t>Ивана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smtClean="0">
                <a:latin typeface="Times New Roman" pitchFamily="18" charset="0"/>
                <a:cs typeface="Times New Roman" pitchFamily="18" charset="0"/>
              </a:rPr>
              <a:t>Синцова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. До начала войны он был штатским, журналистом, человеком мирной профессии. Война же вовлекает его в свой бурный и стремительный водоворот. Мирный, на первых порах беспомощный в военном деле человек становится воином, солдатом. Такие преобразования происходили в то время со многими советскими людьми. Миллионы людей, которые не были солдатами, взяли в свои руки оружие для того, чтобы отстоять , свою родину. Синцов — один из миллионов, а тот путь, по которому он проходит, — путь миллионов.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765175"/>
            <a:ext cx="7620000" cy="5564188"/>
          </a:xfrm>
        </p:spPr>
        <p:txBody>
          <a:bodyPr rtlCol="0">
            <a:normAutofit/>
          </a:bodyPr>
          <a:lstStyle/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романе «Живые и мертвые» К. Симонов изобразил и героические, и трагические страницы Великой Отечественной войны. Через хронику 1941 года писатель показывает то, что победа нашего народа над фашизмом в 1945 году — это закономерность. В этом романе скрывается оптимистическое начало. В совсем маленьких, в казалось бы незначительных эпизодах, Константин Симонов увидел источники будущей победы. Он видит героический полк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Серпилина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уничтожает 29 танков и одерживает тем самым психологическую победу: «оказывается, можно жечь немецкие танки и не отступать перед ними, когда они идут на тебя».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620713"/>
            <a:ext cx="7620000" cy="4800600"/>
          </a:xfrm>
        </p:spPr>
        <p:txBody>
          <a:bodyPr rtlCol="0">
            <a:normAutofit/>
          </a:bodyPr>
          <a:lstStyle/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Константин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Симонов в своем романе рассказывает о том, что было мало современной техники, много самолетов было уничтожено прямо на аэродромах в первые дни войны. И именно поэтому тяжелые бомбардировщики вылетали на самые сложные задания без прикрытия и сталкивались нос в нос с вражескими самолетами. А для того чтобы уничтожить вражеские объекты, очень часто приходилось приносить в жертву экипажи самолетов. В сцене, в которой автор описывает гибель тихоходных бомбардировщиков, показаны слезы в глазах людей, которые наблюдают за воздушным боем. </a:t>
            </a: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ъект 2"/>
          <p:cNvSpPr>
            <a:spLocks noGrp="1"/>
          </p:cNvSpPr>
          <p:nvPr>
            <p:ph idx="1"/>
          </p:nvPr>
        </p:nvSpPr>
        <p:spPr>
          <a:xfrm>
            <a:off x="468313" y="1700213"/>
            <a:ext cx="7620000" cy="4800600"/>
          </a:xfrm>
        </p:spPr>
        <p:txBody>
          <a:bodyPr/>
          <a:lstStyle/>
          <a:p>
            <a:pPr marL="411163" lvl="1" indent="0">
              <a:buFont typeface="Arial" charset="0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	Симонов писал: «Я не был солдатом, был всего только корреспондентом, однако у меня есть кусочек земли, который мне век не забыть, — поле под Могилёвом, где я впервые в июле 1941 года видел, как наши в течение одного дня подбили и сожгли 39 немецких танков…» Именно об этом он написал в романе «Живые и мёртвые»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144</TotalTime>
  <Words>598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Arial</vt:lpstr>
      <vt:lpstr>Cambria</vt:lpstr>
      <vt:lpstr>Times New Roman</vt:lpstr>
      <vt:lpstr>Соседство</vt:lpstr>
      <vt:lpstr>Живые и мёртвые </vt:lpstr>
      <vt:lpstr>Слайд 2</vt:lpstr>
      <vt:lpstr>Сюжет</vt:lpstr>
      <vt:lpstr>Слайд 4</vt:lpstr>
      <vt:lpstr>Главные герои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pan</cp:lastModifiedBy>
  <cp:revision>11</cp:revision>
  <dcterms:created xsi:type="dcterms:W3CDTF">2014-12-05T15:12:46Z</dcterms:created>
  <dcterms:modified xsi:type="dcterms:W3CDTF">2014-12-08T08:41:08Z</dcterms:modified>
</cp:coreProperties>
</file>