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57" r:id="rId4"/>
    <p:sldId id="263" r:id="rId5"/>
    <p:sldId id="258" r:id="rId6"/>
    <p:sldId id="261" r:id="rId7"/>
    <p:sldId id="269" r:id="rId8"/>
    <p:sldId id="260" r:id="rId9"/>
    <p:sldId id="259" r:id="rId10"/>
    <p:sldId id="262" r:id="rId11"/>
    <p:sldId id="264" r:id="rId12"/>
    <p:sldId id="265" r:id="rId13"/>
    <p:sldId id="266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26" autoAdjust="0"/>
    <p:restoredTop sz="94660"/>
  </p:normalViewPr>
  <p:slideViewPr>
    <p:cSldViewPr>
      <p:cViewPr varScale="1">
        <p:scale>
          <a:sx n="65" d="100"/>
          <a:sy n="65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D7194-4885-4A81-AA11-C82C761C9056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4A756-91B8-427B-942E-2B71528F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09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C6D7-424E-4E16-9814-27EF9FC1430C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823F-4D4A-4E0E-94CE-06EE66D0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87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C6D7-424E-4E16-9814-27EF9FC1430C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823F-4D4A-4E0E-94CE-06EE66D0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81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C6D7-424E-4E16-9814-27EF9FC1430C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823F-4D4A-4E0E-94CE-06EE66D0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28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C6D7-424E-4E16-9814-27EF9FC1430C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823F-4D4A-4E0E-94CE-06EE66D0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2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C6D7-424E-4E16-9814-27EF9FC1430C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823F-4D4A-4E0E-94CE-06EE66D0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4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C6D7-424E-4E16-9814-27EF9FC1430C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823F-4D4A-4E0E-94CE-06EE66D0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94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C6D7-424E-4E16-9814-27EF9FC1430C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823F-4D4A-4E0E-94CE-06EE66D0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C6D7-424E-4E16-9814-27EF9FC1430C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823F-4D4A-4E0E-94CE-06EE66D0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33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C6D7-424E-4E16-9814-27EF9FC1430C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823F-4D4A-4E0E-94CE-06EE66D0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61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C6D7-424E-4E16-9814-27EF9FC1430C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823F-4D4A-4E0E-94CE-06EE66D0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44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C6D7-424E-4E16-9814-27EF9FC1430C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823F-4D4A-4E0E-94CE-06EE66D0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2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7C6D7-424E-4E16-9814-27EF9FC1430C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3823F-4D4A-4E0E-94CE-06EE66D0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6162675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848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535">
        <p14:reveal/>
      </p:transition>
    </mc:Choice>
    <mc:Fallback>
      <p:transition spd="slow" advTm="35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4734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35" y="2142181"/>
            <a:ext cx="6667500" cy="467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324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Canteen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5125" y="1124744"/>
            <a:ext cx="333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Столовая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00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9343">
        <p14:shred/>
      </p:transition>
    </mc:Choice>
    <mc:Fallback>
      <p:transition spd="slow" advTm="93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6350000" cy="49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4139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Only for birthday!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366980"/>
            <a:ext cx="528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Только на День рождения!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5223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612">
        <p14:vortex dir="r"/>
      </p:transition>
    </mc:Choice>
    <mc:Fallback>
      <p:transition spd="slow" advTm="106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6217920" cy="4142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67" y="1844824"/>
            <a:ext cx="6711633" cy="4477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188640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Playroom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465639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Игровая комната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29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7086">
        <p14:flash/>
      </p:transition>
    </mc:Choice>
    <mc:Fallback>
      <p:transition spd="slow" advTm="70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50877"/>
            <a:ext cx="7108676" cy="563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2772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Cloakroom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537647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Гардероб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798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131">
        <p14:flip dir="r"/>
      </p:transition>
    </mc:Choice>
    <mc:Fallback>
      <p:transition spd="slow" advTm="81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" y="2636017"/>
            <a:ext cx="6343997" cy="4226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9" y="1916832"/>
            <a:ext cx="6640281" cy="498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-28679" y="170803"/>
            <a:ext cx="446449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WC /water closet</a:t>
            </a:r>
            <a:endParaRPr lang="ru-RU" sz="3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00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9565">
        <p14:glitter pattern="hexagon"/>
      </p:transition>
    </mc:Choice>
    <mc:Fallback>
      <p:transition spd="slow" advTm="95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8840"/>
            <a:ext cx="9144001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52736"/>
            <a:ext cx="6096000" cy="498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2880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Campus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332656"/>
            <a:ext cx="52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Пришкольный участок 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8938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695">
        <p14:ripple/>
      </p:transition>
    </mc:Choice>
    <mc:Fallback>
      <p:transition spd="slow" advTm="106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365" y="908720"/>
            <a:ext cx="81369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 very much</a:t>
            </a:r>
            <a:r>
              <a:rPr lang="en-US" sz="6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</a:t>
            </a:r>
            <a:endParaRPr lang="ru-RU" sz="6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81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1407">
        <p14:vortex dir="r"/>
      </p:transition>
    </mc:Choice>
    <mc:Fallback>
      <p:transition spd="slow" advTm="114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6816"/>
            <a:ext cx="9144000" cy="7344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MY PERFECT SCHOOL</a:t>
            </a:r>
          </a:p>
          <a:p>
            <a:pPr algn="ctr"/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Школа моей мечты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ru-RU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5518" y="4972956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By </a:t>
            </a:r>
            <a:r>
              <a:rPr lang="en-US" sz="25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Aigul</a:t>
            </a:r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5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Lukmanova</a:t>
            </a:r>
            <a:endParaRPr lang="en-US" sz="25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/>
            <a:r>
              <a:rPr lang="en-US" sz="25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Form 7 A</a:t>
            </a:r>
            <a:endParaRPr lang="ru-RU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04960"/>
            <a:ext cx="4891787" cy="3253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82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797">
        <p:blinds dir="vert"/>
      </p:transition>
    </mc:Choice>
    <mc:Fallback>
      <p:transition spd="slow" advTm="1079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-877" y="138698"/>
            <a:ext cx="8532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would like to study in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4190" y="715172"/>
            <a:ext cx="5583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 бы хотела учиться …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698"/>
            <a:ext cx="6096000" cy="393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50" y="2492896"/>
            <a:ext cx="612910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653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452">
        <p14:ripple/>
      </p:transition>
    </mc:Choice>
    <mc:Fallback>
      <p:transition spd="slow" advTm="64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45" y="1268760"/>
            <a:ext cx="5638800" cy="547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68" y="1628800"/>
            <a:ext cx="3965477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117" y="55657"/>
            <a:ext cx="8136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Perfect school uniform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8609" y="574871"/>
            <a:ext cx="567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Идеальная школьная форма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55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0744">
        <p14:honeycomb/>
      </p:transition>
    </mc:Choice>
    <mc:Fallback>
      <p:transition spd="slow" advTm="107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36" y="2561136"/>
            <a:ext cx="6440264" cy="4296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6480720" cy="56612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196" y="156054"/>
            <a:ext cx="7848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Walk along the wonderful corridors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710052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Пройдитесь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 завораживающим коридорам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274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3991">
        <p14:vortex dir="r"/>
      </p:transition>
    </mc:Choice>
    <mc:Fallback>
      <p:transition spd="slow" advTm="13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" y="885262"/>
            <a:ext cx="8977822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5137" y="-140420"/>
            <a:ext cx="3347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Teacher’s room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Учительская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10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944">
        <p14:prism/>
      </p:transition>
    </mc:Choice>
    <mc:Fallback>
      <p:transition spd="slow" advTm="69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61856"/>
            <a:ext cx="2987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Assembly hall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43118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Актовый зал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32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28">
        <p14:shred/>
      </p:transition>
    </mc:Choice>
    <mc:Fallback>
      <p:transition spd="slow" advTm="70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07"/>
            <a:ext cx="6400800" cy="4270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84" y="1196752"/>
            <a:ext cx="7344816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6697" y="0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Classroom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15389"/>
            <a:ext cx="248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Класс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9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993">
        <p14:flip dir="r"/>
      </p:transition>
    </mc:Choice>
    <mc:Fallback>
      <p:transition spd="slow" advTm="109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60"/>
            <a:ext cx="7139947" cy="535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64" y="2465090"/>
            <a:ext cx="6603536" cy="4392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-937"/>
            <a:ext cx="15263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Library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101987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Библиотека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1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2920">
        <p14:doors dir="vert"/>
      </p:transition>
    </mc:Choice>
    <mc:Fallback>
      <p:transition spd="slow" advTm="129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6|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1.4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1.8|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1.8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|2.2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3.8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4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4|1.6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2|1.1|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.5|1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80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Лилия</cp:lastModifiedBy>
  <cp:revision>16</cp:revision>
  <dcterms:created xsi:type="dcterms:W3CDTF">2014-02-15T10:05:24Z</dcterms:created>
  <dcterms:modified xsi:type="dcterms:W3CDTF">2014-02-15T12:50:52Z</dcterms:modified>
</cp:coreProperties>
</file>