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936103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Уход за </a:t>
            </a:r>
            <a:r>
              <a:rPr lang="ru-RU" sz="6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волосами</a:t>
            </a:r>
            <a:br>
              <a:rPr lang="ru-RU" sz="6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оциально-бытовая ориентировка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8064" y="5517232"/>
            <a:ext cx="2624336" cy="1152128"/>
          </a:xfrm>
        </p:spPr>
        <p:txBody>
          <a:bodyPr/>
          <a:lstStyle/>
          <a:p>
            <a:r>
              <a:rPr lang="ru-RU" dirty="0" smtClean="0"/>
              <a:t>5 класс</a:t>
            </a:r>
            <a:endParaRPr lang="ru-RU" dirty="0"/>
          </a:p>
        </p:txBody>
      </p:sp>
      <p:pic>
        <p:nvPicPr>
          <p:cNvPr id="8194" name="Picture 2" descr="http://www.sharopat.ru/images/news11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060848"/>
            <a:ext cx="5673681" cy="35006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Волосы</a:t>
            </a:r>
            <a:r>
              <a:rPr lang="ru-RU" sz="4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– роговые образования кожи. Все тело человека, кроме ладоней, подошв и губ,  покрыто волосами.</a:t>
            </a:r>
            <a:endParaRPr lang="ru-RU" sz="4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15841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Каждый волос имеет стержень и корень</a:t>
            </a:r>
            <a:endParaRPr lang="ru-RU" sz="4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http://upload.flado.ru/uads/n/003/13/3130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700808"/>
            <a:ext cx="4464496" cy="446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14401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Ежедневно у человека выпадает от 80 до 100 волос. Столько же и вырастает.</a:t>
            </a:r>
            <a:endParaRPr lang="ru-RU" sz="4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cdn01.ib.infobae.com/adjuntos/162/imagenes/006/500/00065002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276872"/>
            <a:ext cx="7334250" cy="4124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12241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среднем волосы за год вырастают на 15 с</a:t>
            </a:r>
            <a:r>
              <a:rPr lang="ru-RU" dirty="0" smtClean="0"/>
              <a:t>м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100" name="Picture 4" descr="http://www.aidzs.com/uploads/allimg/c090623/1245I440LW40-Xc2.jpg"/>
          <p:cNvPicPr>
            <a:picLocks noChangeAspect="1" noChangeArrowheads="1"/>
          </p:cNvPicPr>
          <p:nvPr/>
        </p:nvPicPr>
        <p:blipFill>
          <a:blip r:embed="rId2" cstate="print"/>
          <a:srcRect r="-799" b="8341"/>
          <a:stretch>
            <a:fillRect/>
          </a:stretch>
        </p:blipFill>
        <p:spPr bwMode="auto">
          <a:xfrm>
            <a:off x="2483768" y="1268760"/>
            <a:ext cx="4320480" cy="5238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37444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1. Мыть волосы нужно 1-2 раза в неделю</a:t>
            </a:r>
          </a:p>
          <a:p>
            <a:pPr>
              <a:buNone/>
            </a:pPr>
            <a:r>
              <a:rPr lang="ru-RU" sz="4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Расчесывать волосы нужно утром и вечером</a:t>
            </a:r>
          </a:p>
          <a:p>
            <a:pPr>
              <a:buNone/>
            </a:pPr>
            <a:r>
              <a:rPr lang="ru-RU" sz="4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3. Расческа должна быть у каждого своя</a:t>
            </a:r>
            <a:endParaRPr lang="ru-RU" sz="4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Уход за волосами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s://im0-tub-ru.yandex.net/i?id=4509f196b1ee26b0d219ca10c3af1000&amp;n=33&amp;h=190"/>
          <p:cNvPicPr>
            <a:picLocks noChangeAspect="1" noChangeArrowheads="1"/>
          </p:cNvPicPr>
          <p:nvPr/>
        </p:nvPicPr>
        <p:blipFill>
          <a:blip r:embed="rId2" cstate="print"/>
          <a:srcRect l="10458" t="-9"/>
          <a:stretch>
            <a:fillRect/>
          </a:stretch>
        </p:blipFill>
        <p:spPr bwMode="auto">
          <a:xfrm>
            <a:off x="5436096" y="4221088"/>
            <a:ext cx="3288027" cy="2448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Мыть волосы шампунем, подходящим под тип волос</a:t>
            </a:r>
          </a:p>
          <a:p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Споласкивать волосы прохладной водой, это придаст им блеск</a:t>
            </a:r>
          </a:p>
          <a:p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Вытирать волосы теплым полотенцем, а сушить лучше на свежем воздухе</a:t>
            </a:r>
          </a:p>
          <a:p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Расчесывать только сухие волосы, от кончиков к корням</a:t>
            </a:r>
            <a:endParaRPr lang="ru-RU" sz="3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Правила мытья волос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</TotalTime>
  <Words>124</Words>
  <Application>Microsoft Office PowerPoint</Application>
  <PresentationFormat>Экран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Уход за волосами социально-бытовая ориентировка</vt:lpstr>
      <vt:lpstr>Слайд 2</vt:lpstr>
      <vt:lpstr>Слайд 3</vt:lpstr>
      <vt:lpstr>Слайд 4</vt:lpstr>
      <vt:lpstr>Слайд 5</vt:lpstr>
      <vt:lpstr>Уход за волосами</vt:lpstr>
      <vt:lpstr>Правила мытья волос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Уход за волосами</dc:title>
  <dc:creator>Даша</dc:creator>
  <cp:lastModifiedBy>Даша</cp:lastModifiedBy>
  <cp:revision>5</cp:revision>
  <dcterms:created xsi:type="dcterms:W3CDTF">2015-09-15T15:55:17Z</dcterms:created>
  <dcterms:modified xsi:type="dcterms:W3CDTF">2015-09-29T17:09:31Z</dcterms:modified>
</cp:coreProperties>
</file>