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75" r:id="rId7"/>
    <p:sldId id="259" r:id="rId8"/>
    <p:sldId id="276" r:id="rId9"/>
    <p:sldId id="278" r:id="rId10"/>
    <p:sldId id="264" r:id="rId11"/>
    <p:sldId id="272" r:id="rId12"/>
    <p:sldId id="265" r:id="rId13"/>
    <p:sldId id="279" r:id="rId14"/>
    <p:sldId id="280" r:id="rId15"/>
    <p:sldId id="281" r:id="rId16"/>
    <p:sldId id="282" r:id="rId17"/>
    <p:sldId id="266" r:id="rId18"/>
    <p:sldId id="267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B6F1E-B4B4-4940-9DC6-2ACA074A57A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E20190-3DEF-4E2A-9758-DD238A1C42F2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Проектная деятельность учащихся</a:t>
          </a:r>
          <a:endParaRPr lang="ru-RU" sz="2000" b="1" dirty="0">
            <a:latin typeface="Book Antiqua" pitchFamily="18" charset="0"/>
          </a:endParaRPr>
        </a:p>
      </dgm:t>
    </dgm:pt>
    <dgm:pt modelId="{870F0397-3DF4-4665-9A55-8109D34126E9}" type="parTrans" cxnId="{1B671367-CAB7-468C-ACBF-9E8197018F6B}">
      <dgm:prSet/>
      <dgm:spPr/>
      <dgm:t>
        <a:bodyPr/>
        <a:lstStyle/>
        <a:p>
          <a:endParaRPr lang="ru-RU"/>
        </a:p>
      </dgm:t>
    </dgm:pt>
    <dgm:pt modelId="{4288F4F3-3CB3-4F1B-BABB-F2C250CB9DE6}" type="sibTrans" cxnId="{1B671367-CAB7-468C-ACBF-9E8197018F6B}">
      <dgm:prSet/>
      <dgm:spPr/>
      <dgm:t>
        <a:bodyPr/>
        <a:lstStyle/>
        <a:p>
          <a:endParaRPr lang="ru-RU"/>
        </a:p>
      </dgm:t>
    </dgm:pt>
    <dgm:pt modelId="{5285DAEF-7D0E-450F-BCE6-EC3EC0292E60}">
      <dgm:prSet phldrT="[Текст]" custT="1"/>
      <dgm:spPr/>
      <dgm:t>
        <a:bodyPr/>
        <a:lstStyle/>
        <a:p>
          <a:r>
            <a:rPr lang="ru-RU" sz="1800" b="1" dirty="0" smtClean="0">
              <a:latin typeface="Book Antiqua" pitchFamily="18" charset="0"/>
            </a:rPr>
            <a:t>Результат деятельности учащихся в рамках исследовательской деятельности</a:t>
          </a:r>
          <a:endParaRPr lang="ru-RU" sz="1800" b="1" dirty="0">
            <a:latin typeface="Book Antiqua" pitchFamily="18" charset="0"/>
          </a:endParaRPr>
        </a:p>
      </dgm:t>
    </dgm:pt>
    <dgm:pt modelId="{AA57E5FB-E778-457C-AD40-E91F1E3B0403}" type="parTrans" cxnId="{BF09710D-2D23-49DE-ABF2-EB925BC2D02D}">
      <dgm:prSet/>
      <dgm:spPr/>
      <dgm:t>
        <a:bodyPr/>
        <a:lstStyle/>
        <a:p>
          <a:endParaRPr lang="ru-RU" dirty="0"/>
        </a:p>
      </dgm:t>
    </dgm:pt>
    <dgm:pt modelId="{2D796E8D-F472-454A-B4B3-F42680824BAD}" type="sibTrans" cxnId="{BF09710D-2D23-49DE-ABF2-EB925BC2D02D}">
      <dgm:prSet/>
      <dgm:spPr/>
      <dgm:t>
        <a:bodyPr/>
        <a:lstStyle/>
        <a:p>
          <a:endParaRPr lang="ru-RU"/>
        </a:p>
      </dgm:t>
    </dgm:pt>
    <dgm:pt modelId="{574DDD83-702F-4DFB-AA8A-AEC9BB6C73EB}">
      <dgm:prSet phldrT="[Текст]" custT="1"/>
      <dgm:spPr/>
      <dgm:t>
        <a:bodyPr/>
        <a:lstStyle/>
        <a:p>
          <a:r>
            <a:rPr lang="ru-RU" sz="1800" b="1" dirty="0" smtClean="0">
              <a:latin typeface="Book Antiqua" pitchFamily="18" charset="0"/>
            </a:rPr>
            <a:t>Интегративное дидактическое средство развития, обучения и воспитания, которое позволяет вырабатывать и развивать  УУД</a:t>
          </a:r>
          <a:endParaRPr lang="ru-RU" sz="1800" b="1" dirty="0">
            <a:latin typeface="Book Antiqua" pitchFamily="18" charset="0"/>
          </a:endParaRPr>
        </a:p>
      </dgm:t>
    </dgm:pt>
    <dgm:pt modelId="{FE62A9F6-8F69-4DA0-8599-373A9DD97531}" type="parTrans" cxnId="{3721E8E3-49ED-4A13-8D06-DD50E51AE0B8}">
      <dgm:prSet/>
      <dgm:spPr/>
      <dgm:t>
        <a:bodyPr/>
        <a:lstStyle/>
        <a:p>
          <a:endParaRPr lang="ru-RU" dirty="0"/>
        </a:p>
      </dgm:t>
    </dgm:pt>
    <dgm:pt modelId="{FDF17736-4702-4FD3-81AA-61FCEDDC2082}" type="sibTrans" cxnId="{3721E8E3-49ED-4A13-8D06-DD50E51AE0B8}">
      <dgm:prSet/>
      <dgm:spPr/>
      <dgm:t>
        <a:bodyPr/>
        <a:lstStyle/>
        <a:p>
          <a:endParaRPr lang="ru-RU"/>
        </a:p>
      </dgm:t>
    </dgm:pt>
    <dgm:pt modelId="{C5F4F250-A485-4525-A9BB-412885D695C7}" type="pres">
      <dgm:prSet presAssocID="{285B6F1E-B4B4-4940-9DC6-2ACA074A57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618AF0-E024-4BC5-A6AC-931361B56BD8}" type="pres">
      <dgm:prSet presAssocID="{B2E20190-3DEF-4E2A-9758-DD238A1C42F2}" presName="root" presStyleCnt="0"/>
      <dgm:spPr/>
    </dgm:pt>
    <dgm:pt modelId="{8458053E-03F3-47E4-B91D-911634AAA7BE}" type="pres">
      <dgm:prSet presAssocID="{B2E20190-3DEF-4E2A-9758-DD238A1C42F2}" presName="rootComposite" presStyleCnt="0"/>
      <dgm:spPr/>
    </dgm:pt>
    <dgm:pt modelId="{1D879DDD-9666-4723-9797-03AC3C3449B6}" type="pres">
      <dgm:prSet presAssocID="{B2E20190-3DEF-4E2A-9758-DD238A1C42F2}" presName="rootText" presStyleLbl="node1" presStyleIdx="0" presStyleCnt="1" custScaleX="271287" custScaleY="95147"/>
      <dgm:spPr/>
      <dgm:t>
        <a:bodyPr/>
        <a:lstStyle/>
        <a:p>
          <a:endParaRPr lang="ru-RU"/>
        </a:p>
      </dgm:t>
    </dgm:pt>
    <dgm:pt modelId="{DA91AC1A-2982-4D39-9DB1-7DA3CB6AA6E1}" type="pres">
      <dgm:prSet presAssocID="{B2E20190-3DEF-4E2A-9758-DD238A1C42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4808A6A-FB37-4B97-8BCE-E2CAEEDB93E6}" type="pres">
      <dgm:prSet presAssocID="{B2E20190-3DEF-4E2A-9758-DD238A1C42F2}" presName="childShape" presStyleCnt="0"/>
      <dgm:spPr/>
    </dgm:pt>
    <dgm:pt modelId="{84A04EA5-FB42-4FCB-9494-9C7CAE91E53A}" type="pres">
      <dgm:prSet presAssocID="{AA57E5FB-E778-457C-AD40-E91F1E3B040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72E704C-8AF3-41B3-9CC6-CFCE00301F5F}" type="pres">
      <dgm:prSet presAssocID="{5285DAEF-7D0E-450F-BCE6-EC3EC0292E60}" presName="childText" presStyleLbl="bgAcc1" presStyleIdx="0" presStyleCnt="2" custScaleX="186838" custScaleY="145287" custLinFactNeighborX="-1441" custLinFactNeighborY="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54615-9E5E-4A7A-A70E-A59ED3D03EA1}" type="pres">
      <dgm:prSet presAssocID="{FE62A9F6-8F69-4DA0-8599-373A9DD9753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AE9DD4E-7B16-4D2E-A530-7FB322DE606F}" type="pres">
      <dgm:prSet presAssocID="{574DDD83-702F-4DFB-AA8A-AEC9BB6C73EB}" presName="childText" presStyleLbl="bgAcc1" presStyleIdx="1" presStyleCnt="2" custScaleX="199604" custScaleY="192555" custLinFactNeighborX="-13988" custLinFactNeighborY="-11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9710D-2D23-49DE-ABF2-EB925BC2D02D}" srcId="{B2E20190-3DEF-4E2A-9758-DD238A1C42F2}" destId="{5285DAEF-7D0E-450F-BCE6-EC3EC0292E60}" srcOrd="0" destOrd="0" parTransId="{AA57E5FB-E778-457C-AD40-E91F1E3B0403}" sibTransId="{2D796E8D-F472-454A-B4B3-F42680824BAD}"/>
    <dgm:cxn modelId="{CB2C5A2B-5306-414A-A0C6-87BA173E4F68}" type="presOf" srcId="{B2E20190-3DEF-4E2A-9758-DD238A1C42F2}" destId="{DA91AC1A-2982-4D39-9DB1-7DA3CB6AA6E1}" srcOrd="1" destOrd="0" presId="urn:microsoft.com/office/officeart/2005/8/layout/hierarchy3"/>
    <dgm:cxn modelId="{B035A9E1-B2B8-4231-87A7-1CE3E9F4690F}" type="presOf" srcId="{AA57E5FB-E778-457C-AD40-E91F1E3B0403}" destId="{84A04EA5-FB42-4FCB-9494-9C7CAE91E53A}" srcOrd="0" destOrd="0" presId="urn:microsoft.com/office/officeart/2005/8/layout/hierarchy3"/>
    <dgm:cxn modelId="{30963FB6-E403-41AB-B4B2-8A26DBE26589}" type="presOf" srcId="{FE62A9F6-8F69-4DA0-8599-373A9DD97531}" destId="{37F54615-9E5E-4A7A-A70E-A59ED3D03EA1}" srcOrd="0" destOrd="0" presId="urn:microsoft.com/office/officeart/2005/8/layout/hierarchy3"/>
    <dgm:cxn modelId="{6492C1F5-78AC-4BAF-99E9-FA5CE4A62828}" type="presOf" srcId="{5285DAEF-7D0E-450F-BCE6-EC3EC0292E60}" destId="{372E704C-8AF3-41B3-9CC6-CFCE00301F5F}" srcOrd="0" destOrd="0" presId="urn:microsoft.com/office/officeart/2005/8/layout/hierarchy3"/>
    <dgm:cxn modelId="{C41549DC-CD95-48BC-80C0-27ABD021558E}" type="presOf" srcId="{574DDD83-702F-4DFB-AA8A-AEC9BB6C73EB}" destId="{DAE9DD4E-7B16-4D2E-A530-7FB322DE606F}" srcOrd="0" destOrd="0" presId="urn:microsoft.com/office/officeart/2005/8/layout/hierarchy3"/>
    <dgm:cxn modelId="{6917E6BB-7F53-4C04-A1AA-CC044CFCAF9D}" type="presOf" srcId="{B2E20190-3DEF-4E2A-9758-DD238A1C42F2}" destId="{1D879DDD-9666-4723-9797-03AC3C3449B6}" srcOrd="0" destOrd="0" presId="urn:microsoft.com/office/officeart/2005/8/layout/hierarchy3"/>
    <dgm:cxn modelId="{3721E8E3-49ED-4A13-8D06-DD50E51AE0B8}" srcId="{B2E20190-3DEF-4E2A-9758-DD238A1C42F2}" destId="{574DDD83-702F-4DFB-AA8A-AEC9BB6C73EB}" srcOrd="1" destOrd="0" parTransId="{FE62A9F6-8F69-4DA0-8599-373A9DD97531}" sibTransId="{FDF17736-4702-4FD3-81AA-61FCEDDC2082}"/>
    <dgm:cxn modelId="{38A64B8D-0FFC-44DD-82FE-C83716D166FB}" type="presOf" srcId="{285B6F1E-B4B4-4940-9DC6-2ACA074A57AC}" destId="{C5F4F250-A485-4525-A9BB-412885D695C7}" srcOrd="0" destOrd="0" presId="urn:microsoft.com/office/officeart/2005/8/layout/hierarchy3"/>
    <dgm:cxn modelId="{1B671367-CAB7-468C-ACBF-9E8197018F6B}" srcId="{285B6F1E-B4B4-4940-9DC6-2ACA074A57AC}" destId="{B2E20190-3DEF-4E2A-9758-DD238A1C42F2}" srcOrd="0" destOrd="0" parTransId="{870F0397-3DF4-4665-9A55-8109D34126E9}" sibTransId="{4288F4F3-3CB3-4F1B-BABB-F2C250CB9DE6}"/>
    <dgm:cxn modelId="{75B0C540-ED79-4296-B0DC-DC7B353AF43D}" type="presParOf" srcId="{C5F4F250-A485-4525-A9BB-412885D695C7}" destId="{49618AF0-E024-4BC5-A6AC-931361B56BD8}" srcOrd="0" destOrd="0" presId="urn:microsoft.com/office/officeart/2005/8/layout/hierarchy3"/>
    <dgm:cxn modelId="{9D92DCBC-FEE1-44BB-980C-5755257BF6B8}" type="presParOf" srcId="{49618AF0-E024-4BC5-A6AC-931361B56BD8}" destId="{8458053E-03F3-47E4-B91D-911634AAA7BE}" srcOrd="0" destOrd="0" presId="urn:microsoft.com/office/officeart/2005/8/layout/hierarchy3"/>
    <dgm:cxn modelId="{9FA454F4-AB41-418C-9507-3CA5CABFDF3D}" type="presParOf" srcId="{8458053E-03F3-47E4-B91D-911634AAA7BE}" destId="{1D879DDD-9666-4723-9797-03AC3C3449B6}" srcOrd="0" destOrd="0" presId="urn:microsoft.com/office/officeart/2005/8/layout/hierarchy3"/>
    <dgm:cxn modelId="{AC2BF2B2-33D3-457E-8FC9-506AE8A931CC}" type="presParOf" srcId="{8458053E-03F3-47E4-B91D-911634AAA7BE}" destId="{DA91AC1A-2982-4D39-9DB1-7DA3CB6AA6E1}" srcOrd="1" destOrd="0" presId="urn:microsoft.com/office/officeart/2005/8/layout/hierarchy3"/>
    <dgm:cxn modelId="{19C54D88-E7D6-4A9C-9B38-F5072F2B7601}" type="presParOf" srcId="{49618AF0-E024-4BC5-A6AC-931361B56BD8}" destId="{34808A6A-FB37-4B97-8BCE-E2CAEEDB93E6}" srcOrd="1" destOrd="0" presId="urn:microsoft.com/office/officeart/2005/8/layout/hierarchy3"/>
    <dgm:cxn modelId="{E7B9F30E-4B89-4141-94EA-E09C332AC9C1}" type="presParOf" srcId="{34808A6A-FB37-4B97-8BCE-E2CAEEDB93E6}" destId="{84A04EA5-FB42-4FCB-9494-9C7CAE91E53A}" srcOrd="0" destOrd="0" presId="urn:microsoft.com/office/officeart/2005/8/layout/hierarchy3"/>
    <dgm:cxn modelId="{9FB80362-FE8B-40EC-AD45-EB23EA7D4268}" type="presParOf" srcId="{34808A6A-FB37-4B97-8BCE-E2CAEEDB93E6}" destId="{372E704C-8AF3-41B3-9CC6-CFCE00301F5F}" srcOrd="1" destOrd="0" presId="urn:microsoft.com/office/officeart/2005/8/layout/hierarchy3"/>
    <dgm:cxn modelId="{90CE7FA6-077A-4A49-9A42-FFC7F1C75B97}" type="presParOf" srcId="{34808A6A-FB37-4B97-8BCE-E2CAEEDB93E6}" destId="{37F54615-9E5E-4A7A-A70E-A59ED3D03EA1}" srcOrd="2" destOrd="0" presId="urn:microsoft.com/office/officeart/2005/8/layout/hierarchy3"/>
    <dgm:cxn modelId="{3B7C3390-A962-46C5-AD43-3F09D15DFF60}" type="presParOf" srcId="{34808A6A-FB37-4B97-8BCE-E2CAEEDB93E6}" destId="{DAE9DD4E-7B16-4D2E-A530-7FB322DE60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4E8F4-AF37-42AE-A81A-006561B1CB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8D7C5-3054-4F94-9F5E-C21F2E211F31}">
      <dgm:prSet custT="1"/>
      <dgm:spPr/>
      <dgm:t>
        <a:bodyPr/>
        <a:lstStyle/>
        <a:p>
          <a:r>
            <a:rPr lang="ru-RU" sz="3200" dirty="0" smtClean="0">
              <a:latin typeface="Book Antiqua" pitchFamily="18" charset="0"/>
            </a:rPr>
            <a:t>Разработка и внедрение нормативных документов</a:t>
          </a:r>
          <a:endParaRPr lang="ru-RU" sz="3200" dirty="0">
            <a:latin typeface="Book Antiqua" pitchFamily="18" charset="0"/>
          </a:endParaRPr>
        </a:p>
      </dgm:t>
    </dgm:pt>
    <dgm:pt modelId="{0AB30173-5224-42A7-9ADF-14FEB586315A}" type="parTrans" cxnId="{E85D3F86-E04D-4A83-BE7E-8B62B1322C32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F24AFD66-4F45-4D7B-B359-31489F437076}" type="sibTrans" cxnId="{E85D3F86-E04D-4A83-BE7E-8B62B1322C32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291278ED-4309-4506-A0D1-9B77F745493C}" type="pres">
      <dgm:prSet presAssocID="{15F4E8F4-AF37-42AE-A81A-006561B1CB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DC86B-20B6-46AB-8D89-38A1679D6763}" type="pres">
      <dgm:prSet presAssocID="{9548D7C5-3054-4F94-9F5E-C21F2E211F31}" presName="parentLin" presStyleCnt="0"/>
      <dgm:spPr/>
    </dgm:pt>
    <dgm:pt modelId="{6417BCA3-2BC3-4C9E-8AED-9905BA31BBFD}" type="pres">
      <dgm:prSet presAssocID="{9548D7C5-3054-4F94-9F5E-C21F2E211F3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7E4330A-58A9-4B70-8A37-529EEA1DCEDD}" type="pres">
      <dgm:prSet presAssocID="{9548D7C5-3054-4F94-9F5E-C21F2E211F31}" presName="parentText" presStyleLbl="node1" presStyleIdx="0" presStyleCnt="1" custScaleX="125510" custScaleY="134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DCAA0-934D-4208-8FF7-14EAC9D49089}" type="pres">
      <dgm:prSet presAssocID="{9548D7C5-3054-4F94-9F5E-C21F2E211F31}" presName="negativeSpace" presStyleCnt="0"/>
      <dgm:spPr/>
    </dgm:pt>
    <dgm:pt modelId="{804AA368-3CE0-4B68-AF8A-B59D3E1E87FF}" type="pres">
      <dgm:prSet presAssocID="{9548D7C5-3054-4F94-9F5E-C21F2E211F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9640C5-2CFC-4A0F-BCD5-E9FA10356A3F}" type="presOf" srcId="{15F4E8F4-AF37-42AE-A81A-006561B1CB09}" destId="{291278ED-4309-4506-A0D1-9B77F745493C}" srcOrd="0" destOrd="0" presId="urn:microsoft.com/office/officeart/2005/8/layout/list1"/>
    <dgm:cxn modelId="{9BB9D078-F28E-4A9C-AC62-56AED2E6F166}" type="presOf" srcId="{9548D7C5-3054-4F94-9F5E-C21F2E211F31}" destId="{6417BCA3-2BC3-4C9E-8AED-9905BA31BBFD}" srcOrd="0" destOrd="0" presId="urn:microsoft.com/office/officeart/2005/8/layout/list1"/>
    <dgm:cxn modelId="{E85D3F86-E04D-4A83-BE7E-8B62B1322C32}" srcId="{15F4E8F4-AF37-42AE-A81A-006561B1CB09}" destId="{9548D7C5-3054-4F94-9F5E-C21F2E211F31}" srcOrd="0" destOrd="0" parTransId="{0AB30173-5224-42A7-9ADF-14FEB586315A}" sibTransId="{F24AFD66-4F45-4D7B-B359-31489F437076}"/>
    <dgm:cxn modelId="{BE3DE7B6-4EAE-49F8-9208-29471E60D95A}" type="presOf" srcId="{9548D7C5-3054-4F94-9F5E-C21F2E211F31}" destId="{87E4330A-58A9-4B70-8A37-529EEA1DCEDD}" srcOrd="1" destOrd="0" presId="urn:microsoft.com/office/officeart/2005/8/layout/list1"/>
    <dgm:cxn modelId="{EEAAFDF6-21B7-442D-AC62-D28187DC6EEB}" type="presParOf" srcId="{291278ED-4309-4506-A0D1-9B77F745493C}" destId="{C1DDC86B-20B6-46AB-8D89-38A1679D6763}" srcOrd="0" destOrd="0" presId="urn:microsoft.com/office/officeart/2005/8/layout/list1"/>
    <dgm:cxn modelId="{512D7D0D-DEB6-4C7D-82B3-2BEA15FCEBEC}" type="presParOf" srcId="{C1DDC86B-20B6-46AB-8D89-38A1679D6763}" destId="{6417BCA3-2BC3-4C9E-8AED-9905BA31BBFD}" srcOrd="0" destOrd="0" presId="urn:microsoft.com/office/officeart/2005/8/layout/list1"/>
    <dgm:cxn modelId="{28E67D3F-E638-4262-8173-B679AABD516E}" type="presParOf" srcId="{C1DDC86B-20B6-46AB-8D89-38A1679D6763}" destId="{87E4330A-58A9-4B70-8A37-529EEA1DCEDD}" srcOrd="1" destOrd="0" presId="urn:microsoft.com/office/officeart/2005/8/layout/list1"/>
    <dgm:cxn modelId="{8B38B123-DBA5-46AD-BB86-9C7B5E6021A4}" type="presParOf" srcId="{291278ED-4309-4506-A0D1-9B77F745493C}" destId="{269DCAA0-934D-4208-8FF7-14EAC9D49089}" srcOrd="1" destOrd="0" presId="urn:microsoft.com/office/officeart/2005/8/layout/list1"/>
    <dgm:cxn modelId="{82ABDA9B-CD37-4107-9E42-C375BE4D1837}" type="presParOf" srcId="{291278ED-4309-4506-A0D1-9B77F745493C}" destId="{804AA368-3CE0-4B68-AF8A-B59D3E1E87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0D23B-2453-486D-AE6C-FB5302D403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D8CFC5-8B71-4493-ACD9-97296801B913}">
      <dgm:prSet custT="1"/>
      <dgm:spPr/>
      <dgm:t>
        <a:bodyPr/>
        <a:lstStyle/>
        <a:p>
          <a:pPr algn="l"/>
          <a:r>
            <a:rPr lang="ru-RU" sz="2800" dirty="0" smtClean="0">
              <a:latin typeface="Book Antiqua" pitchFamily="18" charset="0"/>
            </a:rPr>
            <a:t>Профессиональная компетентность педагогов</a:t>
          </a:r>
        </a:p>
      </dgm:t>
    </dgm:pt>
    <dgm:pt modelId="{49E27506-6D86-4D65-9AE1-1B8AE0921713}" type="parTrans" cxnId="{4F93BBF7-9575-4391-A64C-03B25D7FEFD0}">
      <dgm:prSet/>
      <dgm:spPr/>
      <dgm:t>
        <a:bodyPr/>
        <a:lstStyle/>
        <a:p>
          <a:endParaRPr lang="ru-RU"/>
        </a:p>
      </dgm:t>
    </dgm:pt>
    <dgm:pt modelId="{83A1FD70-5584-449E-B1F0-AA0AE5852C76}" type="sibTrans" cxnId="{4F93BBF7-9575-4391-A64C-03B25D7FEFD0}">
      <dgm:prSet/>
      <dgm:spPr/>
      <dgm:t>
        <a:bodyPr/>
        <a:lstStyle/>
        <a:p>
          <a:endParaRPr lang="ru-RU"/>
        </a:p>
      </dgm:t>
    </dgm:pt>
    <dgm:pt modelId="{D49141AB-2747-44A7-8A4B-709B224F02A6}">
      <dgm:prSet custT="1"/>
      <dgm:spPr/>
      <dgm:t>
        <a:bodyPr/>
        <a:lstStyle/>
        <a:p>
          <a:r>
            <a:rPr lang="ru-RU" sz="2000" dirty="0" smtClean="0">
              <a:latin typeface="Book Antiqua" pitchFamily="18" charset="0"/>
            </a:rPr>
            <a:t>Курсовая подготовка;</a:t>
          </a:r>
          <a:endParaRPr lang="ru-RU" sz="2000" dirty="0">
            <a:latin typeface="Book Antiqua" pitchFamily="18" charset="0"/>
          </a:endParaRPr>
        </a:p>
      </dgm:t>
    </dgm:pt>
    <dgm:pt modelId="{30162686-E43A-4D6C-A222-D4FF15139A89}" type="parTrans" cxnId="{A5828B3F-A7FC-40F8-9172-19F0C6C1C578}">
      <dgm:prSet/>
      <dgm:spPr/>
      <dgm:t>
        <a:bodyPr/>
        <a:lstStyle/>
        <a:p>
          <a:endParaRPr lang="ru-RU"/>
        </a:p>
      </dgm:t>
    </dgm:pt>
    <dgm:pt modelId="{105A8005-3656-4FAB-8934-C5C36BB96CB4}" type="sibTrans" cxnId="{A5828B3F-A7FC-40F8-9172-19F0C6C1C578}">
      <dgm:prSet/>
      <dgm:spPr/>
      <dgm:t>
        <a:bodyPr/>
        <a:lstStyle/>
        <a:p>
          <a:endParaRPr lang="ru-RU"/>
        </a:p>
      </dgm:t>
    </dgm:pt>
    <dgm:pt modelId="{A1570FE1-86D1-4B18-8D0F-DDEBC543297D}">
      <dgm:prSet/>
      <dgm:spPr/>
      <dgm:t>
        <a:bodyPr/>
        <a:lstStyle/>
        <a:p>
          <a:endParaRPr lang="ru-RU" sz="900" dirty="0"/>
        </a:p>
      </dgm:t>
    </dgm:pt>
    <dgm:pt modelId="{2663575A-130B-4F85-9A78-EDFFC86880B0}" type="parTrans" cxnId="{739342C4-D7FD-4AF3-8948-A17677EFFF49}">
      <dgm:prSet/>
      <dgm:spPr/>
      <dgm:t>
        <a:bodyPr/>
        <a:lstStyle/>
        <a:p>
          <a:endParaRPr lang="ru-RU"/>
        </a:p>
      </dgm:t>
    </dgm:pt>
    <dgm:pt modelId="{5BBAAFD7-3A3E-44B1-9791-FB7C4F9F3D0C}" type="sibTrans" cxnId="{739342C4-D7FD-4AF3-8948-A17677EFFF49}">
      <dgm:prSet/>
      <dgm:spPr/>
      <dgm:t>
        <a:bodyPr/>
        <a:lstStyle/>
        <a:p>
          <a:endParaRPr lang="ru-RU"/>
        </a:p>
      </dgm:t>
    </dgm:pt>
    <dgm:pt modelId="{687F3D1D-523B-4D76-8F48-CA88FCD61EC1}">
      <dgm:prSet custT="1"/>
      <dgm:spPr/>
      <dgm:t>
        <a:bodyPr/>
        <a:lstStyle/>
        <a:p>
          <a:r>
            <a:rPr lang="ru-RU" sz="2000" dirty="0" smtClean="0">
              <a:latin typeface="Book Antiqua" pitchFamily="18" charset="0"/>
            </a:rPr>
            <a:t>Участники проекта «Школа цифрового века»;</a:t>
          </a:r>
          <a:endParaRPr lang="ru-RU" sz="2000" dirty="0">
            <a:latin typeface="Book Antiqua" pitchFamily="18" charset="0"/>
          </a:endParaRPr>
        </a:p>
      </dgm:t>
    </dgm:pt>
    <dgm:pt modelId="{26D16BFD-ADC7-4C59-A59D-AB42D9CF727C}" type="parTrans" cxnId="{51477591-6D73-4CBD-93F5-FFF6A0C3A062}">
      <dgm:prSet/>
      <dgm:spPr/>
      <dgm:t>
        <a:bodyPr/>
        <a:lstStyle/>
        <a:p>
          <a:endParaRPr lang="ru-RU"/>
        </a:p>
      </dgm:t>
    </dgm:pt>
    <dgm:pt modelId="{39CF1361-0469-44B9-926D-E576AF8470AF}" type="sibTrans" cxnId="{51477591-6D73-4CBD-93F5-FFF6A0C3A062}">
      <dgm:prSet/>
      <dgm:spPr/>
      <dgm:t>
        <a:bodyPr/>
        <a:lstStyle/>
        <a:p>
          <a:endParaRPr lang="ru-RU"/>
        </a:p>
      </dgm:t>
    </dgm:pt>
    <dgm:pt modelId="{A0CE57BB-AE76-4CE5-BAE1-612138A00E64}">
      <dgm:prSet custT="1"/>
      <dgm:spPr/>
      <dgm:t>
        <a:bodyPr/>
        <a:lstStyle/>
        <a:p>
          <a:r>
            <a:rPr lang="ru-RU" sz="2000" dirty="0" smtClean="0">
              <a:latin typeface="Book Antiqua" pitchFamily="18" charset="0"/>
            </a:rPr>
            <a:t>Областные, районные семинары, «мастер-классы», научно-практические конференции;</a:t>
          </a:r>
          <a:endParaRPr lang="ru-RU" sz="2000" dirty="0">
            <a:latin typeface="Book Antiqua" pitchFamily="18" charset="0"/>
          </a:endParaRPr>
        </a:p>
      </dgm:t>
    </dgm:pt>
    <dgm:pt modelId="{33E6820D-8348-4AA2-A836-4FE60C0F426E}" type="parTrans" cxnId="{B76507EB-D4F6-4425-94C9-9DE2A8C4981F}">
      <dgm:prSet/>
      <dgm:spPr/>
      <dgm:t>
        <a:bodyPr/>
        <a:lstStyle/>
        <a:p>
          <a:endParaRPr lang="ru-RU"/>
        </a:p>
      </dgm:t>
    </dgm:pt>
    <dgm:pt modelId="{B802667B-6508-4641-AC95-7C111B5DBCF1}" type="sibTrans" cxnId="{B76507EB-D4F6-4425-94C9-9DE2A8C4981F}">
      <dgm:prSet/>
      <dgm:spPr/>
      <dgm:t>
        <a:bodyPr/>
        <a:lstStyle/>
        <a:p>
          <a:endParaRPr lang="ru-RU"/>
        </a:p>
      </dgm:t>
    </dgm:pt>
    <dgm:pt modelId="{111AC24C-B4E5-409A-A42F-553B2C1C7406}">
      <dgm:prSet/>
      <dgm:spPr/>
      <dgm:t>
        <a:bodyPr/>
        <a:lstStyle/>
        <a:p>
          <a:endParaRPr lang="ru-RU" sz="900" dirty="0"/>
        </a:p>
      </dgm:t>
    </dgm:pt>
    <dgm:pt modelId="{38F1286D-E3AA-404C-BDFE-863D4ABB8139}" type="parTrans" cxnId="{17A89BD1-F1A5-4DB6-8D9B-C22A421F94A2}">
      <dgm:prSet/>
      <dgm:spPr/>
      <dgm:t>
        <a:bodyPr/>
        <a:lstStyle/>
        <a:p>
          <a:endParaRPr lang="ru-RU"/>
        </a:p>
      </dgm:t>
    </dgm:pt>
    <dgm:pt modelId="{4606278E-DD09-4781-821E-A4187E339C1B}" type="sibTrans" cxnId="{17A89BD1-F1A5-4DB6-8D9B-C22A421F94A2}">
      <dgm:prSet/>
      <dgm:spPr/>
      <dgm:t>
        <a:bodyPr/>
        <a:lstStyle/>
        <a:p>
          <a:endParaRPr lang="ru-RU"/>
        </a:p>
      </dgm:t>
    </dgm:pt>
    <dgm:pt modelId="{E83EE296-1AE8-4B6C-A81B-D008461C013A}">
      <dgm:prSet custT="1"/>
      <dgm:spPr/>
      <dgm:t>
        <a:bodyPr/>
        <a:lstStyle/>
        <a:p>
          <a:r>
            <a:rPr lang="ru-RU" sz="2000" dirty="0" smtClean="0">
              <a:latin typeface="Book Antiqua" pitchFamily="18" charset="0"/>
            </a:rPr>
            <a:t>Информационные ресурсы;</a:t>
          </a:r>
          <a:endParaRPr lang="ru-RU" sz="2000" dirty="0">
            <a:latin typeface="Book Antiqua" pitchFamily="18" charset="0"/>
          </a:endParaRPr>
        </a:p>
      </dgm:t>
    </dgm:pt>
    <dgm:pt modelId="{DC49A1DD-64F6-4554-A7E6-511335B55FEB}" type="parTrans" cxnId="{D740153D-F9BB-41B7-A455-DE7441972E60}">
      <dgm:prSet/>
      <dgm:spPr/>
      <dgm:t>
        <a:bodyPr/>
        <a:lstStyle/>
        <a:p>
          <a:endParaRPr lang="ru-RU"/>
        </a:p>
      </dgm:t>
    </dgm:pt>
    <dgm:pt modelId="{B6DF678D-B69C-4D86-B36A-9F2AD7A768CB}" type="sibTrans" cxnId="{D740153D-F9BB-41B7-A455-DE7441972E60}">
      <dgm:prSet/>
      <dgm:spPr/>
      <dgm:t>
        <a:bodyPr/>
        <a:lstStyle/>
        <a:p>
          <a:endParaRPr lang="ru-RU"/>
        </a:p>
      </dgm:t>
    </dgm:pt>
    <dgm:pt modelId="{BF34CFB4-1E75-4B23-B064-1A0387C463BA}" type="pres">
      <dgm:prSet presAssocID="{6890D23B-2453-486D-AE6C-FB5302D403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6F340-E3DA-400A-8479-C64259C21BFD}" type="pres">
      <dgm:prSet presAssocID="{16D8CFC5-8B71-4493-ACD9-97296801B913}" presName="parentLin" presStyleCnt="0"/>
      <dgm:spPr/>
    </dgm:pt>
    <dgm:pt modelId="{2F3EFB79-2DD5-440B-8197-90F48EEF8FD8}" type="pres">
      <dgm:prSet presAssocID="{16D8CFC5-8B71-4493-ACD9-97296801B9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B8C7FEE-0B43-4555-8B63-70926128248F}" type="pres">
      <dgm:prSet presAssocID="{16D8CFC5-8B71-4493-ACD9-97296801B913}" presName="parentText" presStyleLbl="node1" presStyleIdx="0" presStyleCnt="1" custScaleX="115572" custScaleY="241726" custLinFactY="-100000" custLinFactNeighborX="-48097" custLinFactNeighborY="-103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884B0-6F71-49EA-B3BA-574656DE3874}" type="pres">
      <dgm:prSet presAssocID="{16D8CFC5-8B71-4493-ACD9-97296801B913}" presName="negativeSpace" presStyleCnt="0"/>
      <dgm:spPr/>
    </dgm:pt>
    <dgm:pt modelId="{C45CDED4-2FDD-41E7-929C-8563FB61AB3C}" type="pres">
      <dgm:prSet presAssocID="{16D8CFC5-8B71-4493-ACD9-97296801B913}" presName="childText" presStyleLbl="conFgAcc1" presStyleIdx="0" presStyleCnt="1" custScaleY="134386" custLinFactY="492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CB83D-11BB-417B-B294-5247E8A18B57}" type="presOf" srcId="{16D8CFC5-8B71-4493-ACD9-97296801B913}" destId="{2F3EFB79-2DD5-440B-8197-90F48EEF8FD8}" srcOrd="0" destOrd="0" presId="urn:microsoft.com/office/officeart/2005/8/layout/list1"/>
    <dgm:cxn modelId="{17A89BD1-F1A5-4DB6-8D9B-C22A421F94A2}" srcId="{16D8CFC5-8B71-4493-ACD9-97296801B913}" destId="{111AC24C-B4E5-409A-A42F-553B2C1C7406}" srcOrd="4" destOrd="0" parTransId="{38F1286D-E3AA-404C-BDFE-863D4ABB8139}" sibTransId="{4606278E-DD09-4781-821E-A4187E339C1B}"/>
    <dgm:cxn modelId="{32B93C4A-3791-4BCC-B72A-EEF8154AEB1F}" type="presOf" srcId="{D49141AB-2747-44A7-8A4B-709B224F02A6}" destId="{C45CDED4-2FDD-41E7-929C-8563FB61AB3C}" srcOrd="0" destOrd="0" presId="urn:microsoft.com/office/officeart/2005/8/layout/list1"/>
    <dgm:cxn modelId="{B01702AC-A688-41F4-8120-0CFE67B9D68D}" type="presOf" srcId="{6890D23B-2453-486D-AE6C-FB5302D403BE}" destId="{BF34CFB4-1E75-4B23-B064-1A0387C463BA}" srcOrd="0" destOrd="0" presId="urn:microsoft.com/office/officeart/2005/8/layout/list1"/>
    <dgm:cxn modelId="{4F93BBF7-9575-4391-A64C-03B25D7FEFD0}" srcId="{6890D23B-2453-486D-AE6C-FB5302D403BE}" destId="{16D8CFC5-8B71-4493-ACD9-97296801B913}" srcOrd="0" destOrd="0" parTransId="{49E27506-6D86-4D65-9AE1-1B8AE0921713}" sibTransId="{83A1FD70-5584-449E-B1F0-AA0AE5852C76}"/>
    <dgm:cxn modelId="{11C6F169-0FA3-493C-AC56-A4ECEF7A107C}" type="presOf" srcId="{687F3D1D-523B-4D76-8F48-CA88FCD61EC1}" destId="{C45CDED4-2FDD-41E7-929C-8563FB61AB3C}" srcOrd="0" destOrd="1" presId="urn:microsoft.com/office/officeart/2005/8/layout/list1"/>
    <dgm:cxn modelId="{A5828B3F-A7FC-40F8-9172-19F0C6C1C578}" srcId="{16D8CFC5-8B71-4493-ACD9-97296801B913}" destId="{D49141AB-2747-44A7-8A4B-709B224F02A6}" srcOrd="0" destOrd="0" parTransId="{30162686-E43A-4D6C-A222-D4FF15139A89}" sibTransId="{105A8005-3656-4FAB-8934-C5C36BB96CB4}"/>
    <dgm:cxn modelId="{51477591-6D73-4CBD-93F5-FFF6A0C3A062}" srcId="{16D8CFC5-8B71-4493-ACD9-97296801B913}" destId="{687F3D1D-523B-4D76-8F48-CA88FCD61EC1}" srcOrd="1" destOrd="0" parTransId="{26D16BFD-ADC7-4C59-A59D-AB42D9CF727C}" sibTransId="{39CF1361-0469-44B9-926D-E576AF8470AF}"/>
    <dgm:cxn modelId="{B76507EB-D4F6-4425-94C9-9DE2A8C4981F}" srcId="{16D8CFC5-8B71-4493-ACD9-97296801B913}" destId="{A0CE57BB-AE76-4CE5-BAE1-612138A00E64}" srcOrd="3" destOrd="0" parTransId="{33E6820D-8348-4AA2-A836-4FE60C0F426E}" sibTransId="{B802667B-6508-4641-AC95-7C111B5DBCF1}"/>
    <dgm:cxn modelId="{A330E85F-0A4B-4FE7-BF13-87837916157C}" type="presOf" srcId="{A1570FE1-86D1-4B18-8D0F-DDEBC543297D}" destId="{C45CDED4-2FDD-41E7-929C-8563FB61AB3C}" srcOrd="0" destOrd="5" presId="urn:microsoft.com/office/officeart/2005/8/layout/list1"/>
    <dgm:cxn modelId="{1A332B22-84E3-4A94-8AEE-921CA7B0E3BB}" type="presOf" srcId="{111AC24C-B4E5-409A-A42F-553B2C1C7406}" destId="{C45CDED4-2FDD-41E7-929C-8563FB61AB3C}" srcOrd="0" destOrd="4" presId="urn:microsoft.com/office/officeart/2005/8/layout/list1"/>
    <dgm:cxn modelId="{739342C4-D7FD-4AF3-8948-A17677EFFF49}" srcId="{16D8CFC5-8B71-4493-ACD9-97296801B913}" destId="{A1570FE1-86D1-4B18-8D0F-DDEBC543297D}" srcOrd="5" destOrd="0" parTransId="{2663575A-130B-4F85-9A78-EDFFC86880B0}" sibTransId="{5BBAAFD7-3A3E-44B1-9791-FB7C4F9F3D0C}"/>
    <dgm:cxn modelId="{1B59028A-E7F7-45F5-91C1-845B46FDC73C}" type="presOf" srcId="{E83EE296-1AE8-4B6C-A81B-D008461C013A}" destId="{C45CDED4-2FDD-41E7-929C-8563FB61AB3C}" srcOrd="0" destOrd="2" presId="urn:microsoft.com/office/officeart/2005/8/layout/list1"/>
    <dgm:cxn modelId="{B523DE9A-1333-4551-BE3A-EC0349B2CC03}" type="presOf" srcId="{16D8CFC5-8B71-4493-ACD9-97296801B913}" destId="{1B8C7FEE-0B43-4555-8B63-70926128248F}" srcOrd="1" destOrd="0" presId="urn:microsoft.com/office/officeart/2005/8/layout/list1"/>
    <dgm:cxn modelId="{D740153D-F9BB-41B7-A455-DE7441972E60}" srcId="{16D8CFC5-8B71-4493-ACD9-97296801B913}" destId="{E83EE296-1AE8-4B6C-A81B-D008461C013A}" srcOrd="2" destOrd="0" parTransId="{DC49A1DD-64F6-4554-A7E6-511335B55FEB}" sibTransId="{B6DF678D-B69C-4D86-B36A-9F2AD7A768CB}"/>
    <dgm:cxn modelId="{695E798C-242C-43B5-843B-94DE54874A53}" type="presOf" srcId="{A0CE57BB-AE76-4CE5-BAE1-612138A00E64}" destId="{C45CDED4-2FDD-41E7-929C-8563FB61AB3C}" srcOrd="0" destOrd="3" presId="urn:microsoft.com/office/officeart/2005/8/layout/list1"/>
    <dgm:cxn modelId="{7894FAB0-C633-4227-92E8-9528CC7462AD}" type="presParOf" srcId="{BF34CFB4-1E75-4B23-B064-1A0387C463BA}" destId="{D5E6F340-E3DA-400A-8479-C64259C21BFD}" srcOrd="0" destOrd="0" presId="urn:microsoft.com/office/officeart/2005/8/layout/list1"/>
    <dgm:cxn modelId="{D2757E72-8937-47B2-B942-BE1D3C68C452}" type="presParOf" srcId="{D5E6F340-E3DA-400A-8479-C64259C21BFD}" destId="{2F3EFB79-2DD5-440B-8197-90F48EEF8FD8}" srcOrd="0" destOrd="0" presId="urn:microsoft.com/office/officeart/2005/8/layout/list1"/>
    <dgm:cxn modelId="{DABE2E60-D36B-484A-97BC-DD862541FB3E}" type="presParOf" srcId="{D5E6F340-E3DA-400A-8479-C64259C21BFD}" destId="{1B8C7FEE-0B43-4555-8B63-70926128248F}" srcOrd="1" destOrd="0" presId="urn:microsoft.com/office/officeart/2005/8/layout/list1"/>
    <dgm:cxn modelId="{79AA53CA-321E-4343-A7FD-2B51E2B2A166}" type="presParOf" srcId="{BF34CFB4-1E75-4B23-B064-1A0387C463BA}" destId="{DFC884B0-6F71-49EA-B3BA-574656DE3874}" srcOrd="1" destOrd="0" presId="urn:microsoft.com/office/officeart/2005/8/layout/list1"/>
    <dgm:cxn modelId="{23EB8C0E-9A18-4BAA-A6B7-0EC5F6929F24}" type="presParOf" srcId="{BF34CFB4-1E75-4B23-B064-1A0387C463BA}" destId="{C45CDED4-2FDD-41E7-929C-8563FB61AB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844F3-3A29-4E6F-9360-5380AA053F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43C5A-5679-4456-A188-F96CAC11003D}">
      <dgm:prSet custT="1"/>
      <dgm:spPr/>
      <dgm:t>
        <a:bodyPr/>
        <a:lstStyle/>
        <a:p>
          <a:r>
            <a:rPr lang="ru-RU" sz="2400" dirty="0" smtClean="0">
              <a:latin typeface="Book Antiqua" pitchFamily="18" charset="0"/>
            </a:rPr>
            <a:t>Учебно-познавательная компетентность учащихся</a:t>
          </a:r>
        </a:p>
      </dgm:t>
    </dgm:pt>
    <dgm:pt modelId="{DF619A36-3376-4AD2-8B86-0805CECBEF1D}" type="parTrans" cxnId="{725B9757-DB5E-4BDE-9D24-B4600E4367B0}">
      <dgm:prSet/>
      <dgm:spPr/>
      <dgm:t>
        <a:bodyPr/>
        <a:lstStyle/>
        <a:p>
          <a:endParaRPr lang="ru-RU"/>
        </a:p>
      </dgm:t>
    </dgm:pt>
    <dgm:pt modelId="{BE943535-E5A9-4121-8425-D5A33BA19B20}" type="sibTrans" cxnId="{725B9757-DB5E-4BDE-9D24-B4600E4367B0}">
      <dgm:prSet/>
      <dgm:spPr/>
      <dgm:t>
        <a:bodyPr/>
        <a:lstStyle/>
        <a:p>
          <a:endParaRPr lang="ru-RU"/>
        </a:p>
      </dgm:t>
    </dgm:pt>
    <dgm:pt modelId="{DD7892EE-5CCB-4C6C-8886-036270C50D48}" type="pres">
      <dgm:prSet presAssocID="{859844F3-3A29-4E6F-9360-5380AA053F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05B10-AD6B-4979-ABF0-8FA7BBA3B73C}" type="pres">
      <dgm:prSet presAssocID="{82343C5A-5679-4456-A188-F96CAC11003D}" presName="parentLin" presStyleCnt="0"/>
      <dgm:spPr/>
    </dgm:pt>
    <dgm:pt modelId="{F68CB775-8191-455D-8171-4F9E6851C45A}" type="pres">
      <dgm:prSet presAssocID="{82343C5A-5679-4456-A188-F96CAC11003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15D1B71-B259-45BC-82A2-E416A760FDB9}" type="pres">
      <dgm:prSet presAssocID="{82343C5A-5679-4456-A188-F96CAC1100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A3FAA-4FCB-4C0A-9829-4DDC805E258E}" type="pres">
      <dgm:prSet presAssocID="{82343C5A-5679-4456-A188-F96CAC11003D}" presName="negativeSpace" presStyleCnt="0"/>
      <dgm:spPr/>
    </dgm:pt>
    <dgm:pt modelId="{7A94CEBB-2073-4C70-BE7B-2F1428E4901B}" type="pres">
      <dgm:prSet presAssocID="{82343C5A-5679-4456-A188-F96CAC11003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55CCCE3-066E-497A-A2E5-F03D601937F6}" type="presOf" srcId="{82343C5A-5679-4456-A188-F96CAC11003D}" destId="{D15D1B71-B259-45BC-82A2-E416A760FDB9}" srcOrd="1" destOrd="0" presId="urn:microsoft.com/office/officeart/2005/8/layout/list1"/>
    <dgm:cxn modelId="{725B9757-DB5E-4BDE-9D24-B4600E4367B0}" srcId="{859844F3-3A29-4E6F-9360-5380AA053F72}" destId="{82343C5A-5679-4456-A188-F96CAC11003D}" srcOrd="0" destOrd="0" parTransId="{DF619A36-3376-4AD2-8B86-0805CECBEF1D}" sibTransId="{BE943535-E5A9-4121-8425-D5A33BA19B20}"/>
    <dgm:cxn modelId="{9AC261F0-8204-45EE-98F9-1517D05DC5E8}" type="presOf" srcId="{82343C5A-5679-4456-A188-F96CAC11003D}" destId="{F68CB775-8191-455D-8171-4F9E6851C45A}" srcOrd="0" destOrd="0" presId="urn:microsoft.com/office/officeart/2005/8/layout/list1"/>
    <dgm:cxn modelId="{5339BC79-7A8A-4E51-977D-434E2C676060}" type="presOf" srcId="{859844F3-3A29-4E6F-9360-5380AA053F72}" destId="{DD7892EE-5CCB-4C6C-8886-036270C50D48}" srcOrd="0" destOrd="0" presId="urn:microsoft.com/office/officeart/2005/8/layout/list1"/>
    <dgm:cxn modelId="{137FB58D-ED3E-4F1E-B650-C7876300FB04}" type="presParOf" srcId="{DD7892EE-5CCB-4C6C-8886-036270C50D48}" destId="{01005B10-AD6B-4979-ABF0-8FA7BBA3B73C}" srcOrd="0" destOrd="0" presId="urn:microsoft.com/office/officeart/2005/8/layout/list1"/>
    <dgm:cxn modelId="{B1AEF39A-F5EE-49AA-8E70-B84B94DB74D9}" type="presParOf" srcId="{01005B10-AD6B-4979-ABF0-8FA7BBA3B73C}" destId="{F68CB775-8191-455D-8171-4F9E6851C45A}" srcOrd="0" destOrd="0" presId="urn:microsoft.com/office/officeart/2005/8/layout/list1"/>
    <dgm:cxn modelId="{9CEB30D6-E9CF-4A26-9EE9-F1C466965125}" type="presParOf" srcId="{01005B10-AD6B-4979-ABF0-8FA7BBA3B73C}" destId="{D15D1B71-B259-45BC-82A2-E416A760FDB9}" srcOrd="1" destOrd="0" presId="urn:microsoft.com/office/officeart/2005/8/layout/list1"/>
    <dgm:cxn modelId="{82EB16C7-2AF7-45C7-BEB3-AF3246592A45}" type="presParOf" srcId="{DD7892EE-5CCB-4C6C-8886-036270C50D48}" destId="{FA2A3FAA-4FCB-4C0A-9829-4DDC805E258E}" srcOrd="1" destOrd="0" presId="urn:microsoft.com/office/officeart/2005/8/layout/list1"/>
    <dgm:cxn modelId="{AA4831E5-8110-4EF3-963A-AA744640F02A}" type="presParOf" srcId="{DD7892EE-5CCB-4C6C-8886-036270C50D48}" destId="{7A94CEBB-2073-4C70-BE7B-2F1428E490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B6F1E-B4B4-4940-9DC6-2ACA074A57AC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E20190-3DEF-4E2A-9758-DD238A1C42F2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Виды проектов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870F0397-3DF4-4665-9A55-8109D34126E9}" type="parTrans" cxnId="{1B671367-CAB7-468C-ACBF-9E8197018F6B}">
      <dgm:prSet/>
      <dgm:spPr/>
      <dgm:t>
        <a:bodyPr/>
        <a:lstStyle/>
        <a:p>
          <a:endParaRPr lang="ru-RU" sz="2000" b="1" i="0">
            <a:solidFill>
              <a:srgbClr val="FFC000"/>
            </a:solidFill>
          </a:endParaRPr>
        </a:p>
      </dgm:t>
    </dgm:pt>
    <dgm:pt modelId="{4288F4F3-3CB3-4F1B-BABB-F2C250CB9DE6}" type="sibTrans" cxnId="{1B671367-CAB7-468C-ACBF-9E8197018F6B}">
      <dgm:prSet/>
      <dgm:spPr/>
      <dgm:t>
        <a:bodyPr/>
        <a:lstStyle/>
        <a:p>
          <a:endParaRPr lang="ru-RU" sz="2000" b="1" i="0">
            <a:solidFill>
              <a:srgbClr val="FFC000"/>
            </a:solidFill>
          </a:endParaRPr>
        </a:p>
      </dgm:t>
    </dgm:pt>
    <dgm:pt modelId="{5285DAEF-7D0E-450F-BCE6-EC3EC0292E60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Индивидуальный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AA57E5FB-E778-457C-AD40-E91F1E3B0403}" type="parTrans" cxnId="{BF09710D-2D23-49DE-ABF2-EB925BC2D02D}">
      <dgm:prSet/>
      <dgm:spPr/>
      <dgm:t>
        <a:bodyPr/>
        <a:lstStyle/>
        <a:p>
          <a:endParaRPr lang="ru-RU" sz="2000" b="1" i="0" dirty="0">
            <a:solidFill>
              <a:srgbClr val="FFC000"/>
            </a:solidFill>
          </a:endParaRPr>
        </a:p>
      </dgm:t>
    </dgm:pt>
    <dgm:pt modelId="{2D796E8D-F472-454A-B4B3-F42680824BAD}" type="sibTrans" cxnId="{BF09710D-2D23-49DE-ABF2-EB925BC2D02D}">
      <dgm:prSet/>
      <dgm:spPr/>
      <dgm:t>
        <a:bodyPr/>
        <a:lstStyle/>
        <a:p>
          <a:endParaRPr lang="ru-RU" sz="2000" b="1" i="0">
            <a:solidFill>
              <a:srgbClr val="FFC000"/>
            </a:solidFill>
          </a:endParaRPr>
        </a:p>
      </dgm:t>
    </dgm:pt>
    <dgm:pt modelId="{574DDD83-702F-4DFB-AA8A-AEC9BB6C73EB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Парный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FE62A9F6-8F69-4DA0-8599-373A9DD97531}" type="parTrans" cxnId="{3721E8E3-49ED-4A13-8D06-DD50E51AE0B8}">
      <dgm:prSet/>
      <dgm:spPr/>
      <dgm:t>
        <a:bodyPr/>
        <a:lstStyle/>
        <a:p>
          <a:endParaRPr lang="ru-RU" sz="2000" b="1" i="0" dirty="0">
            <a:solidFill>
              <a:srgbClr val="FFC000"/>
            </a:solidFill>
          </a:endParaRPr>
        </a:p>
      </dgm:t>
    </dgm:pt>
    <dgm:pt modelId="{FDF17736-4702-4FD3-81AA-61FCEDDC2082}" type="sibTrans" cxnId="{3721E8E3-49ED-4A13-8D06-DD50E51AE0B8}">
      <dgm:prSet/>
      <dgm:spPr/>
      <dgm:t>
        <a:bodyPr/>
        <a:lstStyle/>
        <a:p>
          <a:endParaRPr lang="ru-RU" sz="2000" b="1" i="0">
            <a:solidFill>
              <a:srgbClr val="FFC000"/>
            </a:solidFill>
          </a:endParaRPr>
        </a:p>
      </dgm:t>
    </dgm:pt>
    <dgm:pt modelId="{18EE1B44-EE8D-4933-B0D4-3BB66B80A14D}">
      <dgm:prSet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Групповой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BFF925C9-3F0D-478C-85FE-A914E5B960D7}" type="parTrans" cxnId="{692D896F-0564-4C39-9DFB-D35A67BC5926}">
      <dgm:prSet/>
      <dgm:spPr/>
      <dgm:t>
        <a:bodyPr/>
        <a:lstStyle/>
        <a:p>
          <a:endParaRPr lang="ru-RU" sz="2000" b="1" i="0">
            <a:solidFill>
              <a:srgbClr val="FFC000"/>
            </a:solidFill>
          </a:endParaRPr>
        </a:p>
      </dgm:t>
    </dgm:pt>
    <dgm:pt modelId="{550469E0-4009-402E-8D2F-EAF9C79D774E}" type="sibTrans" cxnId="{692D896F-0564-4C39-9DFB-D35A67BC5926}">
      <dgm:prSet/>
      <dgm:spPr/>
      <dgm:t>
        <a:bodyPr/>
        <a:lstStyle/>
        <a:p>
          <a:endParaRPr lang="ru-RU" sz="2000" b="1" i="0">
            <a:solidFill>
              <a:srgbClr val="FFC000"/>
            </a:solidFill>
          </a:endParaRPr>
        </a:p>
      </dgm:t>
    </dgm:pt>
    <dgm:pt modelId="{7867F554-CC0C-44AF-8B96-80EA912D5FAE}" type="pres">
      <dgm:prSet presAssocID="{285B6F1E-B4B4-4940-9DC6-2ACA074A57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CF90B-82C9-40F2-8780-F96AC1E3DBDE}" type="pres">
      <dgm:prSet presAssocID="{B2E20190-3DEF-4E2A-9758-DD238A1C42F2}" presName="centerShape" presStyleLbl="node0" presStyleIdx="0" presStyleCnt="1"/>
      <dgm:spPr/>
      <dgm:t>
        <a:bodyPr/>
        <a:lstStyle/>
        <a:p>
          <a:endParaRPr lang="ru-RU"/>
        </a:p>
      </dgm:t>
    </dgm:pt>
    <dgm:pt modelId="{5A3F1015-3B1F-4BBF-9C76-3EF37B1E2B16}" type="pres">
      <dgm:prSet presAssocID="{AA57E5FB-E778-457C-AD40-E91F1E3B040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9E09568-7BCE-4DAC-B928-07344376A48E}" type="pres">
      <dgm:prSet presAssocID="{5285DAEF-7D0E-450F-BCE6-EC3EC0292E60}" presName="node" presStyleLbl="node1" presStyleIdx="0" presStyleCnt="3" custScaleX="129637" custRadScaleRad="101518" custRadScaleInc="-14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EA5EF-D523-4F29-A313-5FA8BC5C3C7F}" type="pres">
      <dgm:prSet presAssocID="{FE62A9F6-8F69-4DA0-8599-373A9DD9753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9AE25F4-B52F-46D4-BDDC-ABAF375DCC2B}" type="pres">
      <dgm:prSet presAssocID="{574DDD83-702F-4DFB-AA8A-AEC9BB6C73EB}" presName="node" presStyleLbl="node1" presStyleIdx="1" presStyleCnt="3" custRadScaleRad="104672" custRadScaleInc="-2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25BEF-7944-49C9-8614-4BEBC9D8B1B4}" type="pres">
      <dgm:prSet presAssocID="{BFF925C9-3F0D-478C-85FE-A914E5B960D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C3D931A-8923-494C-BC8C-124D2B01CFA9}" type="pres">
      <dgm:prSet presAssocID="{18EE1B44-EE8D-4933-B0D4-3BB66B80A14D}" presName="node" presStyleLbl="node1" presStyleIdx="2" presStyleCnt="3" custScaleX="113804" custScaleY="93519" custRadScaleRad="103230" custRadScaleInc="1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9710D-2D23-49DE-ABF2-EB925BC2D02D}" srcId="{B2E20190-3DEF-4E2A-9758-DD238A1C42F2}" destId="{5285DAEF-7D0E-450F-BCE6-EC3EC0292E60}" srcOrd="0" destOrd="0" parTransId="{AA57E5FB-E778-457C-AD40-E91F1E3B0403}" sibTransId="{2D796E8D-F472-454A-B4B3-F42680824BAD}"/>
    <dgm:cxn modelId="{990DECF4-D945-463C-ADC8-A4ACE613DF19}" type="presOf" srcId="{574DDD83-702F-4DFB-AA8A-AEC9BB6C73EB}" destId="{09AE25F4-B52F-46D4-BDDC-ABAF375DCC2B}" srcOrd="0" destOrd="0" presId="urn:microsoft.com/office/officeart/2005/8/layout/radial4"/>
    <dgm:cxn modelId="{FC3B09A2-D012-4F4F-A8AA-110CC3780004}" type="presOf" srcId="{AA57E5FB-E778-457C-AD40-E91F1E3B0403}" destId="{5A3F1015-3B1F-4BBF-9C76-3EF37B1E2B16}" srcOrd="0" destOrd="0" presId="urn:microsoft.com/office/officeart/2005/8/layout/radial4"/>
    <dgm:cxn modelId="{D989F7B3-776F-448F-A9E2-0C454C199FE1}" type="presOf" srcId="{285B6F1E-B4B4-4940-9DC6-2ACA074A57AC}" destId="{7867F554-CC0C-44AF-8B96-80EA912D5FAE}" srcOrd="0" destOrd="0" presId="urn:microsoft.com/office/officeart/2005/8/layout/radial4"/>
    <dgm:cxn modelId="{F2D3262C-563F-4761-A23B-A810B6C534C3}" type="presOf" srcId="{5285DAEF-7D0E-450F-BCE6-EC3EC0292E60}" destId="{49E09568-7BCE-4DAC-B928-07344376A48E}" srcOrd="0" destOrd="0" presId="urn:microsoft.com/office/officeart/2005/8/layout/radial4"/>
    <dgm:cxn modelId="{692D896F-0564-4C39-9DFB-D35A67BC5926}" srcId="{B2E20190-3DEF-4E2A-9758-DD238A1C42F2}" destId="{18EE1B44-EE8D-4933-B0D4-3BB66B80A14D}" srcOrd="2" destOrd="0" parTransId="{BFF925C9-3F0D-478C-85FE-A914E5B960D7}" sibTransId="{550469E0-4009-402E-8D2F-EAF9C79D774E}"/>
    <dgm:cxn modelId="{2652DDD1-5531-4B01-8C79-F5CB842D03EE}" type="presOf" srcId="{18EE1B44-EE8D-4933-B0D4-3BB66B80A14D}" destId="{DC3D931A-8923-494C-BC8C-124D2B01CFA9}" srcOrd="0" destOrd="0" presId="urn:microsoft.com/office/officeart/2005/8/layout/radial4"/>
    <dgm:cxn modelId="{3721E8E3-49ED-4A13-8D06-DD50E51AE0B8}" srcId="{B2E20190-3DEF-4E2A-9758-DD238A1C42F2}" destId="{574DDD83-702F-4DFB-AA8A-AEC9BB6C73EB}" srcOrd="1" destOrd="0" parTransId="{FE62A9F6-8F69-4DA0-8599-373A9DD97531}" sibTransId="{FDF17736-4702-4FD3-81AA-61FCEDDC2082}"/>
    <dgm:cxn modelId="{03933413-92F5-4CDD-9908-D5C7FDFD16D3}" type="presOf" srcId="{BFF925C9-3F0D-478C-85FE-A914E5B960D7}" destId="{8F325BEF-7944-49C9-8614-4BEBC9D8B1B4}" srcOrd="0" destOrd="0" presId="urn:microsoft.com/office/officeart/2005/8/layout/radial4"/>
    <dgm:cxn modelId="{5D42A26E-2621-4C3F-95BF-A878C3729FDE}" type="presOf" srcId="{B2E20190-3DEF-4E2A-9758-DD238A1C42F2}" destId="{426CF90B-82C9-40F2-8780-F96AC1E3DBDE}" srcOrd="0" destOrd="0" presId="urn:microsoft.com/office/officeart/2005/8/layout/radial4"/>
    <dgm:cxn modelId="{69090B28-ED72-444F-A5F2-EDE4C024B8E4}" type="presOf" srcId="{FE62A9F6-8F69-4DA0-8599-373A9DD97531}" destId="{69EEA5EF-D523-4F29-A313-5FA8BC5C3C7F}" srcOrd="0" destOrd="0" presId="urn:microsoft.com/office/officeart/2005/8/layout/radial4"/>
    <dgm:cxn modelId="{1B671367-CAB7-468C-ACBF-9E8197018F6B}" srcId="{285B6F1E-B4B4-4940-9DC6-2ACA074A57AC}" destId="{B2E20190-3DEF-4E2A-9758-DD238A1C42F2}" srcOrd="0" destOrd="0" parTransId="{870F0397-3DF4-4665-9A55-8109D34126E9}" sibTransId="{4288F4F3-3CB3-4F1B-BABB-F2C250CB9DE6}"/>
    <dgm:cxn modelId="{DF852A5D-11F8-459A-B71E-098A1A1CE49F}" type="presParOf" srcId="{7867F554-CC0C-44AF-8B96-80EA912D5FAE}" destId="{426CF90B-82C9-40F2-8780-F96AC1E3DBDE}" srcOrd="0" destOrd="0" presId="urn:microsoft.com/office/officeart/2005/8/layout/radial4"/>
    <dgm:cxn modelId="{C8FBBADE-F6CE-48D4-8607-24747F58A8B0}" type="presParOf" srcId="{7867F554-CC0C-44AF-8B96-80EA912D5FAE}" destId="{5A3F1015-3B1F-4BBF-9C76-3EF37B1E2B16}" srcOrd="1" destOrd="0" presId="urn:microsoft.com/office/officeart/2005/8/layout/radial4"/>
    <dgm:cxn modelId="{A5F915BC-3507-42EE-B666-878B79221211}" type="presParOf" srcId="{7867F554-CC0C-44AF-8B96-80EA912D5FAE}" destId="{49E09568-7BCE-4DAC-B928-07344376A48E}" srcOrd="2" destOrd="0" presId="urn:microsoft.com/office/officeart/2005/8/layout/radial4"/>
    <dgm:cxn modelId="{17423521-F6B7-4544-8680-AA5466CFCAF1}" type="presParOf" srcId="{7867F554-CC0C-44AF-8B96-80EA912D5FAE}" destId="{69EEA5EF-D523-4F29-A313-5FA8BC5C3C7F}" srcOrd="3" destOrd="0" presId="urn:microsoft.com/office/officeart/2005/8/layout/radial4"/>
    <dgm:cxn modelId="{6D44FAAA-14DB-4089-89E9-C416E47AD274}" type="presParOf" srcId="{7867F554-CC0C-44AF-8B96-80EA912D5FAE}" destId="{09AE25F4-B52F-46D4-BDDC-ABAF375DCC2B}" srcOrd="4" destOrd="0" presId="urn:microsoft.com/office/officeart/2005/8/layout/radial4"/>
    <dgm:cxn modelId="{C0113C10-EEFA-47D5-88BF-B491D79174D8}" type="presParOf" srcId="{7867F554-CC0C-44AF-8B96-80EA912D5FAE}" destId="{8F325BEF-7944-49C9-8614-4BEBC9D8B1B4}" srcOrd="5" destOrd="0" presId="urn:microsoft.com/office/officeart/2005/8/layout/radial4"/>
    <dgm:cxn modelId="{A6EEB6EB-FA7C-4474-915C-B092F865F5F8}" type="presParOf" srcId="{7867F554-CC0C-44AF-8B96-80EA912D5FAE}" destId="{DC3D931A-8923-494C-BC8C-124D2B01CFA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72E1CE-2E87-460F-B21B-CB74449646C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80631-5A37-408B-B87B-35D824E63147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Виды проектов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4FF0A413-E4AF-4288-A2EC-975AEC20D985}" type="parTrans" cxnId="{AFF7EB60-CE6B-4EBE-9372-5CC3100C177B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2C2EA8DD-8B9E-41BB-B60D-0D9E645E23EF}" type="sibTrans" cxnId="{AFF7EB60-CE6B-4EBE-9372-5CC3100C177B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930984A5-6F97-4A43-8103-BB324A78AD9C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Мини-проекты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525E912B-D818-4C68-ADA1-5D262FFE4853}" type="parTrans" cxnId="{7E0B5159-D037-47CF-9475-EA87EDF5D26E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D0C4ADCF-1BA7-4937-86D0-259EB5D3C2FF}" type="sibTrans" cxnId="{7E0B5159-D037-47CF-9475-EA87EDF5D26E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C9E95B70-9575-42CE-A226-9B2D0DC99F48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Краткосрочные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B8CB2C69-F1D7-40E6-960C-A95BEEABCF34}" type="parTrans" cxnId="{A8D1ADB8-F33E-4067-A8E0-CE8DE591C970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715E5D9E-F0FA-4507-8048-FBE8F109B636}" type="sibTrans" cxnId="{A8D1ADB8-F33E-4067-A8E0-CE8DE591C970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49EAF77A-43F0-44FE-AAFE-E6326B3B307B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Недельные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432181BF-0A56-488E-B871-413DAF661AE4}" type="parTrans" cxnId="{111EF5E4-41A2-4BA8-BB8A-07C74F7364C6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566D2B83-1C41-4A11-92CB-EB96B08E28D2}" type="sibTrans" cxnId="{111EF5E4-41A2-4BA8-BB8A-07C74F7364C6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2291D0BC-461E-4C10-940B-B3C325706863}">
      <dgm:prSet custT="1"/>
      <dgm:spPr/>
      <dgm:t>
        <a:bodyPr/>
        <a:lstStyle/>
        <a:p>
          <a:r>
            <a:rPr lang="ru-RU" sz="2400" b="1" i="0" dirty="0" smtClean="0">
              <a:solidFill>
                <a:srgbClr val="FFC000"/>
              </a:solidFill>
              <a:latin typeface="Book Antiqua" pitchFamily="18" charset="0"/>
            </a:rPr>
            <a:t>Годичные</a:t>
          </a:r>
          <a:endParaRPr lang="ru-RU" sz="2400" b="1" i="0" dirty="0">
            <a:solidFill>
              <a:srgbClr val="FFC000"/>
            </a:solidFill>
            <a:latin typeface="Book Antiqua" pitchFamily="18" charset="0"/>
          </a:endParaRPr>
        </a:p>
      </dgm:t>
    </dgm:pt>
    <dgm:pt modelId="{30EDDE2D-C845-4A2D-9062-FE7A118D6CC8}" type="parTrans" cxnId="{E6F5DA43-7F9D-494D-8F79-E4A50ABBC168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2C38950B-5115-4CDB-8EC2-4927D5D0D0C3}" type="sibTrans" cxnId="{E6F5DA43-7F9D-494D-8F79-E4A50ABBC168}">
      <dgm:prSet/>
      <dgm:spPr/>
      <dgm:t>
        <a:bodyPr/>
        <a:lstStyle/>
        <a:p>
          <a:endParaRPr lang="ru-RU" sz="2000" b="1" i="0">
            <a:solidFill>
              <a:srgbClr val="FFC000"/>
            </a:solidFill>
            <a:latin typeface="Book Antiqua" pitchFamily="18" charset="0"/>
          </a:endParaRPr>
        </a:p>
      </dgm:t>
    </dgm:pt>
    <dgm:pt modelId="{DA049AA6-F777-4B70-9E6E-9E0B8DB068D2}" type="pres">
      <dgm:prSet presAssocID="{2472E1CE-2E87-460F-B21B-CB74449646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E1C86-77B2-4EFD-9A3B-3FE1F25E6062}" type="pres">
      <dgm:prSet presAssocID="{A6A80631-5A37-408B-B87B-35D824E63147}" presName="centerShape" presStyleLbl="node0" presStyleIdx="0" presStyleCnt="1"/>
      <dgm:spPr/>
      <dgm:t>
        <a:bodyPr/>
        <a:lstStyle/>
        <a:p>
          <a:endParaRPr lang="ru-RU"/>
        </a:p>
      </dgm:t>
    </dgm:pt>
    <dgm:pt modelId="{C7E050C0-C125-4AB3-A8E0-F2A7C0B7498A}" type="pres">
      <dgm:prSet presAssocID="{525E912B-D818-4C68-ADA1-5D262FFE4853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9813F1B-106B-441A-A78B-C6EA7E92BA53}" type="pres">
      <dgm:prSet presAssocID="{930984A5-6F97-4A43-8103-BB324A78AD9C}" presName="node" presStyleLbl="node1" presStyleIdx="0" presStyleCnt="4" custRadScaleRad="104565" custRadScaleInc="-1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85483-BF84-4178-B369-2DE594BEAED8}" type="pres">
      <dgm:prSet presAssocID="{B8CB2C69-F1D7-40E6-960C-A95BEEABCF3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01CDC7F6-54EB-484D-B40E-5096E5A2F700}" type="pres">
      <dgm:prSet presAssocID="{C9E95B70-9575-42CE-A226-9B2D0DC99F48}" presName="node" presStyleLbl="node1" presStyleIdx="1" presStyleCnt="4" custScaleX="124892" custScaleY="77124" custRadScaleRad="97503" custRadScaleInc="-29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B486-0FD0-4E0F-A862-C509C4610125}" type="pres">
      <dgm:prSet presAssocID="{432181BF-0A56-488E-B871-413DAF661AE4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E8D888A-7B06-4374-8169-BF6FEC83A177}" type="pres">
      <dgm:prSet presAssocID="{49EAF77A-43F0-44FE-AAFE-E6326B3B307B}" presName="node" presStyleLbl="node1" presStyleIdx="2" presStyleCnt="4" custScaleX="154936" custScaleY="101074" custRadScaleRad="105164" custRadScaleInc="40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B7C57-D968-4FFC-91B7-DA28C07E03C7}" type="pres">
      <dgm:prSet presAssocID="{30EDDE2D-C845-4A2D-9062-FE7A118D6CC8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E77E284-4394-4C20-B6F1-2B585F604F2F}" type="pres">
      <dgm:prSet presAssocID="{2291D0BC-461E-4C10-940B-B3C325706863}" presName="node" presStyleLbl="node1" presStyleIdx="3" presStyleCnt="4" custRadScaleRad="97166" custRadScaleInc="2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42021-45A5-488E-B8DE-DC9C6FC1E6E6}" type="presOf" srcId="{49EAF77A-43F0-44FE-AAFE-E6326B3B307B}" destId="{EE8D888A-7B06-4374-8169-BF6FEC83A177}" srcOrd="0" destOrd="0" presId="urn:microsoft.com/office/officeart/2005/8/layout/radial4"/>
    <dgm:cxn modelId="{A3D74A8C-F164-4733-AE74-506F3631A525}" type="presOf" srcId="{30EDDE2D-C845-4A2D-9062-FE7A118D6CC8}" destId="{81AB7C57-D968-4FFC-91B7-DA28C07E03C7}" srcOrd="0" destOrd="0" presId="urn:microsoft.com/office/officeart/2005/8/layout/radial4"/>
    <dgm:cxn modelId="{E539742D-C5DC-4516-96D9-4953DC4300B8}" type="presOf" srcId="{432181BF-0A56-488E-B871-413DAF661AE4}" destId="{8B57B486-0FD0-4E0F-A862-C509C4610125}" srcOrd="0" destOrd="0" presId="urn:microsoft.com/office/officeart/2005/8/layout/radial4"/>
    <dgm:cxn modelId="{D9CAE597-6B08-453A-8EC0-1591AC30619E}" type="presOf" srcId="{930984A5-6F97-4A43-8103-BB324A78AD9C}" destId="{E9813F1B-106B-441A-A78B-C6EA7E92BA53}" srcOrd="0" destOrd="0" presId="urn:microsoft.com/office/officeart/2005/8/layout/radial4"/>
    <dgm:cxn modelId="{E6F5DA43-7F9D-494D-8F79-E4A50ABBC168}" srcId="{A6A80631-5A37-408B-B87B-35D824E63147}" destId="{2291D0BC-461E-4C10-940B-B3C325706863}" srcOrd="3" destOrd="0" parTransId="{30EDDE2D-C845-4A2D-9062-FE7A118D6CC8}" sibTransId="{2C38950B-5115-4CDB-8EC2-4927D5D0D0C3}"/>
    <dgm:cxn modelId="{15D9384F-3EF1-40C8-909C-6C06EFE2AD18}" type="presOf" srcId="{A6A80631-5A37-408B-B87B-35D824E63147}" destId="{E8EE1C86-77B2-4EFD-9A3B-3FE1F25E6062}" srcOrd="0" destOrd="0" presId="urn:microsoft.com/office/officeart/2005/8/layout/radial4"/>
    <dgm:cxn modelId="{C94370AF-ED45-44AD-91E9-E03E7695CB45}" type="presOf" srcId="{2291D0BC-461E-4C10-940B-B3C325706863}" destId="{EE77E284-4394-4C20-B6F1-2B585F604F2F}" srcOrd="0" destOrd="0" presId="urn:microsoft.com/office/officeart/2005/8/layout/radial4"/>
    <dgm:cxn modelId="{E15AD660-BED1-44D2-8891-D5BC532F379D}" type="presOf" srcId="{2472E1CE-2E87-460F-B21B-CB74449646CD}" destId="{DA049AA6-F777-4B70-9E6E-9E0B8DB068D2}" srcOrd="0" destOrd="0" presId="urn:microsoft.com/office/officeart/2005/8/layout/radial4"/>
    <dgm:cxn modelId="{C0B5634D-BC8E-4E8B-B5E7-AF2701E6C486}" type="presOf" srcId="{C9E95B70-9575-42CE-A226-9B2D0DC99F48}" destId="{01CDC7F6-54EB-484D-B40E-5096E5A2F700}" srcOrd="0" destOrd="0" presId="urn:microsoft.com/office/officeart/2005/8/layout/radial4"/>
    <dgm:cxn modelId="{A8D1ADB8-F33E-4067-A8E0-CE8DE591C970}" srcId="{A6A80631-5A37-408B-B87B-35D824E63147}" destId="{C9E95B70-9575-42CE-A226-9B2D0DC99F48}" srcOrd="1" destOrd="0" parTransId="{B8CB2C69-F1D7-40E6-960C-A95BEEABCF34}" sibTransId="{715E5D9E-F0FA-4507-8048-FBE8F109B636}"/>
    <dgm:cxn modelId="{111EF5E4-41A2-4BA8-BB8A-07C74F7364C6}" srcId="{A6A80631-5A37-408B-B87B-35D824E63147}" destId="{49EAF77A-43F0-44FE-AAFE-E6326B3B307B}" srcOrd="2" destOrd="0" parTransId="{432181BF-0A56-488E-B871-413DAF661AE4}" sibTransId="{566D2B83-1C41-4A11-92CB-EB96B08E28D2}"/>
    <dgm:cxn modelId="{F0AFB893-7723-4F7E-B5DC-93FDC0554757}" type="presOf" srcId="{B8CB2C69-F1D7-40E6-960C-A95BEEABCF34}" destId="{86E85483-BF84-4178-B369-2DE594BEAED8}" srcOrd="0" destOrd="0" presId="urn:microsoft.com/office/officeart/2005/8/layout/radial4"/>
    <dgm:cxn modelId="{7E0B5159-D037-47CF-9475-EA87EDF5D26E}" srcId="{A6A80631-5A37-408B-B87B-35D824E63147}" destId="{930984A5-6F97-4A43-8103-BB324A78AD9C}" srcOrd="0" destOrd="0" parTransId="{525E912B-D818-4C68-ADA1-5D262FFE4853}" sibTransId="{D0C4ADCF-1BA7-4937-86D0-259EB5D3C2FF}"/>
    <dgm:cxn modelId="{C829D841-C3C8-4D04-9928-ED4600F9A538}" type="presOf" srcId="{525E912B-D818-4C68-ADA1-5D262FFE4853}" destId="{C7E050C0-C125-4AB3-A8E0-F2A7C0B7498A}" srcOrd="0" destOrd="0" presId="urn:microsoft.com/office/officeart/2005/8/layout/radial4"/>
    <dgm:cxn modelId="{AFF7EB60-CE6B-4EBE-9372-5CC3100C177B}" srcId="{2472E1CE-2E87-460F-B21B-CB74449646CD}" destId="{A6A80631-5A37-408B-B87B-35D824E63147}" srcOrd="0" destOrd="0" parTransId="{4FF0A413-E4AF-4288-A2EC-975AEC20D985}" sibTransId="{2C2EA8DD-8B9E-41BB-B60D-0D9E645E23EF}"/>
    <dgm:cxn modelId="{29B6BE87-01E1-413C-BAF4-7205FE19786F}" type="presParOf" srcId="{DA049AA6-F777-4B70-9E6E-9E0B8DB068D2}" destId="{E8EE1C86-77B2-4EFD-9A3B-3FE1F25E6062}" srcOrd="0" destOrd="0" presId="urn:microsoft.com/office/officeart/2005/8/layout/radial4"/>
    <dgm:cxn modelId="{10CB8F5D-6979-4E17-8B61-07C2F894CD8B}" type="presParOf" srcId="{DA049AA6-F777-4B70-9E6E-9E0B8DB068D2}" destId="{C7E050C0-C125-4AB3-A8E0-F2A7C0B7498A}" srcOrd="1" destOrd="0" presId="urn:microsoft.com/office/officeart/2005/8/layout/radial4"/>
    <dgm:cxn modelId="{B84E7BFD-56F4-46AF-9791-AB76067BD552}" type="presParOf" srcId="{DA049AA6-F777-4B70-9E6E-9E0B8DB068D2}" destId="{E9813F1B-106B-441A-A78B-C6EA7E92BA53}" srcOrd="2" destOrd="0" presId="urn:microsoft.com/office/officeart/2005/8/layout/radial4"/>
    <dgm:cxn modelId="{8A7FEE3F-252E-4E33-81F4-97C0D0C45781}" type="presParOf" srcId="{DA049AA6-F777-4B70-9E6E-9E0B8DB068D2}" destId="{86E85483-BF84-4178-B369-2DE594BEAED8}" srcOrd="3" destOrd="0" presId="urn:microsoft.com/office/officeart/2005/8/layout/radial4"/>
    <dgm:cxn modelId="{0BB0DFA2-C98F-46E4-A906-85BA68A9CD80}" type="presParOf" srcId="{DA049AA6-F777-4B70-9E6E-9E0B8DB068D2}" destId="{01CDC7F6-54EB-484D-B40E-5096E5A2F700}" srcOrd="4" destOrd="0" presId="urn:microsoft.com/office/officeart/2005/8/layout/radial4"/>
    <dgm:cxn modelId="{EA89D06F-D3E3-45FB-A8D7-69B0D033F525}" type="presParOf" srcId="{DA049AA6-F777-4B70-9E6E-9E0B8DB068D2}" destId="{8B57B486-0FD0-4E0F-A862-C509C4610125}" srcOrd="5" destOrd="0" presId="urn:microsoft.com/office/officeart/2005/8/layout/radial4"/>
    <dgm:cxn modelId="{233D6BB3-9260-4F70-8146-7CEC170EA476}" type="presParOf" srcId="{DA049AA6-F777-4B70-9E6E-9E0B8DB068D2}" destId="{EE8D888A-7B06-4374-8169-BF6FEC83A177}" srcOrd="6" destOrd="0" presId="urn:microsoft.com/office/officeart/2005/8/layout/radial4"/>
    <dgm:cxn modelId="{7C305E2B-2CA3-4A96-B348-650B3A34A452}" type="presParOf" srcId="{DA049AA6-F777-4B70-9E6E-9E0B8DB068D2}" destId="{81AB7C57-D968-4FFC-91B7-DA28C07E03C7}" srcOrd="7" destOrd="0" presId="urn:microsoft.com/office/officeart/2005/8/layout/radial4"/>
    <dgm:cxn modelId="{CD6B51E7-84B3-4B05-84BF-6E96906F3A33}" type="presParOf" srcId="{DA049AA6-F777-4B70-9E6E-9E0B8DB068D2}" destId="{EE77E284-4394-4C20-B6F1-2B585F604F2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79DDD-9666-4723-9797-03AC3C3449B6}">
      <dsp:nvSpPr>
        <dsp:cNvPr id="0" name=""/>
        <dsp:cNvSpPr/>
      </dsp:nvSpPr>
      <dsp:spPr>
        <a:xfrm>
          <a:off x="1403537" y="2415"/>
          <a:ext cx="5689100" cy="997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Проектная деятельность учащихся</a:t>
          </a:r>
          <a:endParaRPr lang="ru-RU" sz="2000" b="1" kern="1200" dirty="0">
            <a:latin typeface="Book Antiqua" pitchFamily="18" charset="0"/>
          </a:endParaRPr>
        </a:p>
      </dsp:txBody>
      <dsp:txXfrm>
        <a:off x="1403537" y="2415"/>
        <a:ext cx="5689100" cy="997653"/>
      </dsp:txXfrm>
    </dsp:sp>
    <dsp:sp modelId="{84A04EA5-FB42-4FCB-9494-9C7CAE91E53A}">
      <dsp:nvSpPr>
        <dsp:cNvPr id="0" name=""/>
        <dsp:cNvSpPr/>
      </dsp:nvSpPr>
      <dsp:spPr>
        <a:xfrm>
          <a:off x="1972447" y="1000069"/>
          <a:ext cx="544734" cy="102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556"/>
              </a:lnTo>
              <a:lnTo>
                <a:pt x="544734" y="1026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E704C-8AF3-41B3-9CC6-CFCE00301F5F}">
      <dsp:nvSpPr>
        <dsp:cNvPr id="0" name=""/>
        <dsp:cNvSpPr/>
      </dsp:nvSpPr>
      <dsp:spPr>
        <a:xfrm>
          <a:off x="2517182" y="1264930"/>
          <a:ext cx="3134511" cy="152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Результат деятельности учащихся в рамках исследовательской деятельности</a:t>
          </a:r>
          <a:endParaRPr lang="ru-RU" sz="1800" b="1" kern="1200" dirty="0">
            <a:latin typeface="Book Antiqua" pitchFamily="18" charset="0"/>
          </a:endParaRPr>
        </a:p>
      </dsp:txBody>
      <dsp:txXfrm>
        <a:off x="2517182" y="1264930"/>
        <a:ext cx="3134511" cy="1523391"/>
      </dsp:txXfrm>
    </dsp:sp>
    <dsp:sp modelId="{37F54615-9E5E-4A7A-A70E-A59ED3D03EA1}">
      <dsp:nvSpPr>
        <dsp:cNvPr id="0" name=""/>
        <dsp:cNvSpPr/>
      </dsp:nvSpPr>
      <dsp:spPr>
        <a:xfrm>
          <a:off x="1972447" y="1000069"/>
          <a:ext cx="334238" cy="294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497"/>
              </a:lnTo>
              <a:lnTo>
                <a:pt x="334238" y="2940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9DD4E-7B16-4D2E-A530-7FB322DE606F}">
      <dsp:nvSpPr>
        <dsp:cNvPr id="0" name=""/>
        <dsp:cNvSpPr/>
      </dsp:nvSpPr>
      <dsp:spPr>
        <a:xfrm>
          <a:off x="2306685" y="2931058"/>
          <a:ext cx="3348681" cy="201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Интегративное дидактическое средство развития, обучения и воспитания, которое позволяет вырабатывать и развивать  УУД</a:t>
          </a:r>
          <a:endParaRPr lang="ru-RU" sz="1800" b="1" kern="1200" dirty="0">
            <a:latin typeface="Book Antiqua" pitchFamily="18" charset="0"/>
          </a:endParaRPr>
        </a:p>
      </dsp:txBody>
      <dsp:txXfrm>
        <a:off x="2306685" y="2931058"/>
        <a:ext cx="3348681" cy="20190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AA368-3CE0-4B68-AF8A-B59D3E1E87FF}">
      <dsp:nvSpPr>
        <dsp:cNvPr id="0" name=""/>
        <dsp:cNvSpPr/>
      </dsp:nvSpPr>
      <dsp:spPr>
        <a:xfrm>
          <a:off x="0" y="2345049"/>
          <a:ext cx="8001027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4330A-58A9-4B70-8A37-529EEA1DCEDD}">
      <dsp:nvSpPr>
        <dsp:cNvPr id="0" name=""/>
        <dsp:cNvSpPr/>
      </dsp:nvSpPr>
      <dsp:spPr>
        <a:xfrm>
          <a:off x="400051" y="714377"/>
          <a:ext cx="7029462" cy="2590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4" tIns="0" rIns="2116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Book Antiqua" pitchFamily="18" charset="0"/>
            </a:rPr>
            <a:t>Разработка и внедрение нормативных документов</a:t>
          </a:r>
          <a:endParaRPr lang="ru-RU" sz="3200" kern="1200" dirty="0">
            <a:latin typeface="Book Antiqua" pitchFamily="18" charset="0"/>
          </a:endParaRPr>
        </a:p>
      </dsp:txBody>
      <dsp:txXfrm>
        <a:off x="400051" y="714377"/>
        <a:ext cx="7029462" cy="25900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5CDED4-2FDD-41E7-929C-8563FB61AB3C}">
      <dsp:nvSpPr>
        <dsp:cNvPr id="0" name=""/>
        <dsp:cNvSpPr/>
      </dsp:nvSpPr>
      <dsp:spPr>
        <a:xfrm>
          <a:off x="0" y="1344765"/>
          <a:ext cx="8258204" cy="33526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928" tIns="458216" rIns="6409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 Antiqua" pitchFamily="18" charset="0"/>
            </a:rPr>
            <a:t>Курсовая подготовка;</a:t>
          </a:r>
          <a:endParaRPr lang="ru-RU" sz="2000" kern="1200" dirty="0">
            <a:latin typeface="Book Antiqu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 Antiqua" pitchFamily="18" charset="0"/>
            </a:rPr>
            <a:t>Участники проекта «Школа цифрового века»;</a:t>
          </a:r>
          <a:endParaRPr lang="ru-RU" sz="2000" kern="1200" dirty="0">
            <a:latin typeface="Book Antiqu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 Antiqua" pitchFamily="18" charset="0"/>
            </a:rPr>
            <a:t>Информационные ресурсы;</a:t>
          </a:r>
          <a:endParaRPr lang="ru-RU" sz="2000" kern="1200" dirty="0">
            <a:latin typeface="Book Antiqu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ook Antiqua" pitchFamily="18" charset="0"/>
            </a:rPr>
            <a:t>Областные, районные семинары, «мастер-классы», научно-практические конференции;</a:t>
          </a:r>
          <a:endParaRPr lang="ru-RU" sz="2000" kern="1200" dirty="0">
            <a:latin typeface="Book Antiqua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0" y="1344765"/>
        <a:ext cx="8258204" cy="3352661"/>
      </dsp:txXfrm>
    </dsp:sp>
    <dsp:sp modelId="{1B8C7FEE-0B43-4555-8B63-70926128248F}">
      <dsp:nvSpPr>
        <dsp:cNvPr id="0" name=""/>
        <dsp:cNvSpPr/>
      </dsp:nvSpPr>
      <dsp:spPr>
        <a:xfrm>
          <a:off x="214312" y="0"/>
          <a:ext cx="6680920" cy="1569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98" tIns="0" rIns="2184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 Antiqua" pitchFamily="18" charset="0"/>
            </a:rPr>
            <a:t>Профессиональная компетентность педагогов</a:t>
          </a:r>
        </a:p>
      </dsp:txBody>
      <dsp:txXfrm>
        <a:off x="214312" y="0"/>
        <a:ext cx="6680920" cy="15698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1378-934E-4D6F-9CA8-53C1656DE9D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6082-D682-40D6-9D21-9D19E2DF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5"/>
            <a:ext cx="8786874" cy="281465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как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эффективная форма организации работы с одаренными детьми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уроках русского языка и литературы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4572032" cy="1281106"/>
          </a:xfrm>
        </p:spPr>
        <p:txBody>
          <a:bodyPr>
            <a:normAutofit/>
          </a:bodyPr>
          <a:lstStyle/>
          <a:p>
            <a:pPr algn="r"/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Марунич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b="1" i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Татьяна </a:t>
            </a:r>
            <a:r>
              <a:rPr lang="ru-RU" sz="1600" b="1" i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Александровна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607220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2015 год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428605"/>
          <a:ext cx="8929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4156460"/>
            <a:ext cx="2500330" cy="21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214818"/>
            <a:ext cx="2960779" cy="21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28604"/>
            <a:ext cx="2000264" cy="16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832339"/>
            <a:ext cx="2316006" cy="202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900igr.net/datas/literatura/Lirika/0007-007-Proverim-krossvord.jpg"/>
          <p:cNvPicPr/>
          <p:nvPr/>
        </p:nvPicPr>
        <p:blipFill>
          <a:blip r:embed="rId3" cstate="print"/>
          <a:srcRect t="22474" b="6892"/>
          <a:stretch>
            <a:fillRect/>
          </a:stretch>
        </p:blipFill>
        <p:spPr bwMode="auto">
          <a:xfrm>
            <a:off x="0" y="0"/>
            <a:ext cx="254158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290"/>
          <a:ext cx="864396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66" name="Picture 2" descr="http://otvet.imgsmail.ru/download/b6e08b6f2653b287412aeb6cac131b17_i-42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00637"/>
            <a:ext cx="1857356" cy="18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5405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Виды проектов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171" name="Содержимое 4" descr="экран плазм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74013" y="188913"/>
            <a:ext cx="1169987" cy="11699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981075"/>
            <a:ext cx="8362950" cy="5688013"/>
          </a:xfrm>
        </p:spPr>
        <p:txBody>
          <a:bodyPr rtlCol="0"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Творческий – это описание творческой деятельности: газета, альманах,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спектакль, игра, праздник; (праздник «Путешествие по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стране фольклор»,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спектакль по сказке С. Маршака «Двенадцать месяцев»);</a:t>
            </a:r>
          </a:p>
          <a:p>
            <a:pPr>
              <a:buNone/>
              <a:defRPr/>
            </a:pPr>
            <a:endParaRPr lang="ru-RU" sz="17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36760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Виды проектов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Ролевые, игровые – литературные персонажи или выдуманные герои, имитирующие социальные или деловые отношения, осложняемые придуманными участниками ситуациями;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886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Виды проектов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142984"/>
            <a:ext cx="8258204" cy="404337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Практико-ориентированный - используют принцип ориентации на практическое использование знаний, умений и навыков в процессе изучения русского языка, обеспечения активной речевой практики  («Раздаточный материал для урока»);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im7.asset.yvimg.kz/userimages/mssunny/Imqe0M76qZChTcqyYvoY9x74bvDDu8.jpg"/>
          <p:cNvPicPr>
            <a:picLocks noChangeAspect="1" noChangeArrowheads="1"/>
          </p:cNvPicPr>
          <p:nvPr/>
        </p:nvPicPr>
        <p:blipFill>
          <a:blip r:embed="rId2" cstate="print"/>
          <a:srcRect r="689" b="8376"/>
          <a:stretch>
            <a:fillRect/>
          </a:stretch>
        </p:blipFill>
        <p:spPr bwMode="auto">
          <a:xfrm>
            <a:off x="785786" y="4071942"/>
            <a:ext cx="3165497" cy="2428868"/>
          </a:xfrm>
          <a:prstGeom prst="rect">
            <a:avLst/>
          </a:prstGeom>
          <a:noFill/>
        </p:spPr>
      </p:pic>
      <p:pic>
        <p:nvPicPr>
          <p:cNvPr id="6" name="Рисунок 5" descr="http://img1.liveinternet.ru/images/attach/c/1/60/442/60442154_1276773837_323966_87113700x500.jpg"/>
          <p:cNvPicPr/>
          <p:nvPr/>
        </p:nvPicPr>
        <p:blipFill>
          <a:blip r:embed="rId3" cstate="print"/>
          <a:srcRect b="5919"/>
          <a:stretch>
            <a:fillRect/>
          </a:stretch>
        </p:blipFill>
        <p:spPr bwMode="auto">
          <a:xfrm>
            <a:off x="5643570" y="4143380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Виды проектов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Исследовательский - обязательно предусматривает эксперимент, данный доклад имеет чёткую структуру: реферат, доклад, научная статья;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Виды проектов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Реферативно-описательный – ориентирован в основном на обработку информации, выявление проблем, не предусматривает экспериментальной проверки;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Примерные варианты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тем учебных проектов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 уроках русского языка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5720" y="1785926"/>
            <a:ext cx="8429684" cy="48942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«Использование односоставных предложений в лирических произведениях А.С. Пушкина»;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«Музей русского слова»;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Общество защиты русского языка;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«Лингвистические кроссворды, чайнворды, ребусы»;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Исторический календарь топонима;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«Азбука вежливости для первоклашек»;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«И мы защитим тебя, русская речь, великое русское слово»(А.А. Ахматова);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«Неологизмы в речи школьников»;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«В начале было слово» и др.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2293" name="Содержимое 7" descr="книги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15206" y="5357812"/>
            <a:ext cx="1693863" cy="15001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22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Примерные варианты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тем учебных проектов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 уроках литературы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596" y="2143116"/>
            <a:ext cx="8329642" cy="507207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Возникновение басни в России;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Рекомендации по составлению домашней библиотеки;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Инсценировка;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Создание сценария праздника;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Выпуск сборника творческих работ;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Слово о писателях;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Устное народное творчество в нашей жизни;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«Время читать Чехова»;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Проект «Литературная викторина»;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«Писатели Тульского края» и другие.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317" name="Содержимое 7" descr="свитки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5084763"/>
            <a:ext cx="1379538" cy="15890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Цели филологического образования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0" y="1357298"/>
            <a:ext cx="8501122" cy="507209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dirty="0">
                <a:latin typeface="Book Antiqua" pitchFamily="18" charset="0"/>
              </a:rPr>
              <a:t>воспитание грамотного, эстетически развитого, заинтересованного читателя, способного к полноценному осмыслению произведений художественной словесности;</a:t>
            </a:r>
          </a:p>
          <a:p>
            <a:pPr lvl="0" algn="just"/>
            <a:r>
              <a:rPr lang="ru-RU" sz="2000" dirty="0">
                <a:latin typeface="Book Antiqua" pitchFamily="18" charset="0"/>
              </a:rPr>
              <a:t>развитие ценностно-смысловой сферы личности на основе высоких духовно-нравственных идеалов, воплощенных в отечественной и зарубежной художественной литературе; </a:t>
            </a:r>
          </a:p>
          <a:p>
            <a:pPr lvl="0" algn="just"/>
            <a:r>
              <a:rPr lang="ru-RU" sz="2000" dirty="0">
                <a:latin typeface="Book Antiqua" pitchFamily="18" charset="0"/>
              </a:rPr>
              <a:t>целенаправленное и системное приобщение молодого поколения к наследию отечественной и зарубежной классической литературы и лучшим образцам современной литературы.</a:t>
            </a:r>
          </a:p>
          <a:p>
            <a:pPr lvl="0" algn="just"/>
            <a:r>
              <a:rPr lang="ru-RU" sz="2000" dirty="0">
                <a:latin typeface="Book Antiqua" pitchFamily="18" charset="0"/>
              </a:rPr>
              <a:t>развивать интеллектуальные и творческие способности, образное и логическое мышление, эмоциональную отзывчивость, эстетический вкус учащихся в процессе взаимодействия с искусством слова;</a:t>
            </a:r>
          </a:p>
          <a:p>
            <a:pPr algn="r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(из Концепции школьного</a:t>
            </a:r>
          </a:p>
          <a:p>
            <a:pPr algn="r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филологического образования)</a:t>
            </a:r>
          </a:p>
          <a:p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Не снабжайте детей готовыми формулами, формулы – пустота, обогатите их образами и картинками, на которых видны связующие нити. Успешнее и дальше идёт тот, кто мучительно преодолевает себя и препятствия. Любовь к познанию – вот главное мерило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Антуан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де Сент-Экзюпери</a:t>
            </a:r>
          </a:p>
          <a:p>
            <a:pPr algn="r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Спасибо за внимание!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1435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«Филологическое образование - вся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деятельность участников образовательного процесса,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направленная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на овладение языком 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приобщение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к художественной литературе, в том числе дополнительному образованию и самообразованию вне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школы»</a:t>
            </a:r>
          </a:p>
          <a:p>
            <a:pPr algn="r"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(из Концепции школьного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филологического образования)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Метод проектов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5" name="Содержимое 10" descr="экран плазм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12088" y="1196975"/>
            <a:ext cx="1169987" cy="1169988"/>
          </a:xfrm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357158" y="1357298"/>
          <a:ext cx="8496175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err="1" smtClean="0">
                <a:latin typeface="Book Antiqua" pitchFamily="18" charset="0"/>
              </a:rPr>
              <a:t>Управленческо-методическое</a:t>
            </a:r>
            <a:r>
              <a:rPr lang="ru-RU" b="1" i="1" dirty="0" smtClean="0">
                <a:latin typeface="Book Antiqua" pitchFamily="18" charset="0"/>
              </a:rPr>
              <a:t> сопровождение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00063" y="1428736"/>
          <a:ext cx="8001027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28596" y="1428736"/>
          <a:ext cx="8258204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err="1" smtClean="0">
                <a:latin typeface="Book Antiqua" pitchFamily="18" charset="0"/>
              </a:rPr>
              <a:t>Управленческо-методическое</a:t>
            </a:r>
            <a:r>
              <a:rPr lang="ru-RU" b="1" i="1" dirty="0" smtClean="0">
                <a:latin typeface="Book Antiqua" pitchFamily="18" charset="0"/>
              </a:rPr>
              <a:t> сопровождение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34290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Семинар-практикум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для учителей русского языка и литературы «Проектная и исследовательская деятельность учащихся начальных классов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в практическом применении»</a:t>
            </a:r>
          </a:p>
          <a:p>
            <a:pPr algn="r"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на базе МОУ «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Гурьевская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СШ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им. С.К. Иванчикова»</a:t>
            </a:r>
          </a:p>
          <a:p>
            <a:pPr algn="r">
              <a:buNone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4546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atin typeface="Book Antiqua" pitchFamily="18" charset="0"/>
              </a:rPr>
              <a:t>Учебно-познавательная компетентность учащихся</a:t>
            </a:r>
            <a:br>
              <a:rPr lang="ru-RU" b="1" i="1" dirty="0" smtClean="0">
                <a:latin typeface="Book Antiqua" pitchFamily="18" charset="0"/>
              </a:rPr>
            </a:br>
            <a:endParaRPr lang="ru-RU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14282" y="1928802"/>
          <a:ext cx="8472518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596" y="357167"/>
          <a:ext cx="8429683" cy="5826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57586"/>
                <a:gridCol w="5072097"/>
              </a:tblGrid>
              <a:tr h="44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Book Antiqua" pitchFamily="18" charset="0"/>
                        </a:rPr>
                        <a:t>УЧЕНИК</a:t>
                      </a:r>
                      <a:endParaRPr lang="ru-RU" sz="2400" b="1" i="1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Book Antiqua" pitchFamily="18" charset="0"/>
                        </a:rPr>
                        <a:t>УЧИТЕЛЬ</a:t>
                      </a:r>
                      <a:endParaRPr lang="ru-RU" sz="2400" b="1" i="1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</a:rPr>
                        <a:t>определяет </a:t>
                      </a:r>
                      <a:r>
                        <a:rPr lang="ru-RU" sz="1800" dirty="0">
                          <a:latin typeface="Book Antiqua" pitchFamily="18" charset="0"/>
                        </a:rPr>
                        <a:t>цель деятельности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</a:rPr>
                        <a:t>помогает </a:t>
                      </a:r>
                      <a:r>
                        <a:rPr lang="ru-RU" sz="1800" dirty="0">
                          <a:latin typeface="Book Antiqua" pitchFamily="18" charset="0"/>
                        </a:rPr>
                        <a:t>ему в этом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открывает новые знания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рекомендует источники знаний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</a:rPr>
                        <a:t>экспериментирует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раскрывает возможные формы и методы эксперимента, помогает организовывать познавательно-трудовую деятельность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5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выбирает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содействует прогнозированию результатов выбора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</a:rPr>
                        <a:t>активен</a:t>
                      </a:r>
                      <a:endParaRPr lang="ru-RU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создает условия для проявления активности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субъект обучения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партнер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5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несет ответственность за результаты своей деятельности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</a:rPr>
                        <a:t>помогает оценить полученные результаты и выявить способы совершенствования деятельности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491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Проектная деятельность  как эффективная форма организации работы с одаренными детьми  на уроках русского языка и литературы</vt:lpstr>
      <vt:lpstr>Слайд 2</vt:lpstr>
      <vt:lpstr>Слайд 3</vt:lpstr>
      <vt:lpstr>Метод проектов</vt:lpstr>
      <vt:lpstr>Управленческо-методическое сопровождение </vt:lpstr>
      <vt:lpstr>Управленческо-методическое сопровождение </vt:lpstr>
      <vt:lpstr>Слайд 7</vt:lpstr>
      <vt:lpstr>Учебно-познавательная компетентность учащихся </vt:lpstr>
      <vt:lpstr>Слайд 9</vt:lpstr>
      <vt:lpstr>Слайд 10</vt:lpstr>
      <vt:lpstr>Слайд 11</vt:lpstr>
      <vt:lpstr>Виды проектов</vt:lpstr>
      <vt:lpstr>Виды проектов</vt:lpstr>
      <vt:lpstr>Виды проектов</vt:lpstr>
      <vt:lpstr>Виды проектов</vt:lpstr>
      <vt:lpstr>Виды проектов</vt:lpstr>
      <vt:lpstr>Примерные варианты  тем учебных проектов  на уроках русского языка</vt:lpstr>
      <vt:lpstr>Примерные варианты  тем учебных проектов  на уроках литературы</vt:lpstr>
      <vt:lpstr>Цели филологического образования</vt:lpstr>
      <vt:lpstr>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как эффективная форма организации работы с одаренными детьми  на уроках русского языка и литературы</dc:title>
  <dc:creator>Admin</dc:creator>
  <cp:lastModifiedBy>Admin</cp:lastModifiedBy>
  <cp:revision>68</cp:revision>
  <dcterms:created xsi:type="dcterms:W3CDTF">2015-08-18T18:16:44Z</dcterms:created>
  <dcterms:modified xsi:type="dcterms:W3CDTF">2015-09-30T19:08:05Z</dcterms:modified>
</cp:coreProperties>
</file>