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971"/>
    <a:srgbClr val="669900"/>
    <a:srgbClr val="FFFF99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14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5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18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15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6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99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5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24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25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4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8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46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B4CF3-7417-4854-BB60-A69EDA0ADB6B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574E2-6206-4824-BAA7-0ABBD7ABF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oscow-telecom.ru/faq.php" TargetMode="External"/><Relationship Id="rId2" Type="http://schemas.openxmlformats.org/officeDocument/2006/relationships/hyperlink" Target="http://dit.isuct.ru/ivt/sitanov/Literatura/InformLes_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9"/>
            <a:ext cx="7416824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Minion Pro Cond" pitchFamily="18" charset="0"/>
              </a:rPr>
              <a:t>Аппаратные и программные средства компьютерной сети</a:t>
            </a:r>
            <a:endParaRPr lang="ru-RU" b="1" dirty="0">
              <a:latin typeface="Minion Pro C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132856"/>
            <a:ext cx="6256784" cy="7920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Информатика, 9 класс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47664" y="3501008"/>
            <a:ext cx="62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Выполнила: </a:t>
            </a:r>
            <a:r>
              <a:rPr lang="ru-RU" b="1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Шутраева</a:t>
            </a:r>
            <a:r>
              <a:rPr lang="ru-RU" b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Татьяна Николаевна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учитель информатики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47664" y="4715918"/>
            <a:ext cx="62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БОУ Высокогорская школа №3</a:t>
            </a:r>
            <a:endParaRPr lang="ru-RU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176387"/>
              </p:ext>
            </p:extLst>
          </p:nvPr>
        </p:nvGraphicFramePr>
        <p:xfrm>
          <a:off x="395536" y="1052736"/>
          <a:ext cx="8424936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184820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Модем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Клиент-программа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Трафик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4820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IP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-адрес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Протокол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Топология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4820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Провайдер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Телеком-</a:t>
                      </a:r>
                      <a:r>
                        <a:rPr lang="ru-RU" sz="32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муникация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Сетевой адаптер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766" y="4809398"/>
            <a:ext cx="2467496" cy="17309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39" y="167249"/>
            <a:ext cx="6858299" cy="70788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Minion Pro Cond" pitchFamily="18" charset="0"/>
                <a:ea typeface="+mj-ea"/>
                <a:cs typeface="+mj-cs"/>
              </a:rPr>
              <a:t>Играем в прятки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20770" y="4725144"/>
            <a:ext cx="2799702" cy="18722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устройство (компьютерная плата), которое устанавливается внутрь системного блока и служит для подключения провода локальной сети с выходом в Интернет к вашему компьютеру.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ownloads\казиник\1_5255061e85d6c5255061e85d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99" y="1268760"/>
            <a:ext cx="2142701" cy="143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1052736"/>
            <a:ext cx="2799702" cy="18722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Устройство, которое </a:t>
            </a:r>
            <a:r>
              <a:rPr lang="ru-RU" sz="1400" b="1" dirty="0" smtClean="0">
                <a:solidFill>
                  <a:schemeClr val="tx1"/>
                </a:solidFill>
              </a:rPr>
              <a:t>преобразует </a:t>
            </a:r>
            <a:r>
              <a:rPr lang="ru-RU" sz="1400" b="1" dirty="0">
                <a:solidFill>
                  <a:schemeClr val="tx1"/>
                </a:solidFill>
              </a:rPr>
              <a:t>цифровые сигналы компьютера в аналоговые </a:t>
            </a:r>
            <a:r>
              <a:rPr lang="ru-RU" sz="1400" b="1" dirty="0" smtClean="0">
                <a:solidFill>
                  <a:schemeClr val="tx1"/>
                </a:solidFill>
              </a:rPr>
              <a:t>сигналы </a:t>
            </a:r>
            <a:r>
              <a:rPr lang="ru-RU" sz="1400" b="1" dirty="0">
                <a:solidFill>
                  <a:schemeClr val="tx1"/>
                </a:solidFill>
              </a:rPr>
              <a:t>для дальнейшей </a:t>
            </a:r>
            <a:r>
              <a:rPr lang="ru-RU" sz="1400" b="1" dirty="0" smtClean="0">
                <a:solidFill>
                  <a:schemeClr val="tx1"/>
                </a:solidFill>
              </a:rPr>
              <a:t>передачи </a:t>
            </a:r>
            <a:r>
              <a:rPr lang="ru-RU" sz="1400" b="1" dirty="0">
                <a:solidFill>
                  <a:schemeClr val="tx1"/>
                </a:solidFill>
              </a:rPr>
              <a:t>по телефонным линиям, а затем осуществляет обратное преобразование.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24407" y="1052736"/>
            <a:ext cx="2799702" cy="18722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программа, установленная на компьютере пользователя, которая может осуществлять сетевой запрос 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43" y="3165602"/>
            <a:ext cx="2592288" cy="141552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766" y="2966329"/>
            <a:ext cx="2243232" cy="16165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124744"/>
            <a:ext cx="2189806" cy="164235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31" y="4879726"/>
            <a:ext cx="2516764" cy="156304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128722"/>
            <a:ext cx="1794639" cy="145240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657" y="5061689"/>
            <a:ext cx="2452693" cy="122634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04146" y="2924944"/>
            <a:ext cx="2799702" cy="1800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уникальный сетевой адрес узла в компьютерной сети, построенной по протоколу IP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16104" y="1052322"/>
            <a:ext cx="2799702" cy="18722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поток (или объем) информации, проходящей через канал связи или приходящийся на сайт/сервер. Может быть исходящим и входящим.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24407" y="2924530"/>
            <a:ext cx="2799702" cy="1800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единый </a:t>
            </a:r>
            <a:r>
              <a:rPr lang="ru-RU" dirty="0" smtClean="0">
                <a:solidFill>
                  <a:sysClr val="windowText" lastClr="000000"/>
                </a:solidFill>
              </a:rPr>
              <a:t>унифицированный </a:t>
            </a:r>
            <a:r>
              <a:rPr lang="ru-RU" dirty="0">
                <a:solidFill>
                  <a:sysClr val="windowText" lastClr="000000"/>
                </a:solidFill>
              </a:rPr>
              <a:t>стандарт, который </a:t>
            </a:r>
            <a:r>
              <a:rPr lang="ru-RU" dirty="0" smtClean="0">
                <a:solidFill>
                  <a:sysClr val="windowText" lastClr="000000"/>
                </a:solidFill>
              </a:rPr>
              <a:t>определяет </a:t>
            </a:r>
            <a:r>
              <a:rPr lang="ru-RU" dirty="0">
                <a:solidFill>
                  <a:sysClr val="windowText" lastClr="000000"/>
                </a:solidFill>
              </a:rPr>
              <a:t>алгоритм передачи информации в сетях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024109" y="2924944"/>
            <a:ext cx="2799702" cy="1800200"/>
          </a:xfrm>
          <a:prstGeom prst="rect">
            <a:avLst/>
          </a:prstGeom>
          <a:solidFill>
            <a:srgbClr val="95C9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Логический и физический способ соединения компьютеров, кабелей и других </a:t>
            </a:r>
            <a:r>
              <a:rPr lang="ru-RU" dirty="0" smtClean="0">
                <a:solidFill>
                  <a:sysClr val="windowText" lastClr="000000"/>
                </a:solidFill>
              </a:rPr>
              <a:t>компонентов в сеть</a:t>
            </a:r>
            <a:r>
              <a:rPr lang="ru-RU" dirty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4724730"/>
            <a:ext cx="2799702" cy="18726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организация, предоставляющая услуги доступа к сети Интернет и иные связанные с Интернетом услуги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03848" y="4725144"/>
            <a:ext cx="2812256" cy="18722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передача </a:t>
            </a:r>
            <a:r>
              <a:rPr lang="ru-RU" dirty="0">
                <a:solidFill>
                  <a:schemeClr val="tx1"/>
                </a:solidFill>
              </a:rPr>
              <a:t>информации на дальние расстояния</a:t>
            </a:r>
          </a:p>
        </p:txBody>
      </p:sp>
      <p:pic>
        <p:nvPicPr>
          <p:cNvPr id="23" name="Picture 2" descr="C:\Users\user\AppData\Local\Microsoft\Windows\Temporary Internet Files\Content.IE5\QR25GXPB\MC900434859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58556" y="22609"/>
            <a:ext cx="1029713" cy="1029713"/>
          </a:xfrm>
          <a:prstGeom prst="rect">
            <a:avLst/>
          </a:prstGeom>
          <a:noFill/>
        </p:spPr>
      </p:pic>
      <p:pic>
        <p:nvPicPr>
          <p:cNvPr id="24" name="Picture 2" descr="C:\Users\user\AppData\Local\Microsoft\Windows\Temporary Internet Files\Content.IE5\QR25GXPB\MC900434859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9057605">
            <a:off x="50904" y="37038"/>
            <a:ext cx="1000853" cy="1000853"/>
          </a:xfrm>
          <a:prstGeom prst="rect">
            <a:avLst/>
          </a:prstGeom>
          <a:noFill/>
        </p:spPr>
      </p:pic>
      <p:pic>
        <p:nvPicPr>
          <p:cNvPr id="25" name="Picture 2" descr="C:\Users\user\AppData\Local\Microsoft\Windows\Temporary Internet Files\Content.IE5\QR25GXPB\MC900434859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54830">
            <a:off x="5587479" y="169936"/>
            <a:ext cx="857250" cy="857250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394098" y="1052736"/>
            <a:ext cx="2799702" cy="187220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04311" y="1052736"/>
            <a:ext cx="2799702" cy="187220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12160" y="1052736"/>
            <a:ext cx="2799702" cy="18722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4098" y="2924944"/>
            <a:ext cx="2799702" cy="1800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16039" y="2936258"/>
            <a:ext cx="2799702" cy="1800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35837" y="2936672"/>
            <a:ext cx="2799702" cy="1800200"/>
          </a:xfrm>
          <a:prstGeom prst="rect">
            <a:avLst/>
          </a:prstGeom>
          <a:solidFill>
            <a:srgbClr val="95C9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7216" y="4736458"/>
            <a:ext cx="2799702" cy="18726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05528" y="4746920"/>
            <a:ext cx="2812256" cy="18722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22450" y="4746920"/>
            <a:ext cx="2799702" cy="18722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6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25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5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2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" grpId="0" animBg="1"/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648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Minion Pro Cond" pitchFamily="18" charset="0"/>
              </a:rPr>
              <a:t>Интернет-ресурсы</a:t>
            </a:r>
            <a:endParaRPr lang="ru-RU" sz="3200" b="1" dirty="0" smtClean="0">
              <a:latin typeface="Minion Pro Cond" pitchFamily="18" charset="0"/>
              <a:hlinkClick r:id="rId2"/>
            </a:endParaRPr>
          </a:p>
          <a:p>
            <a:endParaRPr lang="ru-RU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http://dit.isuct.ru/ivt/sitanov/Literatura/InformLes_5.html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http://moscow-telecom.ru/faq.php</a:t>
            </a:r>
            <a:endParaRPr lang="ru-RU" dirty="0" smtClean="0"/>
          </a:p>
          <a:p>
            <a:r>
              <a:rPr lang="en-US" dirty="0"/>
              <a:t>http://</a:t>
            </a:r>
            <a:r>
              <a:rPr lang="en-US" dirty="0" smtClean="0"/>
              <a:t>your-hosting.ru/terms</a:t>
            </a:r>
            <a:endParaRPr lang="ru-RU" dirty="0"/>
          </a:p>
          <a:p>
            <a:r>
              <a:rPr lang="en-US" dirty="0"/>
              <a:t>http://</a:t>
            </a:r>
            <a:r>
              <a:rPr lang="en-US" dirty="0" smtClean="0"/>
              <a:t>www.lessons-tva.info/edu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7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175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Аппаратные и программные средства компьютерной сети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User</cp:lastModifiedBy>
  <cp:revision>15</cp:revision>
  <dcterms:created xsi:type="dcterms:W3CDTF">2014-09-25T10:49:04Z</dcterms:created>
  <dcterms:modified xsi:type="dcterms:W3CDTF">2014-09-30T18:41:33Z</dcterms:modified>
</cp:coreProperties>
</file>