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8" r:id="rId2"/>
    <p:sldId id="261" r:id="rId3"/>
    <p:sldId id="282" r:id="rId4"/>
    <p:sldId id="281" r:id="rId5"/>
    <p:sldId id="260" r:id="rId6"/>
    <p:sldId id="262" r:id="rId7"/>
    <p:sldId id="263" r:id="rId8"/>
    <p:sldId id="280" r:id="rId9"/>
    <p:sldId id="264" r:id="rId10"/>
    <p:sldId id="274" r:id="rId11"/>
    <p:sldId id="265" r:id="rId12"/>
    <p:sldId id="277" r:id="rId13"/>
    <p:sldId id="279" r:id="rId14"/>
    <p:sldId id="273" r:id="rId15"/>
    <p:sldId id="266" r:id="rId16"/>
    <p:sldId id="267" r:id="rId17"/>
    <p:sldId id="268" r:id="rId18"/>
    <p:sldId id="269" r:id="rId19"/>
    <p:sldId id="271" r:id="rId20"/>
    <p:sldId id="283" r:id="rId21"/>
    <p:sldId id="256" r:id="rId22"/>
    <p:sldId id="257" r:id="rId23"/>
    <p:sldId id="259" r:id="rId24"/>
    <p:sldId id="276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2" autoAdjust="0"/>
    <p:restoredTop sz="94660"/>
  </p:normalViewPr>
  <p:slideViewPr>
    <p:cSldViewPr>
      <p:cViewPr varScale="1">
        <p:scale>
          <a:sx n="64" d="100"/>
          <a:sy n="64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474748D-6B09-4C27-9791-C89EF73D69DF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69C687-58FB-43AE-866A-98B24960B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uvNVZMdeIk&amp;feature=player_embedded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5;&#1076;&#1080;&#1085;&#1099;&#1081;%20&#1091;&#1088;&#1086;&#1082;%202015\&#1045;&#1076;&#1080;&#1085;&#1099;&#1081;%20&#1091;&#1088;&#1086;&#1082;%20&#1073;&#1077;&#1079;&#1086;&#1087;&#1072;&#1089;&#1085;&#1086;&#1089;&#1090;&#1080;%20&#1074;%20&#1048;&#1085;&#1090;&#1077;&#1088;&#1085;&#1077;&#1090;&#1077;.%2027-30%20&#1086;&#1082;&#1090;&#1103;&#1073;&#1088;&#1103;%20&#1074;&#1086;%20&#1074;&#1089;&#1077;&#1093;%20&#1096;&#1082;&#1086;&#1083;&#1072;&#1093;%20&#1089;&#1090;&#1088;&#1072;&#1085;&#1099;..mp4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mYb0U8gmm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5;&#1076;&#1080;&#1085;&#1099;&#1081;%20&#1091;&#1088;&#1086;&#1082;%202015\&#1041;&#1077;&#1079;&#1086;&#1087;&#1072;&#1089;&#1085;&#1099;&#1081;%20&#1080;&#1085;&#1090;&#1077;&#1088;&#1085;&#1077;&#1090;%20-%20&#1076;&#1077;&#1090;&#1103;&#1084;!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dndex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Единый урок безопасности в сети Интернет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доступа к </a:t>
            </a:r>
            <a:r>
              <a:rPr lang="ru-RU" dirty="0" err="1" smtClean="0"/>
              <a:t>аккаунтам</a:t>
            </a:r>
            <a:r>
              <a:rPr lang="ru-RU" dirty="0" smtClean="0"/>
              <a:t> в социальных сетях</a:t>
            </a:r>
            <a:endParaRPr lang="ru-RU" dirty="0"/>
          </a:p>
        </p:txBody>
      </p:sp>
      <p:pic>
        <p:nvPicPr>
          <p:cNvPr id="4" name="Содержимое 3" descr="KuyZ8RWSDD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0856"/>
            <a:ext cx="7239000" cy="45243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Мошенники могут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Заставить жертву ввести свои данные на поддельном сайте.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Подобрать пароль жертвы, если он не сложный.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Восстановить пароль жертвы с помощью «секретного вопроса» или введённого ящика электронной почты.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Перехватить пароль жертвы при передаче его по незащищённым каналам связи.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1gWCp2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167" y="1609725"/>
            <a:ext cx="6983065" cy="4846638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Мошенники могут 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Заставить жертву ввести свои данные на поддельном сайте.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Подобрать пароль жертвы, если он не сложный.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Восстановить пароль жертвы с помощью «секретного вопроса» или введённого ящика электронной почты.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Перехватить пароль жертвы при передаче его по незащищённым каналам связи.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Фишинговые</a:t>
            </a:r>
            <a:r>
              <a:rPr lang="ru-RU" dirty="0" smtClean="0"/>
              <a:t> сайты</a:t>
            </a:r>
            <a:endParaRPr lang="ru-RU" dirty="0"/>
          </a:p>
        </p:txBody>
      </p:sp>
      <p:pic>
        <p:nvPicPr>
          <p:cNvPr id="4" name="Содержимое 3" descr="uRrubeGvN4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2948" y="3435636"/>
            <a:ext cx="2127504" cy="1194816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Задание </a:t>
            </a:r>
            <a:r>
              <a:rPr lang="ru-RU" sz="4800" b="1" dirty="0" smtClean="0"/>
              <a:t>«Пароль» 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Пароль </a:t>
            </a:r>
            <a:r>
              <a:rPr lang="ru-RU" dirty="0"/>
              <a:t>называется </a:t>
            </a:r>
            <a:r>
              <a:rPr lang="ru-RU" dirty="0" err="1"/>
              <a:t>криптостойким</a:t>
            </a:r>
            <a:r>
              <a:rPr lang="ru-RU" dirty="0"/>
              <a:t>, если выполнены 4 критерия:</a:t>
            </a:r>
            <a:endParaRPr lang="ru-RU" sz="3600" dirty="0"/>
          </a:p>
          <a:p>
            <a:pPr lvl="2"/>
            <a:r>
              <a:rPr lang="ru-RU" dirty="0"/>
              <a:t>Пароль содержит строчные латинские буквы</a:t>
            </a:r>
            <a:endParaRPr lang="ru-RU" sz="2800" dirty="0"/>
          </a:p>
          <a:p>
            <a:pPr lvl="2"/>
            <a:r>
              <a:rPr lang="ru-RU" dirty="0"/>
              <a:t>Пароль содержит заглавные латинские буквы</a:t>
            </a:r>
            <a:endParaRPr lang="ru-RU" sz="2800" dirty="0"/>
          </a:p>
          <a:p>
            <a:pPr lvl="2"/>
            <a:r>
              <a:rPr lang="ru-RU" dirty="0"/>
              <a:t>Пароль содержит цифры</a:t>
            </a:r>
            <a:endParaRPr lang="ru-RU" sz="2800" dirty="0"/>
          </a:p>
          <a:p>
            <a:pPr lvl="2"/>
            <a:r>
              <a:rPr lang="ru-RU" dirty="0"/>
              <a:t>Длина пароля не менее 8 символов</a:t>
            </a:r>
            <a:endParaRPr lang="ru-RU" sz="2800" dirty="0"/>
          </a:p>
          <a:p>
            <a:pPr>
              <a:buNone/>
            </a:pPr>
            <a:r>
              <a:rPr lang="ru-RU" dirty="0"/>
              <a:t>Требуется по данным паролям определить, сколько критериев </a:t>
            </a:r>
            <a:r>
              <a:rPr lang="ru-RU" dirty="0" err="1"/>
              <a:t>криптостойкости</a:t>
            </a:r>
            <a:r>
              <a:rPr lang="ru-RU" dirty="0"/>
              <a:t> выполнено:</a:t>
            </a:r>
            <a:endParaRPr lang="ru-RU" sz="3600" dirty="0"/>
          </a:p>
          <a:p>
            <a:pPr>
              <a:buNone/>
            </a:pPr>
            <a:r>
              <a:rPr lang="ru-RU" dirty="0"/>
              <a:t> </a:t>
            </a:r>
            <a:endParaRPr lang="ru-RU" sz="3600" dirty="0"/>
          </a:p>
          <a:p>
            <a:pPr>
              <a:buNone/>
            </a:pPr>
            <a:r>
              <a:rPr lang="ru-RU" dirty="0"/>
              <a:t>а)     1aA    </a:t>
            </a:r>
            <a:endParaRPr lang="ru-RU" sz="3600" dirty="0"/>
          </a:p>
          <a:p>
            <a:pPr>
              <a:buNone/>
            </a:pPr>
            <a:r>
              <a:rPr lang="ru-RU" dirty="0"/>
              <a:t>б)     AaBbCc12         </a:t>
            </a:r>
            <a:endParaRPr lang="ru-RU" sz="3600" dirty="0"/>
          </a:p>
          <a:p>
            <a:pPr>
              <a:buNone/>
            </a:pPr>
            <a:r>
              <a:rPr lang="ru-RU" dirty="0"/>
              <a:t>в)     </a:t>
            </a:r>
            <a:r>
              <a:rPr lang="ru-RU" dirty="0" err="1"/>
              <a:t>AAAaaaAAA</a:t>
            </a:r>
            <a:endParaRPr lang="ru-RU" sz="3600" dirty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Платёжные мошенничества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289625" cy="419308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6646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Слишком выгодные покупки. Рекомендации как не попасться на уловку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844824"/>
            <a:ext cx="8153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Не доверяйте объявлениям о подозрительно дешёвых товарах.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Перед покупкой поищите в интернете отзывы об </a:t>
            </a:r>
            <a:r>
              <a:rPr lang="ru-RU" dirty="0" err="1" smtClean="0"/>
              <a:t>интернет-магазине</a:t>
            </a:r>
            <a:r>
              <a:rPr lang="ru-RU" dirty="0" smtClean="0"/>
              <a:t> или частном продавце, который предлагает товар. Если информации нет или её недостаточно, откажитесь от </a:t>
            </a:r>
            <a:r>
              <a:rPr lang="ru-RU" dirty="0" err="1" smtClean="0"/>
              <a:t>опокупки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Выпрашивание</a:t>
            </a:r>
            <a:r>
              <a:rPr lang="ru-RU" dirty="0" smtClean="0"/>
              <a:t> денег со взломанных </a:t>
            </a:r>
            <a:r>
              <a:rPr lang="ru-RU" dirty="0" err="1" smtClean="0"/>
              <a:t>аккаунтов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Фальшивые </a:t>
            </a:r>
            <a:r>
              <a:rPr lang="ru-RU" dirty="0" err="1" smtClean="0"/>
              <a:t>смс</a:t>
            </a:r>
            <a:r>
              <a:rPr lang="ru-RU" dirty="0" smtClean="0"/>
              <a:t> от «знакомых»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2648" y="2029544"/>
            <a:ext cx="8153400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Всегда лучше перезвонить знакомому и уточнить, правда ли он сейчас нуждается в деньгах.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Если возможности позвонить нет, можно задать какой-нибудь проверочный вопрос, ответ на который может знать только знакомый.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Бесплатное скачивание файлов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Угроза!</a:t>
            </a:r>
          </a:p>
          <a:p>
            <a:pPr algn="ctr">
              <a:buNone/>
            </a:pPr>
            <a:endParaRPr lang="ru-RU" sz="6600" b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Платная </a:t>
            </a:r>
            <a:r>
              <a:rPr lang="ru-RU" sz="4400" b="1" dirty="0" err="1" smtClean="0">
                <a:solidFill>
                  <a:srgbClr val="FF0000"/>
                </a:solidFill>
              </a:rPr>
              <a:t>смс</a:t>
            </a:r>
            <a:r>
              <a:rPr lang="ru-RU" sz="4400" b="1" dirty="0" smtClean="0">
                <a:solidFill>
                  <a:srgbClr val="FF0000"/>
                </a:solidFill>
              </a:rPr>
              <a:t> подписка на номер мобильного телефона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2708920"/>
            <a:ext cx="1008112" cy="1800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u="sng" dirty="0" smtClean="0">
                <a:hlinkClick r:id="rId3"/>
              </a:rPr>
              <a:t>http://www.youtube.com/watch?v=9uvNVZMdeIk&amp;feature=player_embedded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6" name="Единый урок безопасности в Интернете. 27-30 октября во всех школах страны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67399" y="1628800"/>
            <a:ext cx="8576601" cy="48243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Телефон доверия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Номер всероссийского детского телефона доверия (8-800-2500015) в случае 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4770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Внимание! Конкурс!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1547664" y="692696"/>
            <a:ext cx="1296144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876256" y="3861048"/>
            <a:ext cx="1296144" cy="129614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сетевичок.рф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На сайте http: </a:t>
            </a:r>
            <a:r>
              <a:rPr lang="ru-RU" b="1" dirty="0" err="1"/>
              <a:t>сетевичок.рф</a:t>
            </a:r>
            <a:r>
              <a:rPr lang="ru-RU" dirty="0"/>
              <a:t> объявлен online-конкурс по </a:t>
            </a:r>
            <a:r>
              <a:rPr lang="ru-RU" dirty="0" err="1"/>
              <a:t>кибербезопасности</a:t>
            </a:r>
            <a:r>
              <a:rPr lang="ru-RU" dirty="0"/>
              <a:t> среди подростков, целью которого является формирование у молодого поколения следующих компетенций:</a:t>
            </a:r>
          </a:p>
          <a:p>
            <a:r>
              <a:rPr lang="ru-RU" dirty="0" smtClean="0"/>
              <a:t>ВИКТОРИНЫ- Как работают викторины, начисляются в них баллы, повторный проход викторин и многое другое</a:t>
            </a:r>
          </a:p>
          <a:p>
            <a:endParaRPr lang="ru-RU" dirty="0" smtClean="0"/>
          </a:p>
          <a:p>
            <a:r>
              <a:rPr lang="ru-RU" dirty="0" smtClean="0"/>
              <a:t>КОНКУРС ЭССЕ -Как отправлять работу, какие требования к эссе, как начисляются баллы</a:t>
            </a:r>
          </a:p>
          <a:p>
            <a:endParaRPr lang="ru-RU" dirty="0" smtClean="0"/>
          </a:p>
          <a:p>
            <a:r>
              <a:rPr lang="ru-RU" dirty="0" smtClean="0"/>
              <a:t>КОНКУРС РИСУНКОВ -Какие работы принимаются, как добавить свою работу, сколько баллов можно получить</a:t>
            </a:r>
          </a:p>
          <a:p>
            <a:endParaRPr lang="ru-RU" dirty="0" smtClean="0"/>
          </a:p>
          <a:p>
            <a:r>
              <a:rPr lang="ru-RU" dirty="0" smtClean="0"/>
              <a:t>КОНКУРС БЛОГА ШКОЛЬНОГО ВСЕЗНАЙКИ -Конкурс проводится по теме </a:t>
            </a:r>
            <a:r>
              <a:rPr lang="ru-RU" dirty="0" err="1" smtClean="0"/>
              <a:t>медиаграмотности</a:t>
            </a:r>
            <a:r>
              <a:rPr lang="ru-RU" dirty="0" smtClean="0"/>
              <a:t>, умению создавать цифровой </a:t>
            </a:r>
            <a:r>
              <a:rPr lang="ru-RU" dirty="0" err="1" smtClean="0"/>
              <a:t>контент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ОПРОСЫ- Как работают опросы и сколько баллов можно получить за участие в опросах</a:t>
            </a:r>
          </a:p>
          <a:p>
            <a:endParaRPr lang="ru-RU" dirty="0" smtClean="0"/>
          </a:p>
          <a:p>
            <a:r>
              <a:rPr lang="ru-RU" dirty="0" smtClean="0"/>
              <a:t>ФИНАЛ, ПРИЗЫ, ДИПЛОМЫ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сетевичок.рф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Задачи </a:t>
            </a:r>
            <a:r>
              <a:rPr lang="ru-RU" dirty="0" err="1"/>
              <a:t>квеста</a:t>
            </a:r>
            <a:r>
              <a:rPr lang="ru-RU" dirty="0"/>
              <a:t> - это викторины с имитацией ситуаций в интернете, игры, кроссворды, виртуальные путешествия по миру, </a:t>
            </a:r>
            <a:r>
              <a:rPr lang="ru-RU" dirty="0" err="1"/>
              <a:t>вебинары</a:t>
            </a:r>
            <a:r>
              <a:rPr lang="ru-RU" dirty="0"/>
              <a:t>, лекции, конкурсы фото и рисунков, конкурс эссе о сайтах с позитивным </a:t>
            </a:r>
            <a:r>
              <a:rPr lang="ru-RU" dirty="0" err="1"/>
              <a:t>контентом</a:t>
            </a:r>
            <a:r>
              <a:rPr lang="ru-RU" dirty="0"/>
              <a:t> и многое другое.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341" b="5185"/>
          <a:stretch>
            <a:fillRect/>
          </a:stretch>
        </p:blipFill>
        <p:spPr bwMode="auto">
          <a:xfrm>
            <a:off x="214282" y="1714488"/>
            <a:ext cx="82325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сетевичок.рф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Ребята, а какая </a:t>
            </a:r>
            <a:r>
              <a:rPr lang="ru-RU" sz="6000" dirty="0" smtClean="0">
                <a:solidFill>
                  <a:srgbClr val="FF0000"/>
                </a:solidFill>
              </a:rPr>
              <a:t>ПАМЯТКА </a:t>
            </a:r>
            <a:r>
              <a:rPr lang="ru-RU" sz="6000" dirty="0" smtClean="0"/>
              <a:t>получилась у вас?</a:t>
            </a:r>
            <a:endParaRPr lang="ru-RU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r>
              <a:rPr lang="ru-RU" sz="1200" u="sng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hlinkClick r:id="rId3"/>
              </a:rPr>
              <a:t>http://www.youtube.com/watch?v=pmYb0U8gmmM</a:t>
            </a:r>
            <a:endParaRPr lang="ru-RU" dirty="0"/>
          </a:p>
        </p:txBody>
      </p:sp>
      <p:pic>
        <p:nvPicPr>
          <p:cNvPr id="4" name="Безопасный интернет - детям!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7272808" cy="527782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Единый урок безопасности в сети Интернет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Цель: Предотвращение возможных негативных последствий использования Интернета.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Ознакомление с возможными угрозами сети Интернет.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Приобретение навыка выявления мошеннических манипуляций над пользователем.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Выработка тактики безопасного поведения пользователя в сети.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Компьютерные вирусы</a:t>
            </a:r>
            <a:endParaRPr lang="ru-RU" dirty="0"/>
          </a:p>
        </p:txBody>
      </p:sp>
      <p:pic>
        <p:nvPicPr>
          <p:cNvPr id="4" name="Содержимое 3" descr="t4jai4n0l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9209"/>
            <a:ext cx="7239000" cy="4207669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Рекомендации: защита от вирусов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Используйте антивирусное программное обеспечение с обновленными базами сигнатур.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Внимательно проверяйте доменное имя сайта (например,</a:t>
            </a:r>
            <a:r>
              <a:rPr lang="en-US" sz="3200" dirty="0" smtClean="0"/>
              <a:t> www</a:t>
            </a:r>
            <a:r>
              <a:rPr lang="ru-RU" sz="3200" dirty="0" smtClean="0"/>
              <a:t>.</a:t>
            </a:r>
            <a:r>
              <a:rPr lang="en-US" sz="3200" dirty="0" smtClean="0"/>
              <a:t>yandex.ru)</a:t>
            </a:r>
            <a:r>
              <a:rPr lang="ru-RU" sz="3200" dirty="0" smtClean="0"/>
              <a:t>, так как злоумышленники часто используют похожие имена сайтов, чтобы ввести жертву в заблуждение (например, </a:t>
            </a:r>
            <a:r>
              <a:rPr lang="en-US" sz="3200" dirty="0" smtClean="0">
                <a:hlinkClick r:id="rId2"/>
              </a:rPr>
              <a:t>www.yadndex.ru</a:t>
            </a:r>
            <a:r>
              <a:rPr lang="ru-RU" sz="3200" dirty="0" smtClean="0"/>
              <a:t>).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Обращайте внимание на предупреждения браузера или  поисковой машины о том, что сайт может угрожать безопасности компьютера.</a:t>
            </a:r>
          </a:p>
          <a:p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Не подключайте к своему компьютеру непроверенные съёмные носители.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Мошеннические письма</a:t>
            </a:r>
            <a:endParaRPr lang="ru-RU" dirty="0"/>
          </a:p>
        </p:txBody>
      </p:sp>
      <p:pic>
        <p:nvPicPr>
          <p:cNvPr id="4" name="Содержимое 3" descr="a9mAWKqXw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140" y="2570004"/>
            <a:ext cx="4389120" cy="292608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Внимательно прочитайте текст письма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Выделите в нём моменты, указывающие на то, что это спам.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Перечислите факты, указанные в письме, которые кажутся вам недостоверными, подозрительными.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Рекомендации: защита от мошенников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Внимательно изучите письмо. Проверьте достоверность описанных фактов. Если в письме предлагается большая выгода за незначительное вознаграждение, скорее всего, оно мошенническое.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Игнорируйте такие письма.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609</Words>
  <Application>Microsoft Office PowerPoint</Application>
  <PresentationFormat>Экран (4:3)</PresentationFormat>
  <Paragraphs>82</Paragraphs>
  <Slides>25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Единый урок безопасности в сети Интернет</vt:lpstr>
      <vt:lpstr>http://www.youtube.com/watch?v=9uvNVZMdeIk&amp;feature=player_embedded,  </vt:lpstr>
      <vt:lpstr>http://www.youtube.com/watch?v=pmYb0U8gmmM</vt:lpstr>
      <vt:lpstr>Единый урок безопасности в сети Интернет</vt:lpstr>
      <vt:lpstr>Компьютерные вирусы</vt:lpstr>
      <vt:lpstr>Рекомендации: защита от вирусов</vt:lpstr>
      <vt:lpstr>Мошеннические письма</vt:lpstr>
      <vt:lpstr>Задание</vt:lpstr>
      <vt:lpstr>Рекомендации: защита от мошенников</vt:lpstr>
      <vt:lpstr>Получение доступа к аккаунтам в социальных сетях</vt:lpstr>
      <vt:lpstr>Мошенники могут :</vt:lpstr>
      <vt:lpstr>Слайд 12</vt:lpstr>
      <vt:lpstr>Мошенники могут :</vt:lpstr>
      <vt:lpstr>Фишинговые сайты</vt:lpstr>
      <vt:lpstr>  Задание «Пароль»   </vt:lpstr>
      <vt:lpstr>Платёжные мошенничества</vt:lpstr>
      <vt:lpstr>Слишком выгодные покупки. Рекомендации как не попасться на уловку</vt:lpstr>
      <vt:lpstr>Выпрашивание денег со взломанных аккаунтов. Фальшивые смс от «знакомых»</vt:lpstr>
      <vt:lpstr>Бесплатное скачивание файлов</vt:lpstr>
      <vt:lpstr>Телефон доверия</vt:lpstr>
      <vt:lpstr>Внимание! Конкурс!</vt:lpstr>
      <vt:lpstr>сетевичок.рф</vt:lpstr>
      <vt:lpstr>сетевичок.рф</vt:lpstr>
      <vt:lpstr>сетевичок.рф</vt:lpstr>
      <vt:lpstr>Подводим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 Конкурс!</dc:title>
  <dc:creator>Юлия Конобеева</dc:creator>
  <cp:lastModifiedBy>Юлия Конобеева</cp:lastModifiedBy>
  <cp:revision>28</cp:revision>
  <dcterms:created xsi:type="dcterms:W3CDTF">2014-10-27T08:50:02Z</dcterms:created>
  <dcterms:modified xsi:type="dcterms:W3CDTF">2015-10-29T09:16:13Z</dcterms:modified>
</cp:coreProperties>
</file>