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302" r:id="rId2"/>
    <p:sldId id="274" r:id="rId3"/>
    <p:sldId id="275" r:id="rId4"/>
    <p:sldId id="297" r:id="rId5"/>
    <p:sldId id="276" r:id="rId6"/>
    <p:sldId id="277" r:id="rId7"/>
    <p:sldId id="279" r:id="rId8"/>
    <p:sldId id="281" r:id="rId9"/>
    <p:sldId id="282" r:id="rId10"/>
    <p:sldId id="283" r:id="rId11"/>
    <p:sldId id="284" r:id="rId12"/>
    <p:sldId id="298" r:id="rId13"/>
    <p:sldId id="299" r:id="rId14"/>
    <p:sldId id="285" r:id="rId15"/>
    <p:sldId id="289" r:id="rId16"/>
    <p:sldId id="288" r:id="rId17"/>
    <p:sldId id="290" r:id="rId18"/>
    <p:sldId id="292" r:id="rId19"/>
    <p:sldId id="259" r:id="rId20"/>
    <p:sldId id="261" r:id="rId21"/>
    <p:sldId id="300" r:id="rId22"/>
    <p:sldId id="267" r:id="rId23"/>
    <p:sldId id="303" r:id="rId24"/>
    <p:sldId id="27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EDD4F-20F0-46F6-9E9E-5A99C7ECE56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DC5AD-B84F-43AB-9199-ACCE0D2DE8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25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DC5AD-B84F-43AB-9199-ACCE0D2DE8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83047E-9236-4530-9581-0BBDB6648624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D24D56-9971-4901-AE58-17C5CB916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9F1A-5155-4CF8-9F16-D187EF6CD38E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0F6A-9CB6-448F-83FE-A86347EF8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2C3A-A2E7-4AAD-A9E4-743C800D87A3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8270-B3E7-4254-9863-908953662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B26A-0605-4EFB-A515-ECAD3E98A31F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1CFF-37DF-432B-AFA9-A71673F2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7C931-9F6D-4E02-B395-109C298EEC90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DB3919-1E5F-43F0-BFA1-8B7826066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5EC2-B519-477E-9049-A93E4B7101E7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F8E2-53EB-4C2E-A88C-0531CB819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E826-8109-40BC-AB3E-D6F7A5BA92E0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42EE-1A71-4FA1-B585-2C308A875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1EAE-F00D-43A6-AA47-CE2BB50D8C53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AB8D-0F19-4458-AB1F-61C589F4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1F2042-3DDD-42E0-AF1D-1F2CF73D63E2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19E11-5E74-4DB8-8A6E-87CF5DB2F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3D32-ED45-4CD1-942F-5D6424965161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8322-14C4-4A17-93DB-CA37EB3DD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C6AB6-ADAE-4B0F-8BB7-1EC58E20144D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6E1F63-1D9A-4422-B839-ECAF7F19B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A2CDCF0-BEF4-429A-A472-4D3D2C4C0DCB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AA31498-F999-497E-AD2E-424EFC97E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8" r:id="rId2"/>
    <p:sldLayoutId id="2147483786" r:id="rId3"/>
    <p:sldLayoutId id="2147483779" r:id="rId4"/>
    <p:sldLayoutId id="2147483780" r:id="rId5"/>
    <p:sldLayoutId id="2147483781" r:id="rId6"/>
    <p:sldLayoutId id="2147483787" r:id="rId7"/>
    <p:sldLayoutId id="2147483782" r:id="rId8"/>
    <p:sldLayoutId id="2147483788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48;&#1085;&#1089;&#1090;&#1088;&#1091;&#1084;&#1077;&#1085;&#1090;&#1072;&#1083;&#1100;&#1085;&#1072;&#1103;_&#1082;&#1086;&#1084;&#1087;&#1086;&#1079;&#1080;&#1094;&#1080;&#1103;_(mp3ostrov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luchsii-lekar.ucoz.ru/_fr/0/s280114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1.liveinternet.ru/images/attach/c/0/52/243/52243938_1260438993_ruka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20%D0%BA%D0%B8%D1%82%D0%B0%D0%B5%D1%86&amp;img_url=img1.liveinternet.ru/images/attach/c/1/61/983/61983851_1280129059_image0064.jpg&amp;pos=3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ubl.lib.ru/ARCHIVES/P/PAK_CHJE_VU/.Online/Pak_Chje_Vu-P001.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38600"/>
            <a:ext cx="8183880" cy="19964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400" b="1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</a:t>
            </a:r>
            <a:endParaRPr lang="ru-RU" sz="440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400" b="1" i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Использование </a:t>
            </a:r>
            <a:endParaRPr lang="ru-RU" sz="2400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метода Су - </a:t>
            </a:r>
            <a:r>
              <a:rPr lang="ru-RU" sz="2400" b="1" i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Джок</a:t>
            </a:r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</a:t>
            </a:r>
            <a:endParaRPr lang="ru-RU" sz="2400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как элемента оздоровительной</a:t>
            </a:r>
            <a:endParaRPr lang="ru-RU" sz="2400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гимнастики.</a:t>
            </a:r>
          </a:p>
          <a:p>
            <a:pPr algn="ctr">
              <a:buNone/>
            </a:pPr>
            <a:endParaRPr lang="ru-RU" sz="2400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4400" b="1" i="1" dirty="0" smtClean="0">
                <a:ln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« Здоровье на ладони»</a:t>
            </a:r>
          </a:p>
          <a:p>
            <a:pPr>
              <a:buNone/>
            </a:pPr>
            <a:endParaRPr lang="ru-RU" sz="4400" b="1" i="1" dirty="0" smtClean="0">
              <a:ln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>
                <a:ln w="6350"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                                                      </a:t>
            </a:r>
            <a:endParaRPr lang="ru-RU" sz="1400" dirty="0" smtClean="0">
              <a:ln w="6350">
                <a:solidFill>
                  <a:srgbClr val="00B05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b="1" dirty="0" smtClean="0">
                <a:ln w="6350"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                                                    </a:t>
            </a:r>
            <a:endParaRPr lang="ru-RU" sz="1400" dirty="0" smtClean="0">
              <a:ln w="6350">
                <a:solidFill>
                  <a:srgbClr val="00B05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b="1" dirty="0" smtClean="0">
                <a:ln w="6350"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           </a:t>
            </a:r>
            <a:endParaRPr lang="ru-RU" sz="1400" dirty="0" smtClean="0">
              <a:ln w="6350">
                <a:solidFill>
                  <a:srgbClr val="00B05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9" name="Инструментальная_композиция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10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User\Desktop\ruka_noga_gor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1000"/>
            <a:ext cx="2667000" cy="6132714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324600" y="533400"/>
            <a:ext cx="2170176" cy="5562600"/>
          </a:xfrm>
          <a:prstGeom prst="rect">
            <a:avLst/>
          </a:prstGeom>
          <a:solidFill>
            <a:srgbClr val="FFC000"/>
          </a:solidFill>
        </p:spPr>
        <p:txBody>
          <a:bodyPr vert="wordArtVert">
            <a:normAutofit fontScale="6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ГОРТАНЬ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2920" y="457200"/>
            <a:ext cx="2164080" cy="3200400"/>
          </a:xfrm>
          <a:prstGeom prst="rect">
            <a:avLst/>
          </a:prstGeom>
        </p:spPr>
        <p:txBody>
          <a:bodyPr/>
          <a:lstStyle/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838200"/>
            <a:ext cx="167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1" y="762000"/>
            <a:ext cx="1600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Гортань- </a:t>
            </a:r>
          </a:p>
          <a:p>
            <a:pPr algn="ctr">
              <a:lnSpc>
                <a:spcPct val="20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 2-я </a:t>
            </a:r>
          </a:p>
          <a:p>
            <a:pPr algn="ctr">
              <a:lnSpc>
                <a:spcPct val="20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часть </a:t>
            </a:r>
            <a:r>
              <a:rPr lang="ru-RU" sz="2800" dirty="0" smtClean="0">
                <a:solidFill>
                  <a:srgbClr val="0070C0"/>
                </a:solidFill>
              </a:rPr>
              <a:t>шейного отдела</a:t>
            </a:r>
          </a:p>
          <a:p>
            <a:pPr algn="ctr"/>
            <a:endParaRPr lang="ru-RU" sz="2800" dirty="0" smtClean="0">
              <a:solidFill>
                <a:srgbClr val="0070C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533400"/>
            <a:ext cx="7808976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ЩИТОВИДНАЯ ЖЕЛЕЗА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 descr="C:\Users\User\Desktop\any2fbimgloader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462213"/>
            <a:ext cx="7010400" cy="32527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" y="1752600"/>
            <a:ext cx="8229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Зону шеи: делим на три равные части , </a:t>
            </a:r>
            <a:r>
              <a:rPr lang="ru-RU" sz="2800" b="1" dirty="0" smtClean="0">
                <a:solidFill>
                  <a:srgbClr val="002060"/>
                </a:solidFill>
              </a:rPr>
              <a:t>3-я часть - </a:t>
            </a:r>
            <a:r>
              <a:rPr lang="ru-RU" sz="2800" dirty="0" smtClean="0">
                <a:solidFill>
                  <a:srgbClr val="002060"/>
                </a:solidFill>
              </a:rPr>
              <a:t>щитовидная железа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38766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905000"/>
            <a:ext cx="3600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533400"/>
            <a:ext cx="7808976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СЕРДЦЕ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900" b="1" noProof="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34200" y="1905001"/>
            <a:ext cx="1828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грудная клетка – до линии жизни, средняя линия грудной клетки, делим на 2 части; нижнюю часть занимает сердце (до линии жизни)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556151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09600" y="685801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609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Всю срединную линию брюшной полости делим пополам и отступаем вниз 5 мм.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Это зона пупка.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User\Desktop\ruka_noga_pe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"/>
            <a:ext cx="2438400" cy="6054435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019800" y="533400"/>
            <a:ext cx="1865376" cy="5562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wordArtVert">
            <a:normAutofit fontScale="67500" lnSpcReduction="2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ПЕЧЕНЬ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381000"/>
            <a:ext cx="182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User\Desktop\zhelud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09800"/>
            <a:ext cx="5163890" cy="35179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85800" y="533400"/>
            <a:ext cx="7808976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ЖЕЛУДОК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Картинка 19 из 1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762000"/>
            <a:ext cx="3730752" cy="5181600"/>
          </a:xfrm>
          <a:prstGeom prst="rect">
            <a:avLst/>
          </a:prstGeom>
          <a:noFill/>
        </p:spPr>
      </p:pic>
      <p:pic>
        <p:nvPicPr>
          <p:cNvPr id="36868" name="Picture 4" descr="C:\Users\User\Desktop\kishechni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4572994" cy="32766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533400"/>
            <a:ext cx="39624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КИШЕЧНИК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_02_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7193" y="530225"/>
            <a:ext cx="4515607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densravnovesie.ru/images/hands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0"/>
            <a:ext cx="76962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600" b="1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600" b="1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600" b="1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r>
              <a:rPr lang="ru-RU" sz="2000" b="1" i="1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Преимущества</a:t>
            </a: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</a:b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Метод включает в себя несколько направлений: диагностику, лечение, профилактику и оздоровление. Неоспоримыми достоинствами Су Джока являются:</a:t>
            </a:r>
          </a:p>
          <a:p>
            <a:pPr eaLnBrk="0" hangingPunct="0"/>
            <a:endParaRPr lang="ru-RU" sz="2000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r>
              <a:rPr lang="ru-RU" sz="2000">
                <a:ea typeface="Times New Roman" pitchFamily="18" charset="0"/>
                <a:cs typeface="Arial" charset="0"/>
              </a:rPr>
              <a:t> </a:t>
            </a:r>
            <a:r>
              <a:rPr lang="ru-RU" sz="2000" b="1" i="1">
                <a:ea typeface="Times New Roman" pitchFamily="18" charset="0"/>
                <a:cs typeface="Arial" charset="0"/>
              </a:rPr>
              <a:t>Высокая эффективность</a:t>
            </a:r>
            <a:r>
              <a:rPr lang="ru-RU" sz="2000">
                <a:ea typeface="Times New Roman" pitchFamily="18" charset="0"/>
                <a:cs typeface="Arial" charset="0"/>
              </a:rPr>
              <a:t> — при правильном определении точек воздействия эффект наступает в течение нескольких минут, иногда секунд</a:t>
            </a:r>
          </a:p>
          <a:p>
            <a:r>
              <a:rPr lang="ru-RU" sz="2000"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ea typeface="Times New Roman" pitchFamily="18" charset="0"/>
                <a:cs typeface="Arial" charset="0"/>
              </a:rPr>
            </a:br>
            <a:r>
              <a:rPr lang="ru-RU" sz="2000" b="1" i="1">
                <a:ea typeface="Times New Roman" pitchFamily="18" charset="0"/>
                <a:cs typeface="Arial" charset="0"/>
              </a:rPr>
              <a:t> Абсолютная безопасность применения</a:t>
            </a:r>
            <a:r>
              <a:rPr lang="ru-RU" sz="2000">
                <a:ea typeface="Times New Roman" pitchFamily="18" charset="0"/>
                <a:cs typeface="Arial" charset="0"/>
              </a:rPr>
              <a:t> — эта лечебная система создана не человеком – он только открыл её, - а самой Природой. В этом причина её силы и безопасности. Стимуляция точек соответствия приводит к излечению. Неправильное применение метода не наносит вред человеку – оно просто неэффективно.</a:t>
            </a:r>
          </a:p>
          <a:p>
            <a:r>
              <a:rPr lang="ru-RU" sz="2000"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ea typeface="Times New Roman" pitchFamily="18" charset="0"/>
                <a:cs typeface="Arial" charset="0"/>
              </a:rPr>
            </a:br>
            <a:r>
              <a:rPr lang="ru-RU" sz="2000">
                <a:ea typeface="Times New Roman" pitchFamily="18" charset="0"/>
                <a:cs typeface="Arial" charset="0"/>
              </a:rPr>
              <a:t> </a:t>
            </a:r>
            <a:r>
              <a:rPr lang="ru-RU" sz="1600">
                <a:solidFill>
                  <a:srgbClr val="000033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/>
            </a:r>
            <a:br>
              <a:rPr lang="ru-RU" sz="1600">
                <a:solidFill>
                  <a:srgbClr val="000033"/>
                </a:solidFill>
                <a:latin typeface="Calibri" pitchFamily="34" charset="0"/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«Здоровье </a:t>
            </a:r>
            <a:br>
              <a:rPr lang="ru-RU" sz="7200" dirty="0" smtClean="0">
                <a:solidFill>
                  <a:srgbClr val="00B050"/>
                </a:solidFill>
              </a:rPr>
            </a:br>
            <a:r>
              <a:rPr lang="ru-RU" sz="7200" dirty="0" smtClean="0">
                <a:solidFill>
                  <a:srgbClr val="00B050"/>
                </a:solidFill>
              </a:rPr>
              <a:t>на </a:t>
            </a:r>
            <a:br>
              <a:rPr lang="ru-RU" sz="7200" dirty="0" smtClean="0">
                <a:solidFill>
                  <a:srgbClr val="00B050"/>
                </a:solidFill>
              </a:rPr>
            </a:br>
            <a:r>
              <a:rPr lang="ru-RU" sz="7200" dirty="0" smtClean="0">
                <a:solidFill>
                  <a:srgbClr val="00B050"/>
                </a:solidFill>
              </a:rPr>
              <a:t>ладони»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pic>
        <p:nvPicPr>
          <p:cNvPr id="4" name="i-main-pic" descr="Картинка 15 из 773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502268"/>
            <a:ext cx="3276600" cy="305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AutoShape 2" descr="data:image/jpeg;base64,/9j/4QAYRXhpZgAASUkqAAgAAAAAAAAAAAAAAP/sABFEdWNreQABAAQAAAAyAAD/4QMpaHR0cDovL25zLmFkb2JlLmNvbS94YXAvMS4wLwA8P3hwYWNrZXQgYmVnaW49Iu+7vyIgaWQ9Ilc1TTBNcENlaGlIenJlU3pOVGN6a2M5ZCI/PiA8eDp4bXBtZXRhIHhtbG5zOng9ImFkb2JlOm5zOm1ldGEvIiB4OnhtcHRrPSJBZG9iZSBYTVAgQ29yZSA1LjAtYzA2MCA2MS4xMzQ3NzcsIDIwMTAvMDIvMTItMTc6MzI6MDAgICAgICAgICI+IDxyZGY6UkRGIHhtbG5zOnJkZj0iaHR0cDovL3d3dy53My5vcmcvMTk5OS8wMi8yMi1yZGYtc3ludGF4LW5zIyI+IDxyZGY6RGVzY3JpcHRpb24gcmRmOmFib3V0PSIiIHhtbG5zOnhtcD0iaHR0cDovL25zLmFkb2JlLmNvbS94YXAvMS4wLyIgeG1sbnM6eG1wTU09Imh0dHA6Ly9ucy5hZG9iZS5jb20veGFwLzEuMC9tbS8iIHhtbG5zOnN0UmVmPSJodHRwOi8vbnMuYWRvYmUuY29tL3hhcC8xLjAvc1R5cGUvUmVzb3VyY2VSZWYjIiB4bXA6Q3JlYXRvclRvb2w9IkFkb2JlIFBob3Rvc2hvcCBDUzUgV2luZG93cyIgeG1wTU06SW5zdGFuY2VJRD0ieG1wLmlpZDo4NjUyNDM0M0U3NTcxMUUwQUM3Mjk1QkVDRjQ5QzZBMSIgeG1wTU06RG9jdW1lbnRJRD0ieG1wLmRpZDo4NjUyNDM0NEU3NTcxMUUwQUM3Mjk1QkVDRjQ5QzZBMSI+IDx4bXBNTTpEZXJpdmVkRnJvbSBzdFJlZjppbnN0YW5jZUlEPSJ4bXAuaWlkOjg2NTI0MzQxRTc1NzExRTBBQzcyOTVCRUNGNDlDNkExIiBzdFJlZjpkb2N1bWVudElEPSJ4bXAuZGlkOjg2NTI0MzQyRTc1NzExRTBBQzcyOTVCRUNGNDlDNkExIi8+IDwvcmRmOkRlc2NyaXB0aW9uPiA8L3JkZjpSREY+IDwveDp4bXBtZXRhPiA8P3hwYWNrZXQgZW5kPSJyIj8+/+4ADkFkb2JlAGTAAAAAAf/bAIQACAYGBgYGCAYGCAwIBwgMDgoICAoOEA0NDg0NEBEMDg0NDgwRDxITFBMSDxgYGhoYGCMiIiIjJycnJycnJycnJwEJCAgJCgkLCQkLDgsNCw4RDg4ODhETDQ0ODQ0TGBEPDw8PERgWFxQUFBcWGhoYGBoaISEgISEnJycnJycnJycn/8AAEQgBLQEsAwEiAAIRAQMRAf/EAJ8AAAEFAQEBAAAAAAAAAAAAAAUBAgMEBgAHCAEAAwEBAQEAAAAAAAAAAAAAAQIDAAQFBhAAAQMCBAMFBAYIBAUFAAAAAQACAxEEITESBUFRYXGBIhMGkaEyQrHB0VIjFPDhYnKCQxUH8aKyM5LCUyQl0uJjcxYRAAICAgIBBAEFAQADAAAAAAABEQIhAzESQVFhcQSBkSIyQhOhYiMU/9oADAMBAAIRAxEAPwDx9cuolxquIuIl4LqVS0QMJRLRdQJaLGEp7UqWiWiBhKJaJQEtFpCNolonUS0QkKQ2iI7VsG773J5e12j7inxSAUjb+9I6jR7UX9H7DBul4bq/FbK3IBjyEr89BP3QMT7F7Rt9xDFEyGJjWRsFGRtAa0DoBQBMmvOS2v69rrs8I8Tv/QPqjbbd91PZh8UY1SeRI2UtaM3aRR1BxoCs3RfUrZ7d8ZaRQ8COa8H9fenm7Hvb327Q2xvazW4bgGGv4kf8LjUdCEzhqVgW+p1yuDI0SEKTSkopyTgjLUhCkITaIyAjISEK5ZWN1uN3FZWURluJjRkbfeSeAHElepbF/azaYmsm324fdzEeK3hJjhaTw1t/Ed/lTL3cD013v/FSeQEc00hfRM39tfR15AWN24Qk4CWCSRkgrxqXOB7wV5H639D3XpK5Y9sn5nbrhxbBOQA5rgNXlytGGqmIIwPuTdcSn+oL67V5RkaJtE9IlJjCkTikRNA1clSdEQHJEqRExxSFKU1YxyRKkRMdRd0XLsVjF6iVcEqkMIlXAJaVWMdRKAuonAIBgQBKAnUSgINhEonUTg1ODUJDAwBLpUganaUJCka707cC3soYWmmb3U5uNStba3ri4VOC8+tZjEGgHAABaGz3NjGZ1cEIhyerrjol6I2g3NzSG8lnPXgZuOwed/Ms5WSN6Nd+E/8A1D2JkV+19CTjik3B35rar6MY6oHgDqBqH0J04BtqnSyjweZaUhap9NUmlJJ5cEGlNLVYLU0twRTNBtfQ3k2Fq+6w8+5JBfxEbTQN7zUlbaDdqkYrzbb5TBDEwGgDR78UahvRTE8EHMnq6FWutKD0ODeywCrsFW9Qw2vqXZ7nbJqa5WaoX/dlbjG4djvcsP8A1R8bjQ1A4qza728SN0uJJIxTq1kzbNVLJr1PKHtLXFrhQg0I5Hl3JhCv7oG/1O90ijfPlp/xuVEhUfLPHsocegwpE6iSiwoxIjWzel9+9QFw2qxknY06XzYMjaeRe8tb70Vvf7ZetLGIyu20ztAq4W0kcrh/C12o9wTKrD1cSkZBIpJYpIZHRyscyRhIex4LXNI4EOoQVGVhTklEqRYwhXLl3FEwhSJUnRYwRXLgnKIxwCUBcAnAISFI4BOASgJwCEhEATw0pwanhqDYUhgbyT9KeGKQMStjQRhicGKUM6J4Yl7DJEra6ahSxyObkSmRijAnBvFWO+nCCNrcOrSuWQRqKbXC9mrNrqjngVnInaSKI1tgL3tDzg40Peg0O3KZjms8I7AuMauyW5ikfGRjG5zD/CS36kzy+ih2POdclMsTSwq2Y00xo9jJZLTMGtpwA9ynE7mtpVRtbQUOBGBHVIR0VVB6Nf4oUzOJzorFrIRI3GpqqR50xUtu8h7RXFUA2wDujf8AyN3/APc//UVRIRHc43t3C6bIKPEr6+1UXNQbyeVf+T+SFwRT05tH9Z3WK0kJZbt/EuJG5iNuYHV2QQ4hbD0jF+UtJLw4PuHaWHjojw97qpu0Jv0G06/9LpeOWev7bPbWltDbWjGw28TQ2OJgoAByRqO/ippJB7VgrK8cQAXU50V2TcfLbRhqRmUlbvk9R6KvCwM/uD6WsfUm3yXdvGG7vasL4JW4Ola0VML/AL1fl5FfP5wNOS+goN2dUAu7B1XiXqW3jtd+3GCL/bbO5zAOAf8AiAd2pVVuy+Dg+3pVGmvIJSFKkKJxiJEq5EwiRKUixgmnAcUlOCeAoNjnAJwCUBOAQkJzQpA1c1qla1K2MkI1qlaxOa1StYkbGSGBikDFI2NTNjSOw6RC2NSCNWGxqVsSR2GVQY0vZUAVaTVPDnk4N7k/SA5zTwcR71OwNqAutPCOqiwjoIZpXYYdVptssmRhryavOR5IJA/Tl3o9t0wqK/qWbKRgC71ZiDc7gNHheRK3+Maj76ocY1pt/jEk8MwHxR6T/C7/ANyDmFcd7RZo5LVyweYuia2MamkjAHFXzCo5IyGk8gtW+UBVyvkrSgtkc4ccSo/OFcfYcFK5uoA1VaRuJDsV1o7E4WCQva4UKmsoxLcNoCQDVx4BUWxAkBHdsbG0BoHUp+EK234BHqq3Me7vkpQTxxSjvZoPvYgLmrV+qwJJ7R4z8gtPc8kf6lm3szSdsnn7KxdlRsT5ZGRRir3uDWjq46Qtyzy7WGO2j+CBoY3rTD3rMbVFq3CN5H+1WT/hGHvKNSTZ9eKLcqDp+pSE7/gLW+5lh01yTrjeC5ulpQDzHNJoUgcXVPuRrU67XhBIblMHVY5YTc7l15uFzcuNTJI416Dwj3BaWefyIJZh8jSQOtMPesjTniVaEl8nm/a2OzSY0pCnJCsconakXVwXIgESJV3FYwVAontCaFI0LnKCgKRrUgClaErYyQrQpmtSNap2NU2x0jmMU7I0rGKyyNTtYdIayNTsi6KWOJWo4FK1yiqQMhUzYCeCuR2+WCtR22Si755KKpk526LqZhwo8+/H60hNCKZqfeHRwbpOwZ0YT2loqqPmg46SKL06ZpV+w9XBbikpgjNm8gZ48EAbLyar9pLNqaACBXMolFwHrprpooy7EtJHt/wVMwdEWit5PKb5goXYtC51t0Xn/Zt12fKJ2WZAxgVa5j0QSOPytJ9iOutuiH7jFSF0YFS9rsOg/Wl02drpIXrlAAGrfrUb8caKax2rd9ya/wDpltLN5fxloAb2AuIB7AqlwLyymdb3sD4ZW/FFK0xuHWjqL0kvRluygU+zkrtpMW0AyGaHtnjeMTQ8ipopADStScgEwME28v8APkh/Zj+koNJGjFwwudjwACpm3dI9sTB4nkNHfgodv3M49imzJLCxfHYv3A4GR3lx/uN+J3e7DuSg17+CPziFkDbaIeCMBjB0AQiHbbm5vGWlozzJZjRjcgOpdwA4qqeDs116VSKjwBX6kxrzkF6Xt39tbGSNv9RvZZZTi5kGljOyrg53fgu37+2Vs22dNsb5I7loqIJn+ZHJ+yHOGpjjwxI7FSjE2XR5Lu84bbCEZynHsb4j76IGVf3Uu/NuicC10Pgc0ihDvmBHMFUCE9nk83Y5s3+BpSJUixMauS8EiYAhSJSkosYMtCkaExoUzQuZsqhzQp2NTGhTsaptjpD2NVhjKpsbVajYpWZRIdHHkrkUXRMijyV+CLJQvYpVHQw14K/Db9E6GGvBEYYFz2uWSIYrdW47fAYK1Fbq3FAKtw4qXaWhoPLd1gddbvdyNNKTOa09GeD/AJU6PbZnihIryxA9qlgcJZpHu+eR7/a4lFrYMrTivco4pVewKryC49nmLxlTmtPsm3xQNLpQHv4tcKgdyjjDGuA5CpCtGUNxbgOiafJSHEE0r9MwJPgqPeVdfbdEGlm/CJJxoSO7Fa0QiRjH/eaHe0VXm/e5rb1A1DAj7XhRAZRFPfFkn+0HaDTi1uftK19+Ba2k9yRhFG547QMPevPZp3MY13EEAnml+nVvtf04DRJs9J2y/tmsZExrWxtADWNFAAOFFJv22bXvtmbe7aCAD5co/wByFx+eM8ubcivPLPd3x0FexGod9Jbpc5d9bNLI1tKs5TPOLuznsr6fb549UtvIY3FuRpk4dHDFFbHaiyks/hHBg59VpN2gjmmZuEDWuc8aZSBjh8JP0Km6ooXZNFQFXvKkTq1M+AXcRDW6g44KG3jDJTKR/tjDtOCJSxYVPah91IbciI4agHHvyXJrfa/tJGtJvIsk5JxyRr01K2O4luDTXQMaeQzKzBlqTUorYzm1YwE+JwDj/Fir34wdSPS7fchGB4lfG7tlZpcRyIXmh3d7KHUnxb28OwOaydlCBbXWybMX69MB9Vbg63ppc5jn0y8xzGl/vxWZIRXf3OfvN69xxdKT7QELK6Jk8fYovaPUYU0p5TUyJjEnFPIOXFNomhgYiTvSpFjBxoUzAo2hTsC5WWRI0VVljVEwIrtO13O53HkW4GGMkjvhYDhj28ApPOEUqpIY2q3GzJbOy9A2xaDcXcrjxEbWtH+bUm3vot9sNVlOZafy5QAT2Ob9iS+u8TBatGZyGOtESt4ssFFHbvieY5Glj2mjmnMFFLaLLBcWy0claomgh6IlDDkmQQ5IjFFVczZRCRwq3FFiAnRxq3DH4m9oWrygHiFrI1pIpXxH6UXtpi0igB6oI4GO5nYMA2WRtP3XuCuxPIbX2r31hQNRhgXXix44VUrpzlzQkPGnOiey5IJFagZVSsqXZZvDpHIr0fbm+Zt1nJnqgiP+QLyozg1C9c2SP/wu36s/y8X+gLj+6prX5J7XlGf9Yyttdke0mjriSOFo5463f5WLziZxcA051Wy/uHc+ZdW1hGcLdnmv/fky/wArfesNI4soSMQcQn+tTrrXuGn8ZHgacRmu82QGoOPJcyRr+WK4tFaroQ3aA1YXDnwPid8zaAdRj9Sga8zyxxj+Y4CnTMqHby7zMOOA78FY2QCa8lmefw7WIueeRd4foBS3cVtArcphBloJpgwjw5u7EO9SbcZT+ZY34RoLRwAy6I/avDm+ZSmrxDs4Jlw7MEVa4eJvNbRTpXPLyKqxg860vadIrWtCCikp8WGVAB3IlPtcP5ls7cGtJc5pxxzAHehTnUkMbsCDgqWeRk4I3OdknROIcAV0g4881E0lzwBmTRMhbWwAN60u3O6LMRrH+kA+9aX0f/bub1DC3cNxnNnt7q+SGgGWUfebqwa3qc0BmtRuG+m1hwbNceWKcGg0cfYCvbbKdltBHDFRkcTQxjRkA0UATWv1iOWcmvQtlrWfCYDvf7MbLPbF22309vOG+Ey6ZWE/tBrWOHcVmNj/ALX3MW4v/wD09I7WB1Io4nV/MUodQePhZz+bsXrEO6taKaqAqpuV9D5JeSK4Fp61ofaCj/rgf/5a902sSWtr2zZrGBtvY2cMEIHwxsaP+IkVPes76w9B7Fv1u99pDHZbiBWO5iaGhzvuzNbQOaedKhXW7iGx6gc/oULt2EgcwOoaZorY/Urb61WnhRwfPl3bT2VzNaXLDHPA8xyMPBzTQhQfQtL67c1/qW4kbnIyJ7zzdooT7lmqqvk8vp/7OnvBoGqdgULFYjC4mURPGFuvR74oLRzqeJ8hL+7wt9gWIjFUe2S7Nu4sJwJqEicWOn66XdJnq1rdx6KYA0XTPaThjgs3Z32AAOGeKKRXbX4k5K3aUdL1w+yKe52scw80Ckrcj05FVbaPJEbhxLXO5cFVsXCQuBGLT7iuD7mv+6XyFryX4I8lfijUEDEQiYvO8gZJGxWomeIdoTY2ZKw1oGJyGfYnosr5Esz5/vzo3S/bSgF1OB3SuTGzck+4Eu43txdl9PzMsktAAB43F+FO1EbPZYCA57ieYXupQkh6PCKIndkMfepo4rmSlIzQ8VpLPZrUFrnNw5VotHa7TYto7QCeFcVkpKO/VGH/AKfM2AuDSXOaQDTjRez2sAtrOCE4CKJjOzS0D6kBNs1rSNAqe+ie987o3Rec4scKObqNCDwU92h3j2Oe7d4a8GE31ku4bhdX1Dpldrj4/h4MZT+FoWeumUfpPKvtXpUtrG/S0DDIU4LzzeJYpN0ufJ+Bjyxoywb4aj2JusJJeClHiAd5fcVIGO4k07U4BPDcaBFGcl7bmBsjHHIGqkZG/b9juZyKOvb90AP/AMcGr6XNKitpAwiuATfUPqW1uLS02m3t3RttZNVxcPoGuko6oaBiBqccTmltV2cJTDl/CDMOrfEwEbS8o0AGuCJF7ZBVtDQZrIQXdAATgMlejvpGgVOeQR4KuqeS9fPZE7QM6VPaUAu4tb6tzV69mcZKk48VUca9qC5JWKZEtKJ9vGTI3nUJ55e9OHgY+T7rXO9gJVCbeJYK2PDdZLv/AKWtwPV7qD3VW1O9Hy2gGhGayG0MDLZ7+Mjs+jR9quFxGFUjXZjaP2659cmgbvbhmcBxTLneTNpxwbxWec8qOWZ0bWtrQOqqV14C9v7kg2/eHV06sOahk3QsDng0GKDOkDW5j60J3W+c2Dy2kh0nhHZxKtTWuWS2/Y6pwwXut6dw3Ce6JJDnUaf2WjSPoVJKUibyeZ2fbt5mTSMVhgVdisxhcNi6LMYVqJxZM3oK+9V4xknNqZpOQo32BDWpt8I6NP8AJGmsrskBpdii0NyWgY4Hgsnaylh+tEY53k1Lk7R3JyjTOv2+WQThyTNnn13pjHzMce3SWn61nxMXDxuwzRT049sl5LdOdTymiKNvMyVq7+ENUdte1GvUDSjBtYWgU4K/CAcjXoorJjHAe9WJ4GAahg4ZEYFc6+h+2e2SDtmCyxqi3O7Zt22Xl9KKsghfIW86NNG95wTLO5Ln+RL8ebHfeAz71n/7jXv5fY2WTH6ZL6ZrHNriY4/xHd2oNBUtemy2KrXkS3Mep5PbGSHSDSooDTAYYI1b3YADSKKhHGzTpcceina1jCDj1Xqs6aLAetb3SRU4dUXg3AlzQytRxWPExbiMldtr1zSCEqwO69jdwbiANLjUnPsSuvoGurzxHQjgsqy9dQGo6ptxeEsqHZYpncmtSk0d3eQw28krTjGwv/iAwXld/G5shmb8R+LqtNc37pLby6/GQD2DFBLhnmVGYQ7SxbV64A7b7SaOqO1Wo7tsmWPQJ7NvD3VIFEVtLCKOjtIqDmmhC9mQ2zJHND3NIHCqtXm1gYCJrLlri6eGWul7DiSKZ9yu2sInu4IRk+RjT2VqfcFs77abe9jHnNB4tcKtc0ni1wyK1fMG2cJMwNh6Ust5tBJsl8y33EZ7bcHTE4/dilxLDyrVp5hDxtu62d5Ja7layW0ts3U9krdNa/DpOIcCRgQSEavNouNlvBdRsdcsBBa+LUx7H18Lvw6EEHi3Doijorp1lHFfTvmlaDUvcXaSTqLRXgjd1aiIt7C6/wDWr/lNH68oxMswLjrwNcapuoEK5uW3zNlJe0NGbSOXahtHRHScR70iRRse5wzKZcPLbKY8SNPtICjdICcDgiFhCyWCS5lbqax7WRA5GQjVU/ujFM+CbzgpW0TreNsL8HAVPacSpHAUJ96s3kRJ81uapmXAtcKIVQ8xVL0IiRkqtw+pAOYGA6Kf4nYKtuMT2uDxlQD3Loopwct7Q2/QqTThrXFx8IzKBXM7p5TI7LJo5BS3dwZnaGnwNPtPNV9PNUb/AKo5L3dm5YylUunBKSBgE2pW6uJJdjSMVmMKsxWo+C8+x1ItxDEJsRwcTxJPvT4kjmgOc3I8FtL/AHNexfXySxSkUFVaE2qlO9UWCnantkaHhjave7BsbBqcT2BVaOujLweXHOpPDkim3iaFn5xgIgaWtLuDiTmOwp+0+n5p6T7l+DDm23B8TuPjI+hHd1bH/S7iOBga1kepgGAAYQ76kjrjJTtxAX2vcqtFTyRxtwJmnFYDabg6GuGNeC0sFwS39MFqtxBK9E3KCMpcx4eDRzfE08iFg/VNtd7tuM9zNqE7KNia2rmNjAGkNrzzPVbIzFxxNRXiql5G0Fs2Y+F3Pogku0m68N8o8rE8lvIYpwWyNwyOKtNnkkFGtPfgtruGy2m5xFwAjlGTh9nFZK/sr3a3ATs/DybK3FpH1d6doetiMeaM29qmjL2GtFBHProK15FWGvqKcUpTgtslwxPSia6TE9VD5gCSSWjg5p4UWg0wRtc7SdRzJp2BKF0pawNBP+KY2QIE3ksMwOqmBVgScBhVUA7HNWWOFAaozgXrkL7QQy+jlP8ALBcO2mkfStZ+dLyAsVbTeW8PBp+pF4bzw6jXDisrQUdE0mwrezMJEYA1fE7pyCqP0uoCqLrgmTW84uzT/O4k4oOzbJRBDesBaWuGppwoeFVlr2yjqXtqM6LRXdzqBFR2lZzcZwQQDgE6FYIdG4ytiiq9zyGtbzJNAPatHfRxWTbTbYTUW8dZnfemkOpzv04IZsLWC7ffyjwW4/Dr98jP+EJ89wZ55JnVq9xNOIHD3LW9A1WJ9eCdxBGklVpImuxSl9Qo3uqMStUWxXLQ04c1n93vnyyPgjOFSHEcsqI3dzCGF8lcGAnv4LHufmeJzPauqicYOD7F4cDKBo6pjjVKTUpKK1aQcjsNpUpdKcByS6eqfqLIfYrUaqsViMryLHdUuxFSzRtc0FwzwryUMRVwDXGRxpUdqmn1smWoyrFYW7yC+R5B+XUVpNrhsrP/AGGBvN1MfagMYLXYBGrSWMgF1aDuXSzqpmDQtmqK1w5FOdrvWSW1uNXhcHE5AEHNC4TLdvEEPhYPjfy/WtLZMgtGCJg8OGp2ZJOaSJfsWlJYUsyexzAsYK0wC1tuNWk1WE22TyZC37ri32Gi1lpd1bgcUCalhgvaABkorr8a3kja7SXCgdnQ8CqbrgDE58UjpnvY4MGY/TFK3kdLyMMO6WBIuIw5g/nR1cO2mamc633CAse5rjTEH6wjLpC6ESjEFoJBxpUA+xUJ4rKYlxaI5OLmYGvVV4+H6iN9sxDXoeebttr9vuC+Bp0HHRmO4qrDd5Dj1zC2e62jZIyzVqPyuKyc23ecDJB4ZW5jgehQ8j1eMitnD/ipXop7eITTgE6mjxO7skGkkkgNJWlhGdei0+z2T2WzZJBpklo8g8G/KPYg+DN+4521W1xnVp4kFQf/AJ0E/hzvHbQo6yKnEEqeFlTiaIJwJ7yAofSVzKRpuadoP1InD6Mu2AHzQ+nUj6Qjttpae1E4Zi1tAa8kyqmsivbZcGKk9Obsy6IEH4GFH62061xqrz7N1rHocQ5wxNMBXpzWrfIZAMPYopLGKdulzaHOopgt09DPe2kmYqZ4qaHsVR8zmilStPe7BK0HyxrGNNOPuzWZvLeSDIVH0JUs5D2TWAdc3JINe5Aryd73iOPFziABzJKvXsjmg6sEOsntdM6cDXK06YmdoOo/UqV9RLPKqazatoEdmxrjU0r2k5k9qHbpYvjcHNGl4960O2XkcsLHtxaQKdOamuo2TxHWKjOvEHolTljOV8GMjPhxwIzBzTJXcFdvrN8LiYzqaOY+xCZJXAVeKHiqVWSV7YB+9Shtr5YNC9wb3DxH6ER2H+2O/b5Cy6mfHt8Eg1R+eHOkcDkRG3IdpVj0vtsW77yLi6aHWu30doOLXyuxaD0bSq9Yj3NkNKHFUtu6PrX8kafX/wBH3tPseN+o/wC2fqD0+wTxgbjanB0lq1xcz9+LF1OoqsbpNV9OSbw0gEuoRiCOC8M9cC1d6r3N1m1rY3SNc4NFB5jo2GSn8RK6NGx3wzl+1oWqLLyZkNT9OFK4p4FF1Oi6IOOQqwqxGVWap2FeNY9BF2Iq9CciUOiKvQuULotVjpR5bzQYHEd6v2UfmAGVxjjGfM9iryt1Rh4zbn2JkE+gUV9du1F7HTrt4NVDdRNY2OBoaxvtr9av2zjOQXEhoxIGBPTisxbTnSCDShANeqK2M8hkDcRjWvQ5pi9WoAc0fkbjcxt+ESu09hOoe5GrNpeAC4AdEO3toj3WUtwD2scKfu6f+VWbCctAolaJ1fMGktrVjQCfEf2svYrT4gG55KrayeY0Hh1RANbIz6aJWGXOTra5Igj1UoGgZ8BgobqJhBcw1rlQ0KqmkU7wSdIxDVMdDmHyxgc2k1CdPA/VLgE3EmPlvNKc8EDlf+XuiWijXeIfWFqZ43EVLQRwpmge42xkoWN1PBAa0Zk5EIM2JKphhuyJJGBzIyC6uXMBFmSs01rXmpbSwEdv5HzH4j1KY60dE4hza0xNCDhzSt5EwsDxNGASAni4cPEMlSc4Vo0e5Wra1vbhmuCB74218QGHtWGwXobwmmnBEorgkAnCqAxvpQA0d9Suslc0gcUUwOqfAcjmaDjlwqrEczTgTnmgrJCaV71cge4kVwHNFWJugXwcyhGCE7jtUUzHEMbqOZoi9oWuzOCklj1fD3qrUojPW0HifqCznju32rYi2mJdmKE0zRPbNnhfbljGgOlcWaADgfC2NoqcAdWLjj356D1TZP8A+4DPC+WPVC+nzMNSAqHpi6jv2PtG6f6pE0+dbO/nMzqwfeApXLVzBAQSfjMcoXbeM8T59ytNt823kyW41moEsTSCX1HxMy/E/Z+cYtxwLRuLJYw6N4cwjAhX2ufZ3U19fStZHFG91nBKxzhI5z/NcPMwIlqTTU3s4hZe9Ed2+TcrGZttPKXSSwubSJzieGnh+2B2oNJuVxMSPr2NrrbmCe+ugQWjvWW3O8EcZcDVxwb2p1zurgCJmEOxqW+Jp/dc3NUttsLj1BuAiZ4YI2l80mYZGMz2uyCvrqkna3gjsv2arTls1Owl+2bXC04STVmk51flXuorzt4ka7FypXUmIDcBSg7BghssnCveoKvdt+p2K3+dVX0QYvfUEjLdxa4gtFfZisDLJJPK+aQ6nyOL3OOJJJqi97I4276HOg9pQprSQF6H1tarU8n7u3tdL0QwN4nNP04JdJBTtPBdMHDJYaVMwqBqlaV4lj0kW4yrsLkPjKtxuyUborVhSE1Gl2RwPYVU0lj3Ru+U0KlheuuhRzZRk7A05j9SGm0XdfUvRl6zALTp+E1DgcR0RCKcROrXAgmvaEBt53RVAwBzHRTOujp1ZcMV1QWVi3uLxNdscP8ApgV7yrdnCTTE9yEW8pnmFcSB2o9ZxEEe4KduQJ5DljG0U49XY/Si0ZNKE1GQ4oRbBwph7iirYpZGjAxNObiKn2JWOs5Bt5GPzBcTQmnh4EexLHEXNxqB21wRKXbhOw6CfNaMyc6KGOzmHhlpXpU/TkjV4yO7KMMrlrSBQkjLEUSfkLqY6mRE/tnCg6cUXs7BjPE4ajnjj7AiBGkUDcOxGG/ZEnfJnBazREB7S3u+tS/lmzDxtGVMQi8pYGuc8GgxOHJPgg2+aA1weRg7DAoVp7gvfEx+hjLyyFtMw6T5JcA7OlK/YthZboyOJrW6dAAAbwAHJDb6L8N7KYtrXCp7cFnbO7kDmtLsEVNbDVr/AKUz4Le+AR7m6aJulk4EgplqOD6d6qRzGpJOXBFtziNztrJ2jU6B4LujHjSffRAyx7CJPlGB+1LdQ/8Ao9HiPTATinc9zWtw1ENHetdbWdgyECRtaj4iST2rDCShGk+IEEI9aXksjKONTkjrYuyraw4CWoQzuY12poppPGhV1lxUZoCZT57tRyp9CuwylwGnEJ1aCd6KF8FjcrOC/tnRuNDmxwwLXDJwzXnt1tFrPdut71xtbxlS2RowkYMKtocQOWYXpDG6m6nGvMIB6k2a2vbcvcNM7T+FK3BzSPmr0T/+RKE11ZkDLcXbjYXk3m/lgWse4a2lv7XmVONM+CCblusNvNFEWkxQ/AMNbC3LS41S7jfblY1guIxK9mDZW0aXDhVZtk19ut22yt4Hy3E7qMhpjXn2DiU9K1vbs8JZI7HbXXrSbN4IrjyrqRsVk2R08zqNiGNXuOQry58Vvtl2mPZNsdbEtddT43Ugy1cGA8mpbL0rbem7dt5cuFxuThV0g+CIZaYvrcmSXXhJJzS79vZ9KfxXJT6+nrX/AEul2YKuSGucw5tJp2IVM/EkojeljyTWh5hB5yQMTmn1VBuvj8FK6kLqN4ZqvXlkpJBrdhgBgCu8qgzXo66xVI8jZbtZsRuI6p1DSvDml0OBqBUJdLqU4qhM4KRpUSe0rw2ekiwwqzG5U2lTscp2Q6YSierZHmxOZxpVvaEMier0MlMlFqGn6FashObRyGQ5JHurgDkpXsAe4jjl2FQubSrfeuxOUrepejkubZjMTyothYsY9zRTLjw9yxu3eGR3PBafb7holaCadUln+4ZLDNXb2pbixtOv+OKIQR4YtpTgQhVveY6G8eJGSLxTtFBUfQsoA20SvGFQPFke/JRtYHGpy4nr1Uhma/wmleI+xNLn4ECvAUpXsIR6o0sVxY2mI64V+xNdPpoG5dOfeonMc+uBHSuSjMDzzoeFc6ckJfhBSXkbczebDKwVq5jhXqQVnbPc5WaWE9q0ghLaVAbU9FhXmVl3LG4hobI4U7HFK5krrhyjYzP/ADNqHtAJydU5cislE2OOQas60IqtLt5YLQMqXFwo6qy1618d/cQgE6X1FBXB3iH0prLKfsDVzaqNjtzreW2NuWgMeND6cQcFnpQYnSQSDFjnMdXoaKfZZ5WvDKONchRJ6ia6O784AtE7Q5wyoR4ShfKTNWsXa9SDarV080ut1GxUDSOOqq0NtZFgqx4J5EUQTaHEWz3jNzs+gwRm3uDTST2JqJJAu7ZIJWn87I3gA3LsV+2FDypyVAPDrqUcQQD3NCvxyBo1HBoxKT+zC+EvYMW8Ye0hvv8A1KC9t6scDjzCkt7y2ZHicSM1MAJoGyDEEVB5q3jByuVbPB4n6wJtr6SBrS5xppaBiXOyaO9an0r6eh2CzM8wD90uGg3Mv3AcfJj6DjzKn3v04yT1DFvU8n4VvpMduB8UoBo9xOFG8ualfeADRxBS2vCVa/kotbtbs/wN3ppltzIPlHiHMLDzPxIB+HBbG7uWmJzS7Ein6lg9wc6K4eG/AVq1lya94rBDNLnyQu4eXOoFPcTimH+KpA6idWa79GvMnm/Z24hcsVoDRjieAShtcT3rsBh7Cn0cQK4BdqR57ZzRXAdhTv2a4ZJcR4QMBxS0dSlU0AKoTgmpy8E9MeCpmlQAp7SlaGTLcb6K3FIhzXKxG9Ssh6sJV1tFMx9HFQv+Kg7UkUlE+QClBkck2q39X+C9bDrV+mR3Dj7EetWOdR7T4+CzLH6Hhx+U+5aDbpaP1E9GlUsvJRM1u3x6WDUav4koxDqzWdtbokaa96JsuX4AGn6cVlAcsNxtB5BWmgAUcKjghcFw6g55c1fiuWuafZ2didQJaSd1BSo7aqGhB0tBNcgOSf5mrCuHsPsVcXccV6I6glrBUcqk5+xBmUwLI05ZFYPe4/L3WeOIHEh54ULgCV6BdOYWGUY0xI6LFXxZJuVy44eIf6QlsuCulvL9iXaDdOPk0FKVBPTFSz2cL9ydIQ0ufG0nqRXFLZXUcLhVwqMqpt5ZblNfMurO3kktiz42ilDWunFHxjIc93/VNBXbtFu/BoaeYCH+qmmRkEjRVzXFvc4Ye8KSGz3VzwRA6nEGoor1zt24yMj1W5eM6gjAjEVWabrEAwrJyv1Jts2y2tLSOE1L6DWeBNMcCnXO2xYSxPppBNCM/YofNuYsJWObTmMF0954BjnmmldcoWLO0p8geN7hdXDj/wBQjuoFYunystw4A6XmlexDNtbeXdxMGxlzS8yOeBgGONRj2IybmMtdG8UDcA08hwUa1lste0NeYBf5uUN0gnHAd62lhctFtHFUENaGjuCwd9JEyUNhOLyAG/Yj9jcGOBtTUjJUnq4E2LtWfcsepTSEvjGdHdlM1hp7stJdw+ha3c7jz7ZzTmBUfYvObq68Tmg4DChQ6zYCt1pHoT3O5kgtBzWevLgOcUs82Jx6obI4yHD4QuzTqnwcH2N6SYhcZHV4JBhkMOadgMhVOaMMe4L0KVVVCR5d7u1m2I1mNTxUukaa1wbmkaKioxA4p2AFMzmE6QjYukkYDA5BLpZThTKtU3Mg8hiMk75K6O6qaBJKSVIlXz56w5OBTEoWMStcpWuVcFPDkrQyZdjkVlkgIohrXqdklFNrMoorFiQcOCJbfNSNtcwaezJDA8OFD3KW0l0TeWTg7LtCqn2r7l62mDX2UpIzzRWFzhjXFZ6ykpQZo7bv10NPtSwUkJwyPNBXHiOivwytBzoeCEsk4ccgVYbLwriAmM8hsTMDaE54oA6fXuFxK34S+jextG/Uului0UJPhzoVW25rZ5Htc6niOIzoStZzBqqJbCkl0C3S99Ac1nnwtu9xe7zHNYQ2oYPEaYZnLJbez22wDNTY9bqYvedRQ2PYTLu15MyYxRucwsbGAaHSK1r14I2q8DU21UrjBFttrb2hD47YAjKWXxv7tWSPsu3uGIq2iHTWe47d+K9ou7cZvjHjaObmY+5WrXcrKZoBe3HgMCmrhxME7vtnkm8/kFaiuAQA4U6qs8RNOpnijObq5KSPyXULSHd9UymSbiOC05sMg8bQ6vNAt72iR8Yks2gVGl/NoPz04gItVwdWmCkExdgUbRZQardXKYHsfItoGwwDSxnE5uORcVn/AFHE9g/M2xxPxtCMb8DY/wDcwmsRP4g5HmsNvW9ODHNaSXOwYOpSpQofgpVtvsvJDYSOu7wyHFkeA7eJWn16WCncsxs4EEQxqcyeZRSa80spXBTiWVtbgddX1GlrjiRSqwe7u8q5c5nwvzpzRbdLx1C5jsuCyd1cuuXUrgDjVdGnW7NHJ9jaqpuSOSUyHPwpAK0/SqaBUgcE8YdnBenSiqoR5F7uzljgKVrgUtK5lcCRnn1S1FAaY50VEiTJK5htQOJKaTnpGXE8U0VcaE1NcKLi51Sa0IzKKFZKcMWip+vqmapPhqK/pwzTa1NG8czSlOidobXMas+GfamAVQlSBKvnz1hVyRKgYcEtUxLVYxIHKRr1AClBStDSW2yKZsniDh8TcQexUQ5PD0MrgetoNVaTt8LhxxHejUF1ISBwWT26fVDSvijdTuOIRu2nJFNWSLOmrlJmkie4gAY1UmojoeBQ+3n8IqT+nJSumLuzqgUTFuZwGuPuUOxXYfcyNGJB+lVb2XwGiGbTcmHcjjQvafa01RgM+D1yxdGYwJDqJGXBWWxk3Bna7T4Q3y6YYGtVldu3MHwk4jBaG1uhI0Y4qiacEbValhYPJGGCHzW0fnUfGx0b8WigJrxVuOQFdcUewEZtIOCo1KIpw/kqfk4WODow5vHRU6SkFvCHVYPKdxorBFSmGlaZpYQyb9SKRtw2rmeNueGfsUAuwwmp8QzCvtqBmhu6+U6M1ADwMHjNGPKYyt4YF3zdGMgk1EFtDUHlRedWDTe3JuHYR1pE08ArHqG9fNcflIpNRfUOpwapLJrYGAUpghbgdQuC1Ow2vjYKM6cChlxejTiVeuLrwuaSsxfyBjyWHA5j7FqVyLe8LJVvrxznFta1+FUADjTvK5zi9xdyyHRc0ihAPtXpaadao8nfsd7DqAYtXBuBqKHgkLgAAceK7UQSDWvCqskQY4kjPu5JBqNa8e5MpxOLu3JO1BjaA4nCuSYUdUtNAfYuHiFceVRyTMf4ThXqntNXDM9ONOwooA9jQ4YGlKU5UT6cNOH3+/klIAA64YCmNfmUlW6NOnD6su2qaMAnIPXdFy5fPnqCpapFywTkqRcsYUFKm1XVQMPrzSh1EyqY6RrQalFVb4NMBLbrjyrlrHGjZfAe0/D71oInkGgyWCfcl7gGmmOBC2VhcieBr3f7gADwOfPvR2a3VJnR9a/aUH7dz6AkkDtVrzORqQhMU7ssuqtNmFKA4qUnUSXQJZWuaz873287Z2/Ex1QPpCNvlJbRB7wA1HHkimDyaG0vhRksbqseKg9q0u235JGK862u58p5tXnB5qw8ncu9aayujEaIrAzyoPQLe6xGOCv+aXt04c1lLK+YQKGp4n7ETbf6h4Tgq9sHO9bkLkjMmqRxAxB7kLbdnHFPN1QVrVDsHpBcludDfFgVnN63GOOB7i7TQEnuS7juYhaS+oHPgsL6i3Rtwz8vEaukNHEHIcU6z+ANQpAVo99xey3UlfG4uAPI5IvNN5YB4FDomeWwO5YdyW4lDhnXgtEsXtCkZeXFamvcgl3OXnSMypbqYtBBOAVEHMnM4ro065ZyfY24heRQaeEdqbUAD9AkLsxXvTC8ZDHj1XYjhbJHOJAHFJqBAxNeWfemBwxNcenJcTQEkUBTCjg8j7TxSiozrTj1TM6E40FadimaNdMaUxAP28kTDwBWuRwoOHsUzGVzw0/CeqZGKkVGGNa4KbwtGjA1OBAoUyFY4EmpDa6qYcARxKfV9P8AL3V+1RNGkEkCgoaf4KTVxoOdan6MkwoOSpFwqvnz1RV2S5ca1WCcuXc0h6omFTS4NzKR2unh96pS+dXHJNSlXzZL8iuzXCbJpbkDBqqmRzjWvcmOrxXNpXquqlaLhp/BJuzecEkYq8dSj9vcOt3B7caZjmEEh+Ntcq4oqa0wUtuW5wjp0YWMs0kUzXMa5taEVHepm3JahltqoKVpTD2K02tRX3LjfODvTwpCbXue2pNAqlwxtKhTR68KZKGavFZBBcoLXVacRiCOCO7dfMuYgXg+c3B7Rz+8O1CJdHGvVT7TX82fKrTT4vbgizI2lhaXrwHBrWt4BzqE9tETbbbm1upvlED5dX6lFtvleWNQ8VPnJ+yiNQmf+WGaeh/UnSXkW1rTx/wHsffsP4tq4j7zCHJ7rtjRSZr4+eppCPwCenidTsFfrCsNEn3m9dTW/wDqRXsxXZ+a/oZYx7ZdsLJX1B60XnfqXbIdq3jTA6sMzBI3piWuHuXtNx+W0Hz/ACaddK8j9feR/V7f8nTR5R1acq6+CpUld+zALrjQC0n90qpNdNDSAo5tVBWnRUJ/MoaKlUvUlezjCY2SR0zz91uPeoy6iRtfLw71Ga1XZRJLDk8/Y23lQK51RSpoM0zLs5HqlNca06U5qN1amueNac1QmOJqMMsqJ7ccXGnIFMZmpmZCla/L2omH6Rga1y09FKxp1AceI4YpjK1xpqwzp76KQV0Gn8RH1p0IyagY2gAo7AdiVhOrU+gLchx9/BMbXVh9051pl4tPWiX5h5la46dXuTAHkOf4qd+ONOadST4acM8K9vJKytBpzqNVFJ/M/SlEwp//2Q=="/>
          <p:cNvSpPr>
            <a:spLocks noChangeAspect="1" noChangeArrowheads="1"/>
          </p:cNvSpPr>
          <p:nvPr/>
        </p:nvSpPr>
        <p:spPr bwMode="auto">
          <a:xfrm>
            <a:off x="84138" y="-1317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1" name="Picture 3" descr="C:\Users\User\Desktop\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57200"/>
            <a:ext cx="6049546" cy="6069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" y="685800"/>
            <a:ext cx="8229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cs typeface="Arial" charset="0"/>
              </a:rPr>
              <a:t>Универсальность</a:t>
            </a:r>
            <a:r>
              <a:rPr lang="ru-RU" sz="2000">
                <a:cs typeface="Arial" charset="0"/>
              </a:rPr>
              <a:t> — лечению поддаются буквально все болезни, можно лечить любую часть тела, любой орган, любой сустав, особенно в комплексе с традиционными фармакологическими методами лечения, в несколько раз увеличивающими его результативность.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 b="1" i="1">
                <a:cs typeface="Arial" charset="0"/>
              </a:rPr>
              <a:t>Доступность метода для каждого человека </a:t>
            </a:r>
            <a:r>
              <a:rPr lang="ru-RU" sz="2000">
                <a:cs typeface="Arial" charset="0"/>
              </a:rPr>
              <a:t>– в Су Джок терапии не нужно ничего выучивать и запоминать. Что заучивается – легко забывается. Метод достаточно один раз понять, затем им можно пользоваться всю жизнь</a:t>
            </a:r>
          </a:p>
          <a:p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cs typeface="Arial" charset="0"/>
              </a:rPr>
              <a:t> </a:t>
            </a:r>
            <a:r>
              <a:rPr lang="ru-RU" sz="2000" b="1" i="1">
                <a:cs typeface="Arial" charset="0"/>
              </a:rPr>
              <a:t>Простота</a:t>
            </a:r>
            <a:r>
              <a:rPr lang="ru-RU" sz="2000">
                <a:cs typeface="Arial" charset="0"/>
              </a:rPr>
              <a:t> — ваша рука и знания всегда с вами. Для получения результата обычно используют специальные инструменты, разработанные для Су Джок-терапии, но если под рукой их нет, то начать стимуляцию биоактивных точек можно с помощью зубочистки или слегка заточенной спички. </a:t>
            </a: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</a:br>
            <a:endParaRPr lang="ru-RU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81000" y="381001"/>
            <a:ext cx="8382000" cy="61863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3600" dirty="0" smtClean="0">
              <a:solidFill>
                <a:srgbClr val="C00000"/>
              </a:solidFill>
              <a:cs typeface="Arial" charset="0"/>
            </a:endParaRPr>
          </a:p>
          <a:p>
            <a:pPr algn="ctr"/>
            <a:r>
              <a:rPr lang="ru-RU" sz="3600" dirty="0" smtClean="0">
                <a:solidFill>
                  <a:srgbClr val="7030A0"/>
                </a:solidFill>
                <a:cs typeface="Arial" charset="0"/>
              </a:rPr>
              <a:t>При </a:t>
            </a:r>
            <a:r>
              <a:rPr lang="ru-RU" sz="3600" dirty="0">
                <a:solidFill>
                  <a:srgbClr val="7030A0"/>
                </a:solidFill>
                <a:cs typeface="Arial" charset="0"/>
              </a:rPr>
              <a:t>ходьбе, беге, работе руками происходит естественная стимуляция точек соответствия и защита тела от болезней. </a:t>
            </a:r>
            <a:endParaRPr lang="ru-RU" sz="3600" dirty="0" smtClean="0">
              <a:solidFill>
                <a:srgbClr val="7030A0"/>
              </a:solidFill>
              <a:cs typeface="Arial" charset="0"/>
            </a:endParaRPr>
          </a:p>
          <a:p>
            <a:pPr algn="ctr"/>
            <a:r>
              <a:rPr lang="ru-RU" sz="3600" dirty="0" smtClean="0">
                <a:solidFill>
                  <a:srgbClr val="7030A0"/>
                </a:solidFill>
                <a:cs typeface="Arial" charset="0"/>
              </a:rPr>
              <a:t>Поэтому </a:t>
            </a:r>
            <a:r>
              <a:rPr lang="ru-RU" sz="3600" dirty="0">
                <a:solidFill>
                  <a:srgbClr val="7030A0"/>
                </a:solidFill>
                <a:cs typeface="Arial" charset="0"/>
              </a:rPr>
              <a:t>всем известно, что </a:t>
            </a:r>
            <a:endParaRPr lang="ru-RU" sz="3600" dirty="0" smtClean="0">
              <a:solidFill>
                <a:srgbClr val="7030A0"/>
              </a:solidFill>
              <a:cs typeface="Arial" charset="0"/>
            </a:endParaRPr>
          </a:p>
          <a:p>
            <a:pPr algn="ctr"/>
            <a:r>
              <a:rPr lang="ru-RU" sz="3600" dirty="0" smtClean="0">
                <a:solidFill>
                  <a:srgbClr val="7030A0"/>
                </a:solidFill>
                <a:cs typeface="Arial" charset="0"/>
              </a:rPr>
              <a:t>лучшее </a:t>
            </a:r>
            <a:r>
              <a:rPr lang="ru-RU" sz="3600" dirty="0">
                <a:solidFill>
                  <a:srgbClr val="7030A0"/>
                </a:solidFill>
                <a:cs typeface="Arial" charset="0"/>
              </a:rPr>
              <a:t>лекарство от болезней </a:t>
            </a:r>
            <a:r>
              <a:rPr lang="ru-RU" sz="3600" dirty="0" smtClean="0">
                <a:solidFill>
                  <a:srgbClr val="7030A0"/>
                </a:solidFill>
                <a:cs typeface="Arial" charset="0"/>
              </a:rPr>
              <a:t>- </a:t>
            </a:r>
            <a:r>
              <a:rPr lang="ru-RU" sz="3600" dirty="0">
                <a:solidFill>
                  <a:srgbClr val="FF0000"/>
                </a:solidFill>
                <a:cs typeface="Arial" charset="0"/>
              </a:rPr>
              <a:t>движение и работа.</a:t>
            </a:r>
          </a:p>
          <a:p>
            <a:pPr algn="ctr"/>
            <a:endParaRPr lang="ru-RU" sz="3600" dirty="0">
              <a:cs typeface="Arial" charset="0"/>
            </a:endParaRPr>
          </a:p>
          <a:p>
            <a:pPr algn="just"/>
            <a:endParaRPr lang="ru-RU" sz="2400" dirty="0">
              <a:cs typeface="Arial" charset="0"/>
            </a:endParaRPr>
          </a:p>
          <a:p>
            <a:pPr algn="just"/>
            <a:endParaRPr lang="ru-RU" sz="2400" i="1" dirty="0">
              <a:cs typeface="Arial" charset="0"/>
            </a:endParaRPr>
          </a:p>
          <a:p>
            <a:pPr algn="just"/>
            <a:r>
              <a:rPr lang="ru-RU" sz="2400" i="1" dirty="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2400" i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183563" cy="44370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До сих пор не существовало метода лечения, которым можно было бы настолько легко овладеть и получать при этом такой значительный и быстрый результат!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95600"/>
            <a:ext cx="8183880" cy="31394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127248"/>
          </a:xfrm>
        </p:spPr>
        <p:txBody>
          <a:bodyPr/>
          <a:lstStyle/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МЕТОДЫ ВОЗДЕЙСТВИЯ НА</a:t>
            </a:r>
          </a:p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ТОЧКИ СООТВЕТСТВИЯ</a:t>
            </a:r>
            <a:endParaRPr lang="ru-RU" sz="4400" dirty="0"/>
          </a:p>
        </p:txBody>
      </p:sp>
      <p:pic>
        <p:nvPicPr>
          <p:cNvPr id="5" name="Рисунок 4" descr="F:\DCIM\100CANON\IMG_18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4357718" cy="373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DCIM\100CANON\IMG_18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714620"/>
            <a:ext cx="4214842" cy="373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17448"/>
          </a:xfrm>
        </p:spPr>
        <p:txBody>
          <a:bodyPr/>
          <a:lstStyle/>
          <a:p>
            <a:pPr lvl="6">
              <a:buNone/>
            </a:pPr>
            <a:endParaRPr lang="ru-RU" dirty="0" smtClean="0"/>
          </a:p>
          <a:p>
            <a:r>
              <a:rPr lang="ru-RU" dirty="0" smtClean="0"/>
              <a:t>рука легенда</a:t>
            </a:r>
          </a:p>
        </p:txBody>
      </p:sp>
      <p:pic>
        <p:nvPicPr>
          <p:cNvPr id="5" name="Рисунок 4" descr="http://im3-tub-ru.yandex.net/i?id=339699269-21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752600"/>
            <a:ext cx="51815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about-health-care.com/su_djok_page/su_djok_pictures/golov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6248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lex-personal.narod.ru/images/su_golov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"/>
            <a:ext cx="388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810000"/>
            <a:ext cx="8183880" cy="2225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13048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1" y="685800"/>
            <a:ext cx="792480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метода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Су-Джок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i-main-pic" descr="Картинка 2 из 43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57200"/>
            <a:ext cx="441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24000"/>
            <a:ext cx="8183880" cy="4419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9364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В переводе с корейского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«Су» - кисть, «</a:t>
            </a:r>
            <a:r>
              <a:rPr lang="ru-RU" b="1" i="1" dirty="0" err="1" smtClean="0">
                <a:solidFill>
                  <a:srgbClr val="7030A0"/>
                </a:solidFill>
              </a:rPr>
              <a:t>Джок</a:t>
            </a:r>
            <a:r>
              <a:rPr lang="ru-RU" b="1" i="1" dirty="0" smtClean="0">
                <a:solidFill>
                  <a:srgbClr val="7030A0"/>
                </a:solidFill>
              </a:rPr>
              <a:t>» - стопа.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На кистях и стопах располагаются биологически активные точки, соответствующие всем органам и участкам тела. Таким образом, Су </a:t>
            </a:r>
            <a:r>
              <a:rPr lang="ru-RU" b="1" i="1" dirty="0" err="1" smtClean="0">
                <a:solidFill>
                  <a:srgbClr val="FF0000"/>
                </a:solidFill>
              </a:rPr>
              <a:t>Джок</a:t>
            </a:r>
            <a:r>
              <a:rPr lang="ru-RU" b="1" i="1" dirty="0" smtClean="0">
                <a:solidFill>
                  <a:srgbClr val="FF0000"/>
                </a:solidFill>
              </a:rPr>
              <a:t> терапия – это уникальный, эффективный и совершенно безопасный метод лечения воздействием на точки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кистей и стоп.</a:t>
            </a:r>
            <a:r>
              <a:rPr lang="ru-RU" b="1" i="1" dirty="0" smtClean="0">
                <a:solidFill>
                  <a:srgbClr val="FFFF00"/>
                </a:solidFill>
              </a:rPr>
              <a:t/>
            </a:r>
            <a:br>
              <a:rPr lang="ru-RU" b="1" i="1" dirty="0" smtClean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Су Джок. Подобия кисти телу по направлению выступающих час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77290"/>
            <a:ext cx="5791200" cy="499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ис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3200400" cy="6027421"/>
          </a:xfrm>
          <a:prstGeom prst="rect">
            <a:avLst/>
          </a:prstGeom>
          <a:noFill/>
        </p:spPr>
      </p:pic>
      <p:pic>
        <p:nvPicPr>
          <p:cNvPr id="2057" name="Picture 9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199" y="1447800"/>
            <a:ext cx="2494957" cy="3276600"/>
          </a:xfrm>
          <a:prstGeom prst="rect">
            <a:avLst/>
          </a:prstGeom>
          <a:noFill/>
        </p:spPr>
      </p:pic>
      <p:pic>
        <p:nvPicPr>
          <p:cNvPr id="2058" name="Picture 10" descr="C:\Users\User\Desktop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371600"/>
            <a:ext cx="247594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4545013" cy="4840287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324600" y="533400"/>
            <a:ext cx="2170176" cy="5562600"/>
          </a:xfrm>
          <a:prstGeom prst="rect">
            <a:avLst/>
          </a:prstGeom>
          <a:solidFill>
            <a:srgbClr val="FFC000"/>
          </a:solidFill>
        </p:spPr>
        <p:txBody>
          <a:bodyPr vert="wordArtVert">
            <a:normAutofit fontScale="67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голова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1091</TotalTime>
  <Words>291</Words>
  <Application>Microsoft Office PowerPoint</Application>
  <PresentationFormat>Экран (4:3)</PresentationFormat>
  <Paragraphs>93</Paragraphs>
  <Slides>24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Слайд 1</vt:lpstr>
      <vt:lpstr>«Здоровье  на  ладони»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 сих пор не существовало метода лечения, которым можно было бы настолько легко овладеть и получать при этом такой значительный и быстрый результат! </vt:lpstr>
      <vt:lpstr>Слайд 23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 ДЖОК – методика, доступная каждому</dc:title>
  <dc:creator>User</dc:creator>
  <cp:lastModifiedBy>завуч</cp:lastModifiedBy>
  <cp:revision>124</cp:revision>
  <dcterms:modified xsi:type="dcterms:W3CDTF">2014-04-17T01:45:59Z</dcterms:modified>
</cp:coreProperties>
</file>