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19"/>
  </p:notesMasterIdLst>
  <p:sldIdLst>
    <p:sldId id="271" r:id="rId2"/>
    <p:sldId id="273" r:id="rId3"/>
    <p:sldId id="298" r:id="rId4"/>
    <p:sldId id="302" r:id="rId5"/>
    <p:sldId id="257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93" r:id="rId14"/>
    <p:sldId id="279" r:id="rId15"/>
    <p:sldId id="295" r:id="rId16"/>
    <p:sldId id="299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</p:showPr>
  <p:clrMru>
    <a:srgbClr val="5D65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78" d="100"/>
          <a:sy n="78" d="100"/>
        </p:scale>
        <p:origin x="-15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8.xml"/><Relationship Id="rId1" Type="http://schemas.openxmlformats.org/officeDocument/2006/relationships/slide" Target="../slides/slide7.xml"/><Relationship Id="rId5" Type="http://schemas.openxmlformats.org/officeDocument/2006/relationships/slide" Target="../slides/slide12.xml"/><Relationship Id="rId4" Type="http://schemas.openxmlformats.org/officeDocument/2006/relationships/slide" Target="../slides/slide1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FCFB6-F44B-42E0-8EB4-A189F5667943}" type="doc">
      <dgm:prSet loTypeId="urn:microsoft.com/office/officeart/2005/8/layout/cycle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32E0CD9-9575-4294-AAAC-EA9DEF2A8E3E}">
      <dgm:prSet custT="1"/>
      <dgm:spPr/>
      <dgm:t>
        <a:bodyPr/>
        <a:lstStyle/>
        <a:p>
          <a:r>
            <a:rPr lang="ru-RU" sz="2200" b="1" i="1" dirty="0" smtClean="0"/>
            <a:t>Принцип </a:t>
          </a:r>
          <a:r>
            <a:rPr lang="ru-RU" sz="2200" b="1" i="1" u="sng" dirty="0" smtClean="0">
              <a:solidFill>
                <a:schemeClr val="tx2"/>
              </a:solidFill>
            </a:rPr>
            <a:t>наглядности</a:t>
          </a:r>
          <a:endParaRPr lang="ru-RU" sz="2200" u="sng" dirty="0">
            <a:solidFill>
              <a:schemeClr val="tx2"/>
            </a:solidFill>
          </a:endParaRPr>
        </a:p>
      </dgm:t>
    </dgm:pt>
    <dgm:pt modelId="{89F3CDFF-3E83-459E-AE8F-1718006D416E}" type="parTrans" cxnId="{6ED12FD5-3DDB-4BBE-BE2B-52805C28EB53}">
      <dgm:prSet/>
      <dgm:spPr/>
      <dgm:t>
        <a:bodyPr/>
        <a:lstStyle/>
        <a:p>
          <a:endParaRPr lang="ru-RU"/>
        </a:p>
      </dgm:t>
    </dgm:pt>
    <dgm:pt modelId="{2CD1918B-6FAB-491B-A049-FFE7633A0DB9}" type="sibTrans" cxnId="{6ED12FD5-3DDB-4BBE-BE2B-52805C28EB53}">
      <dgm:prSet/>
      <dgm:spPr/>
      <dgm:t>
        <a:bodyPr/>
        <a:lstStyle/>
        <a:p>
          <a:endParaRPr lang="ru-RU" dirty="0"/>
        </a:p>
      </dgm:t>
    </dgm:pt>
    <dgm:pt modelId="{FCD79D01-FAEE-4040-BA3E-B7F223F1F5F0}">
      <dgm:prSet custT="1"/>
      <dgm:spPr/>
      <dgm:t>
        <a:bodyPr/>
        <a:lstStyle/>
        <a:p>
          <a:r>
            <a:rPr lang="ru-RU" sz="2000" b="1" i="1" baseline="0" dirty="0" smtClean="0">
              <a:solidFill>
                <a:schemeClr val="bg1"/>
              </a:solidFill>
            </a:rPr>
            <a:t>Принцип </a:t>
          </a:r>
          <a:r>
            <a:rPr lang="ru-RU" sz="2000" b="1" i="1" baseline="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природосообразности</a:t>
          </a:r>
          <a:r>
            <a:rPr lang="ru-RU" sz="1300" b="1" i="1" baseline="0" dirty="0" smtClean="0">
              <a:solidFill>
                <a:schemeClr val="bg1"/>
              </a:solidFill>
            </a:rPr>
            <a:t>.</a:t>
          </a:r>
          <a:endParaRPr lang="ru-RU" sz="1300" baseline="0" dirty="0">
            <a:solidFill>
              <a:schemeClr val="bg1"/>
            </a:solidFill>
          </a:endParaRPr>
        </a:p>
      </dgm:t>
    </dgm:pt>
    <dgm:pt modelId="{9BEAA87C-8D4D-4A0F-A7B4-EAECA4F85D24}" type="parTrans" cxnId="{DC8FAC8F-49EC-4EF3-B394-28E4756F0FF5}">
      <dgm:prSet/>
      <dgm:spPr/>
      <dgm:t>
        <a:bodyPr/>
        <a:lstStyle/>
        <a:p>
          <a:endParaRPr lang="ru-RU"/>
        </a:p>
      </dgm:t>
    </dgm:pt>
    <dgm:pt modelId="{F4AD2CCC-AF5D-4E24-8761-4ACD4A826765}" type="sibTrans" cxnId="{DC8FAC8F-49EC-4EF3-B394-28E4756F0FF5}">
      <dgm:prSet/>
      <dgm:spPr/>
      <dgm:t>
        <a:bodyPr/>
        <a:lstStyle/>
        <a:p>
          <a:endParaRPr lang="ru-RU"/>
        </a:p>
      </dgm:t>
    </dgm:pt>
    <dgm:pt modelId="{0C55C707-A6BD-4457-BDB2-976BDC094D9C}">
      <dgm:prSet custT="1"/>
      <dgm:spPr/>
      <dgm:t>
        <a:bodyPr/>
        <a:lstStyle/>
        <a:p>
          <a:r>
            <a:rPr lang="ru-RU" sz="2400" b="1" i="1" dirty="0" smtClean="0"/>
            <a:t>Принцип </a:t>
          </a:r>
          <a:r>
            <a:rPr lang="ru-RU" sz="2400" b="1" i="1" dirty="0" smtClean="0">
              <a:hlinkClick xmlns:r="http://schemas.openxmlformats.org/officeDocument/2006/relationships" r:id="rId2" action="ppaction://hlinksldjump"/>
            </a:rPr>
            <a:t>прочности</a:t>
          </a:r>
          <a:endParaRPr lang="ru-RU" sz="2400" dirty="0"/>
        </a:p>
      </dgm:t>
    </dgm:pt>
    <dgm:pt modelId="{91902016-B49D-4A08-8984-D4B4369073BB}" type="parTrans" cxnId="{B9344269-7E9F-4802-81AB-64FAC415E0C4}">
      <dgm:prSet/>
      <dgm:spPr/>
      <dgm:t>
        <a:bodyPr/>
        <a:lstStyle/>
        <a:p>
          <a:endParaRPr lang="ru-RU"/>
        </a:p>
      </dgm:t>
    </dgm:pt>
    <dgm:pt modelId="{7440F969-CCA2-4341-8456-77C0AF613E13}" type="sibTrans" cxnId="{B9344269-7E9F-4802-81AB-64FAC415E0C4}">
      <dgm:prSet/>
      <dgm:spPr/>
      <dgm:t>
        <a:bodyPr/>
        <a:lstStyle/>
        <a:p>
          <a:endParaRPr lang="ru-RU" dirty="0"/>
        </a:p>
      </dgm:t>
    </dgm:pt>
    <dgm:pt modelId="{7B47EBAE-205A-4718-829E-0A7A3D3F6881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3" action="ppaction://hlinksldjump"/>
            </a:rPr>
            <a:t>Принцип</a:t>
          </a:r>
          <a:r>
            <a:rPr lang="ru-RU" sz="2400" dirty="0" smtClean="0"/>
            <a:t> </a:t>
          </a:r>
          <a:r>
            <a:rPr lang="ru-RU" sz="2400" dirty="0" smtClean="0">
              <a:hlinkClick xmlns:r="http://schemas.openxmlformats.org/officeDocument/2006/relationships" r:id="rId3" action="ppaction://hlinksldjump"/>
            </a:rPr>
            <a:t>научности</a:t>
          </a:r>
          <a:r>
            <a:rPr lang="ru-RU" sz="2400" dirty="0" smtClean="0"/>
            <a:t> </a:t>
          </a:r>
          <a:endParaRPr lang="ru-RU" sz="2400" dirty="0"/>
        </a:p>
      </dgm:t>
    </dgm:pt>
    <dgm:pt modelId="{DC018DD0-3846-47AC-BC21-432E6674BB99}" type="parTrans" cxnId="{C7EE2E3F-E1BC-4D85-B192-D2292E7A87D5}">
      <dgm:prSet/>
      <dgm:spPr/>
      <dgm:t>
        <a:bodyPr/>
        <a:lstStyle/>
        <a:p>
          <a:endParaRPr lang="ru-RU"/>
        </a:p>
      </dgm:t>
    </dgm:pt>
    <dgm:pt modelId="{10F60C58-8C93-45DE-BB0A-03B6FF3EA04E}" type="sibTrans" cxnId="{C7EE2E3F-E1BC-4D85-B192-D2292E7A87D5}">
      <dgm:prSet/>
      <dgm:spPr/>
      <dgm:t>
        <a:bodyPr/>
        <a:lstStyle/>
        <a:p>
          <a:endParaRPr lang="ru-RU" dirty="0"/>
        </a:p>
      </dgm:t>
    </dgm:pt>
    <dgm:pt modelId="{F75756DD-B69F-47F9-A568-D22D5F73A945}">
      <dgm:prSet custT="1"/>
      <dgm:spPr/>
      <dgm:t>
        <a:bodyPr/>
        <a:lstStyle/>
        <a:p>
          <a:r>
            <a:rPr lang="ru-RU" sz="2000" b="1" i="1" dirty="0" smtClean="0"/>
            <a:t>Принцип </a:t>
          </a:r>
          <a:r>
            <a:rPr lang="ru-RU" sz="2000" b="1" i="1" dirty="0" smtClean="0">
              <a:hlinkClick xmlns:r="http://schemas.openxmlformats.org/officeDocument/2006/relationships" r:id="rId4" action="ppaction://hlinksldjump"/>
            </a:rPr>
            <a:t>системности</a:t>
          </a:r>
          <a:r>
            <a:rPr lang="ru-RU" sz="2000" dirty="0" smtClean="0"/>
            <a:t> </a:t>
          </a:r>
          <a:endParaRPr lang="ru-RU" sz="2000" dirty="0"/>
        </a:p>
      </dgm:t>
    </dgm:pt>
    <dgm:pt modelId="{5C36F8CA-DA18-4320-851C-D531F54BD3EA}" type="parTrans" cxnId="{3C6EA987-D573-46CF-8310-E7297755F78D}">
      <dgm:prSet/>
      <dgm:spPr/>
      <dgm:t>
        <a:bodyPr/>
        <a:lstStyle/>
        <a:p>
          <a:endParaRPr lang="ru-RU"/>
        </a:p>
      </dgm:t>
    </dgm:pt>
    <dgm:pt modelId="{A993B4C6-F6DF-41DD-8138-12BD08D98FE1}" type="sibTrans" cxnId="{3C6EA987-D573-46CF-8310-E7297755F78D}">
      <dgm:prSet/>
      <dgm:spPr/>
      <dgm:t>
        <a:bodyPr/>
        <a:lstStyle/>
        <a:p>
          <a:endParaRPr lang="ru-RU" dirty="0"/>
        </a:p>
      </dgm:t>
    </dgm:pt>
    <dgm:pt modelId="{DB8E2188-D6D3-4A81-86BE-81645744764B}">
      <dgm:prSet custT="1"/>
      <dgm:spPr/>
      <dgm:t>
        <a:bodyPr/>
        <a:lstStyle/>
        <a:p>
          <a:r>
            <a:rPr lang="ru-RU" sz="2000" b="1" i="1" dirty="0" smtClean="0"/>
            <a:t>Принцип </a:t>
          </a:r>
          <a:r>
            <a:rPr lang="ru-RU" sz="2000" b="1" i="1" dirty="0" smtClean="0">
              <a:hlinkClick xmlns:r="http://schemas.openxmlformats.org/officeDocument/2006/relationships" r:id="rId5" action="ppaction://hlinksldjump"/>
            </a:rPr>
            <a:t>последовательности</a:t>
          </a:r>
          <a:endParaRPr lang="ru-RU" sz="2000" dirty="0"/>
        </a:p>
      </dgm:t>
    </dgm:pt>
    <dgm:pt modelId="{470D4C5B-59A8-4755-8894-FF1FDFB1E188}" type="parTrans" cxnId="{90A313BC-5262-490D-AFB1-61B2E9438BC4}">
      <dgm:prSet/>
      <dgm:spPr/>
      <dgm:t>
        <a:bodyPr/>
        <a:lstStyle/>
        <a:p>
          <a:endParaRPr lang="ru-RU"/>
        </a:p>
      </dgm:t>
    </dgm:pt>
    <dgm:pt modelId="{43A29B19-D1A4-4293-94E3-4E43900394AB}" type="sibTrans" cxnId="{90A313BC-5262-490D-AFB1-61B2E9438BC4}">
      <dgm:prSet/>
      <dgm:spPr/>
      <dgm:t>
        <a:bodyPr/>
        <a:lstStyle/>
        <a:p>
          <a:endParaRPr lang="ru-RU" dirty="0"/>
        </a:p>
      </dgm:t>
    </dgm:pt>
    <dgm:pt modelId="{65FBD20F-7016-4E66-8FA0-DE51A0421771}" type="pres">
      <dgm:prSet presAssocID="{573FCFB6-F44B-42E0-8EB4-A189F56679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C2F5BC-2A5E-4E69-B956-73CC1F130ED3}" type="pres">
      <dgm:prSet presAssocID="{432E0CD9-9575-4294-AAAC-EA9DEF2A8E3E}" presName="node" presStyleLbl="node1" presStyleIdx="0" presStyleCnt="6" custScaleX="221766" custScaleY="136812" custRadScaleRad="103732" custRadScaleInc="109318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6E4DB693-7842-4FDB-8F16-D3B3E511C8C2}" type="pres">
      <dgm:prSet presAssocID="{432E0CD9-9575-4294-AAAC-EA9DEF2A8E3E}" presName="spNode" presStyleCnt="0"/>
      <dgm:spPr/>
      <dgm:t>
        <a:bodyPr/>
        <a:lstStyle/>
        <a:p>
          <a:endParaRPr lang="ru-RU"/>
        </a:p>
      </dgm:t>
    </dgm:pt>
    <dgm:pt modelId="{3C89FAB0-5AF6-46F9-8D50-B2B252AD4183}" type="pres">
      <dgm:prSet presAssocID="{2CD1918B-6FAB-491B-A049-FFE7633A0DB9}" presName="sibTrans" presStyleLbl="sibTrans1D1" presStyleIdx="0" presStyleCnt="6"/>
      <dgm:spPr/>
      <dgm:t>
        <a:bodyPr/>
        <a:lstStyle/>
        <a:p>
          <a:endParaRPr lang="ru-RU"/>
        </a:p>
      </dgm:t>
    </dgm:pt>
    <dgm:pt modelId="{CE051923-3E5A-4FED-A0F1-E706491669C4}" type="pres">
      <dgm:prSet presAssocID="{DB8E2188-D6D3-4A81-86BE-81645744764B}" presName="node" presStyleLbl="node1" presStyleIdx="1" presStyleCnt="6" custScaleX="249374" custScaleY="141584" custRadScaleRad="129255" custRadScaleInc="8322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ru-RU"/>
        </a:p>
      </dgm:t>
    </dgm:pt>
    <dgm:pt modelId="{E1831A22-1FC9-4D90-B60F-515112BAE2CA}" type="pres">
      <dgm:prSet presAssocID="{DB8E2188-D6D3-4A81-86BE-81645744764B}" presName="spNode" presStyleCnt="0"/>
      <dgm:spPr/>
      <dgm:t>
        <a:bodyPr/>
        <a:lstStyle/>
        <a:p>
          <a:endParaRPr lang="ru-RU"/>
        </a:p>
      </dgm:t>
    </dgm:pt>
    <dgm:pt modelId="{73BDAC4F-CD09-41AD-B2D8-E5904675EEA9}" type="pres">
      <dgm:prSet presAssocID="{43A29B19-D1A4-4293-94E3-4E43900394AB}" presName="sibTrans" presStyleLbl="sibTrans1D1" presStyleIdx="1" presStyleCnt="6"/>
      <dgm:spPr/>
      <dgm:t>
        <a:bodyPr/>
        <a:lstStyle/>
        <a:p>
          <a:endParaRPr lang="ru-RU"/>
        </a:p>
      </dgm:t>
    </dgm:pt>
    <dgm:pt modelId="{C205CEA8-21A7-43FA-BD56-5509B55D03AA}" type="pres">
      <dgm:prSet presAssocID="{F75756DD-B69F-47F9-A568-D22D5F73A945}" presName="node" presStyleLbl="node1" presStyleIdx="2" presStyleCnt="6" custScaleX="289992" custScaleY="159241" custRadScaleRad="124149" custRadScaleInc="9898">
        <dgm:presLayoutVars>
          <dgm:bulletEnabled val="1"/>
        </dgm:presLayoutVars>
      </dgm:prSet>
      <dgm:spPr>
        <a:prstGeom prst="ribbon2">
          <a:avLst/>
        </a:prstGeom>
      </dgm:spPr>
      <dgm:t>
        <a:bodyPr/>
        <a:lstStyle/>
        <a:p>
          <a:endParaRPr lang="ru-RU"/>
        </a:p>
      </dgm:t>
    </dgm:pt>
    <dgm:pt modelId="{418CDB87-E1D1-4FEB-8773-6BF5A693C1B2}" type="pres">
      <dgm:prSet presAssocID="{F75756DD-B69F-47F9-A568-D22D5F73A945}" presName="spNode" presStyleCnt="0"/>
      <dgm:spPr/>
      <dgm:t>
        <a:bodyPr/>
        <a:lstStyle/>
        <a:p>
          <a:endParaRPr lang="ru-RU"/>
        </a:p>
      </dgm:t>
    </dgm:pt>
    <dgm:pt modelId="{0CEEDF35-4EE3-4C86-9B71-1D000A83A9E8}" type="pres">
      <dgm:prSet presAssocID="{A993B4C6-F6DF-41DD-8138-12BD08D98FE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9EA6482F-408D-4F19-B47D-259DC3D37E8F}" type="pres">
      <dgm:prSet presAssocID="{7B47EBAE-205A-4718-829E-0A7A3D3F6881}" presName="node" presStyleLbl="node1" presStyleIdx="3" presStyleCnt="6" custScaleX="248581" custRadScaleRad="108340" custRadScaleInc="112394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ru-RU"/>
        </a:p>
      </dgm:t>
    </dgm:pt>
    <dgm:pt modelId="{2537E8A6-5502-4921-AC8E-7523DB2D32D8}" type="pres">
      <dgm:prSet presAssocID="{7B47EBAE-205A-4718-829E-0A7A3D3F6881}" presName="spNode" presStyleCnt="0"/>
      <dgm:spPr/>
      <dgm:t>
        <a:bodyPr/>
        <a:lstStyle/>
        <a:p>
          <a:endParaRPr lang="ru-RU"/>
        </a:p>
      </dgm:t>
    </dgm:pt>
    <dgm:pt modelId="{37D16C97-A560-4929-AFB9-1471FBEFC5D1}" type="pres">
      <dgm:prSet presAssocID="{10F60C58-8C93-45DE-BB0A-03B6FF3EA04E}" presName="sibTrans" presStyleLbl="sibTrans1D1" presStyleIdx="3" presStyleCnt="6"/>
      <dgm:spPr/>
      <dgm:t>
        <a:bodyPr/>
        <a:lstStyle/>
        <a:p>
          <a:endParaRPr lang="ru-RU"/>
        </a:p>
      </dgm:t>
    </dgm:pt>
    <dgm:pt modelId="{3AB59A17-85E1-45DE-AA3A-FB604FE4A9A2}" type="pres">
      <dgm:prSet presAssocID="{0C55C707-A6BD-4457-BDB2-976BDC094D9C}" presName="node" presStyleLbl="node1" presStyleIdx="4" presStyleCnt="6" custScaleX="216034" custScaleY="124182" custRadScaleRad="115092" custRadScaleInc="66869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A6F33CA-19F9-473D-AB56-F3440A86562F}" type="pres">
      <dgm:prSet presAssocID="{0C55C707-A6BD-4457-BDB2-976BDC094D9C}" presName="spNode" presStyleCnt="0"/>
      <dgm:spPr/>
      <dgm:t>
        <a:bodyPr/>
        <a:lstStyle/>
        <a:p>
          <a:endParaRPr lang="ru-RU"/>
        </a:p>
      </dgm:t>
    </dgm:pt>
    <dgm:pt modelId="{0331076A-4E6F-49EF-A85A-31867EAA5B8E}" type="pres">
      <dgm:prSet presAssocID="{7440F969-CCA2-4341-8456-77C0AF613E13}" presName="sibTrans" presStyleLbl="sibTrans1D1" presStyleIdx="4" presStyleCnt="6"/>
      <dgm:spPr/>
      <dgm:t>
        <a:bodyPr/>
        <a:lstStyle/>
        <a:p>
          <a:endParaRPr lang="ru-RU"/>
        </a:p>
      </dgm:t>
    </dgm:pt>
    <dgm:pt modelId="{9E3C10BF-FAD0-49C7-87FC-4AF113D2E13F}" type="pres">
      <dgm:prSet presAssocID="{FCD79D01-FAEE-4040-BA3E-B7F223F1F5F0}" presName="node" presStyleLbl="node1" presStyleIdx="5" presStyleCnt="6" custScaleX="298103" custScaleY="175329" custRadScaleRad="113021" custRadScaleInc="-49937">
        <dgm:presLayoutVars>
          <dgm:bulletEnabled val="1"/>
        </dgm:presLayoutVars>
      </dgm:prSet>
      <dgm:spPr>
        <a:prstGeom prst="ellipseRibbon2">
          <a:avLst/>
        </a:prstGeom>
      </dgm:spPr>
      <dgm:t>
        <a:bodyPr/>
        <a:lstStyle/>
        <a:p>
          <a:endParaRPr lang="ru-RU"/>
        </a:p>
      </dgm:t>
    </dgm:pt>
    <dgm:pt modelId="{DE83A038-F653-4D47-819C-D7BABF4B3CDC}" type="pres">
      <dgm:prSet presAssocID="{FCD79D01-FAEE-4040-BA3E-B7F223F1F5F0}" presName="spNode" presStyleCnt="0"/>
      <dgm:spPr/>
      <dgm:t>
        <a:bodyPr/>
        <a:lstStyle/>
        <a:p>
          <a:endParaRPr lang="ru-RU"/>
        </a:p>
      </dgm:t>
    </dgm:pt>
    <dgm:pt modelId="{BCB4D9B4-9F1D-4412-92A6-59F04CE88A12}" type="pres">
      <dgm:prSet presAssocID="{F4AD2CCC-AF5D-4E24-8761-4ACD4A826765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22B13C10-A86B-4892-A445-81031780F0BB}" type="presOf" srcId="{FCD79D01-FAEE-4040-BA3E-B7F223F1F5F0}" destId="{9E3C10BF-FAD0-49C7-87FC-4AF113D2E13F}" srcOrd="0" destOrd="0" presId="urn:microsoft.com/office/officeart/2005/8/layout/cycle6"/>
    <dgm:cxn modelId="{DC8FAC8F-49EC-4EF3-B394-28E4756F0FF5}" srcId="{573FCFB6-F44B-42E0-8EB4-A189F5667943}" destId="{FCD79D01-FAEE-4040-BA3E-B7F223F1F5F0}" srcOrd="5" destOrd="0" parTransId="{9BEAA87C-8D4D-4A0F-A7B4-EAECA4F85D24}" sibTransId="{F4AD2CCC-AF5D-4E24-8761-4ACD4A826765}"/>
    <dgm:cxn modelId="{39704976-AADA-4D24-9516-2DC401B09DC3}" type="presOf" srcId="{573FCFB6-F44B-42E0-8EB4-A189F5667943}" destId="{65FBD20F-7016-4E66-8FA0-DE51A0421771}" srcOrd="0" destOrd="0" presId="urn:microsoft.com/office/officeart/2005/8/layout/cycle6"/>
    <dgm:cxn modelId="{F6E582F1-73BF-4AFB-AB57-7B7B0B53CDE3}" type="presOf" srcId="{0C55C707-A6BD-4457-BDB2-976BDC094D9C}" destId="{3AB59A17-85E1-45DE-AA3A-FB604FE4A9A2}" srcOrd="0" destOrd="0" presId="urn:microsoft.com/office/officeart/2005/8/layout/cycle6"/>
    <dgm:cxn modelId="{118EEC1A-853C-4898-B071-FE6ED9D9C1E2}" type="presOf" srcId="{F75756DD-B69F-47F9-A568-D22D5F73A945}" destId="{C205CEA8-21A7-43FA-BD56-5509B55D03AA}" srcOrd="0" destOrd="0" presId="urn:microsoft.com/office/officeart/2005/8/layout/cycle6"/>
    <dgm:cxn modelId="{39881C11-A86F-4F23-BEE8-15597BD1E342}" type="presOf" srcId="{F4AD2CCC-AF5D-4E24-8761-4ACD4A826765}" destId="{BCB4D9B4-9F1D-4412-92A6-59F04CE88A12}" srcOrd="0" destOrd="0" presId="urn:microsoft.com/office/officeart/2005/8/layout/cycle6"/>
    <dgm:cxn modelId="{3C6EA987-D573-46CF-8310-E7297755F78D}" srcId="{573FCFB6-F44B-42E0-8EB4-A189F5667943}" destId="{F75756DD-B69F-47F9-A568-D22D5F73A945}" srcOrd="2" destOrd="0" parTransId="{5C36F8CA-DA18-4320-851C-D531F54BD3EA}" sibTransId="{A993B4C6-F6DF-41DD-8138-12BD08D98FE1}"/>
    <dgm:cxn modelId="{11AC22C5-B9A6-4B1D-AD3A-1C72CEE0B241}" type="presOf" srcId="{2CD1918B-6FAB-491B-A049-FFE7633A0DB9}" destId="{3C89FAB0-5AF6-46F9-8D50-B2B252AD4183}" srcOrd="0" destOrd="0" presId="urn:microsoft.com/office/officeart/2005/8/layout/cycle6"/>
    <dgm:cxn modelId="{3DABD9DF-84DB-4346-8F19-300EB5682ABC}" type="presOf" srcId="{A993B4C6-F6DF-41DD-8138-12BD08D98FE1}" destId="{0CEEDF35-4EE3-4C86-9B71-1D000A83A9E8}" srcOrd="0" destOrd="0" presId="urn:microsoft.com/office/officeart/2005/8/layout/cycle6"/>
    <dgm:cxn modelId="{7A31F74F-4EAD-4B01-A608-991A76593A2D}" type="presOf" srcId="{432E0CD9-9575-4294-AAAC-EA9DEF2A8E3E}" destId="{2DC2F5BC-2A5E-4E69-B956-73CC1F130ED3}" srcOrd="0" destOrd="0" presId="urn:microsoft.com/office/officeart/2005/8/layout/cycle6"/>
    <dgm:cxn modelId="{6ED12FD5-3DDB-4BBE-BE2B-52805C28EB53}" srcId="{573FCFB6-F44B-42E0-8EB4-A189F5667943}" destId="{432E0CD9-9575-4294-AAAC-EA9DEF2A8E3E}" srcOrd="0" destOrd="0" parTransId="{89F3CDFF-3E83-459E-AE8F-1718006D416E}" sibTransId="{2CD1918B-6FAB-491B-A049-FFE7633A0DB9}"/>
    <dgm:cxn modelId="{4275829A-CBB3-48C7-98DE-3C1068F829D0}" type="presOf" srcId="{43A29B19-D1A4-4293-94E3-4E43900394AB}" destId="{73BDAC4F-CD09-41AD-B2D8-E5904675EEA9}" srcOrd="0" destOrd="0" presId="urn:microsoft.com/office/officeart/2005/8/layout/cycle6"/>
    <dgm:cxn modelId="{B9344269-7E9F-4802-81AB-64FAC415E0C4}" srcId="{573FCFB6-F44B-42E0-8EB4-A189F5667943}" destId="{0C55C707-A6BD-4457-BDB2-976BDC094D9C}" srcOrd="4" destOrd="0" parTransId="{91902016-B49D-4A08-8984-D4B4369073BB}" sibTransId="{7440F969-CCA2-4341-8456-77C0AF613E13}"/>
    <dgm:cxn modelId="{85FAF203-66E4-4CF7-B30D-FD3FAD5EFFE1}" type="presOf" srcId="{DB8E2188-D6D3-4A81-86BE-81645744764B}" destId="{CE051923-3E5A-4FED-A0F1-E706491669C4}" srcOrd="0" destOrd="0" presId="urn:microsoft.com/office/officeart/2005/8/layout/cycle6"/>
    <dgm:cxn modelId="{1197DA99-8E15-4F40-A399-ADAA2FEE7DDC}" type="presOf" srcId="{7440F969-CCA2-4341-8456-77C0AF613E13}" destId="{0331076A-4E6F-49EF-A85A-31867EAA5B8E}" srcOrd="0" destOrd="0" presId="urn:microsoft.com/office/officeart/2005/8/layout/cycle6"/>
    <dgm:cxn modelId="{962BF4C9-ED56-4F9B-9F31-AFF4125A6C80}" type="presOf" srcId="{10F60C58-8C93-45DE-BB0A-03B6FF3EA04E}" destId="{37D16C97-A560-4929-AFB9-1471FBEFC5D1}" srcOrd="0" destOrd="0" presId="urn:microsoft.com/office/officeart/2005/8/layout/cycle6"/>
    <dgm:cxn modelId="{C7EE2E3F-E1BC-4D85-B192-D2292E7A87D5}" srcId="{573FCFB6-F44B-42E0-8EB4-A189F5667943}" destId="{7B47EBAE-205A-4718-829E-0A7A3D3F6881}" srcOrd="3" destOrd="0" parTransId="{DC018DD0-3846-47AC-BC21-432E6674BB99}" sibTransId="{10F60C58-8C93-45DE-BB0A-03B6FF3EA04E}"/>
    <dgm:cxn modelId="{2A9D4D9C-5A23-4557-BEA7-1724A1219651}" type="presOf" srcId="{7B47EBAE-205A-4718-829E-0A7A3D3F6881}" destId="{9EA6482F-408D-4F19-B47D-259DC3D37E8F}" srcOrd="0" destOrd="0" presId="urn:microsoft.com/office/officeart/2005/8/layout/cycle6"/>
    <dgm:cxn modelId="{90A313BC-5262-490D-AFB1-61B2E9438BC4}" srcId="{573FCFB6-F44B-42E0-8EB4-A189F5667943}" destId="{DB8E2188-D6D3-4A81-86BE-81645744764B}" srcOrd="1" destOrd="0" parTransId="{470D4C5B-59A8-4755-8894-FF1FDFB1E188}" sibTransId="{43A29B19-D1A4-4293-94E3-4E43900394AB}"/>
    <dgm:cxn modelId="{68F76F50-D964-462A-8139-7B834CB1F40B}" type="presParOf" srcId="{65FBD20F-7016-4E66-8FA0-DE51A0421771}" destId="{2DC2F5BC-2A5E-4E69-B956-73CC1F130ED3}" srcOrd="0" destOrd="0" presId="urn:microsoft.com/office/officeart/2005/8/layout/cycle6"/>
    <dgm:cxn modelId="{536F805D-9C58-46DF-BA63-DC5438F5BE02}" type="presParOf" srcId="{65FBD20F-7016-4E66-8FA0-DE51A0421771}" destId="{6E4DB693-7842-4FDB-8F16-D3B3E511C8C2}" srcOrd="1" destOrd="0" presId="urn:microsoft.com/office/officeart/2005/8/layout/cycle6"/>
    <dgm:cxn modelId="{34C41C4C-6054-435D-B362-79A4286700C0}" type="presParOf" srcId="{65FBD20F-7016-4E66-8FA0-DE51A0421771}" destId="{3C89FAB0-5AF6-46F9-8D50-B2B252AD4183}" srcOrd="2" destOrd="0" presId="urn:microsoft.com/office/officeart/2005/8/layout/cycle6"/>
    <dgm:cxn modelId="{A15B37E0-DD71-471E-A2EC-D148816E44FA}" type="presParOf" srcId="{65FBD20F-7016-4E66-8FA0-DE51A0421771}" destId="{CE051923-3E5A-4FED-A0F1-E706491669C4}" srcOrd="3" destOrd="0" presId="urn:microsoft.com/office/officeart/2005/8/layout/cycle6"/>
    <dgm:cxn modelId="{14546E5E-F7BE-4719-B9C3-FC9B6AB56E8F}" type="presParOf" srcId="{65FBD20F-7016-4E66-8FA0-DE51A0421771}" destId="{E1831A22-1FC9-4D90-B60F-515112BAE2CA}" srcOrd="4" destOrd="0" presId="urn:microsoft.com/office/officeart/2005/8/layout/cycle6"/>
    <dgm:cxn modelId="{5A7C0B3B-801B-429E-B5EB-F18C10C94992}" type="presParOf" srcId="{65FBD20F-7016-4E66-8FA0-DE51A0421771}" destId="{73BDAC4F-CD09-41AD-B2D8-E5904675EEA9}" srcOrd="5" destOrd="0" presId="urn:microsoft.com/office/officeart/2005/8/layout/cycle6"/>
    <dgm:cxn modelId="{C1BF98C7-B91D-4F89-AF53-EC09C53325A3}" type="presParOf" srcId="{65FBD20F-7016-4E66-8FA0-DE51A0421771}" destId="{C205CEA8-21A7-43FA-BD56-5509B55D03AA}" srcOrd="6" destOrd="0" presId="urn:microsoft.com/office/officeart/2005/8/layout/cycle6"/>
    <dgm:cxn modelId="{286D9591-2595-46AA-B354-D239CA0EAADA}" type="presParOf" srcId="{65FBD20F-7016-4E66-8FA0-DE51A0421771}" destId="{418CDB87-E1D1-4FEB-8773-6BF5A693C1B2}" srcOrd="7" destOrd="0" presId="urn:microsoft.com/office/officeart/2005/8/layout/cycle6"/>
    <dgm:cxn modelId="{C5DD515B-F009-49E4-99FD-A91589CDE30F}" type="presParOf" srcId="{65FBD20F-7016-4E66-8FA0-DE51A0421771}" destId="{0CEEDF35-4EE3-4C86-9B71-1D000A83A9E8}" srcOrd="8" destOrd="0" presId="urn:microsoft.com/office/officeart/2005/8/layout/cycle6"/>
    <dgm:cxn modelId="{354A86A9-5DAA-4C6F-A500-0A761FC482A0}" type="presParOf" srcId="{65FBD20F-7016-4E66-8FA0-DE51A0421771}" destId="{9EA6482F-408D-4F19-B47D-259DC3D37E8F}" srcOrd="9" destOrd="0" presId="urn:microsoft.com/office/officeart/2005/8/layout/cycle6"/>
    <dgm:cxn modelId="{6D755498-9E8C-4047-AF20-69F32261D3C4}" type="presParOf" srcId="{65FBD20F-7016-4E66-8FA0-DE51A0421771}" destId="{2537E8A6-5502-4921-AC8E-7523DB2D32D8}" srcOrd="10" destOrd="0" presId="urn:microsoft.com/office/officeart/2005/8/layout/cycle6"/>
    <dgm:cxn modelId="{AAC3FBE0-CD4B-46F1-8460-3D9467140552}" type="presParOf" srcId="{65FBD20F-7016-4E66-8FA0-DE51A0421771}" destId="{37D16C97-A560-4929-AFB9-1471FBEFC5D1}" srcOrd="11" destOrd="0" presId="urn:microsoft.com/office/officeart/2005/8/layout/cycle6"/>
    <dgm:cxn modelId="{6B38C835-E09D-4262-B357-BA4AC4AEC4D1}" type="presParOf" srcId="{65FBD20F-7016-4E66-8FA0-DE51A0421771}" destId="{3AB59A17-85E1-45DE-AA3A-FB604FE4A9A2}" srcOrd="12" destOrd="0" presId="urn:microsoft.com/office/officeart/2005/8/layout/cycle6"/>
    <dgm:cxn modelId="{869E3FDF-68D7-42B8-AA56-8DDCC46280EA}" type="presParOf" srcId="{65FBD20F-7016-4E66-8FA0-DE51A0421771}" destId="{7A6F33CA-19F9-473D-AB56-F3440A86562F}" srcOrd="13" destOrd="0" presId="urn:microsoft.com/office/officeart/2005/8/layout/cycle6"/>
    <dgm:cxn modelId="{8DA205EE-BBB7-4F84-9B6B-E6D8DDBD1799}" type="presParOf" srcId="{65FBD20F-7016-4E66-8FA0-DE51A0421771}" destId="{0331076A-4E6F-49EF-A85A-31867EAA5B8E}" srcOrd="14" destOrd="0" presId="urn:microsoft.com/office/officeart/2005/8/layout/cycle6"/>
    <dgm:cxn modelId="{781B4EAC-AE65-41F4-A91E-15B8E4B95FBF}" type="presParOf" srcId="{65FBD20F-7016-4E66-8FA0-DE51A0421771}" destId="{9E3C10BF-FAD0-49C7-87FC-4AF113D2E13F}" srcOrd="15" destOrd="0" presId="urn:microsoft.com/office/officeart/2005/8/layout/cycle6"/>
    <dgm:cxn modelId="{6E7BC498-5B9C-4C65-8CFF-00B2D75BB41B}" type="presParOf" srcId="{65FBD20F-7016-4E66-8FA0-DE51A0421771}" destId="{DE83A038-F653-4D47-819C-D7BABF4B3CDC}" srcOrd="16" destOrd="0" presId="urn:microsoft.com/office/officeart/2005/8/layout/cycle6"/>
    <dgm:cxn modelId="{720DF98E-116F-492E-8701-5ED1AED27F16}" type="presParOf" srcId="{65FBD20F-7016-4E66-8FA0-DE51A0421771}" destId="{BCB4D9B4-9F1D-4412-92A6-59F04CE88A1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C3C725-8C1F-48F1-BDDE-4CC48FAE2A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3896B6-24DA-44D1-84F2-E02D56ACBFD7}">
      <dgm:prSet/>
      <dgm:spPr/>
      <dgm:t>
        <a:bodyPr/>
        <a:lstStyle/>
        <a:p>
          <a:pPr rtl="0"/>
          <a:r>
            <a:rPr lang="ru-RU" u="sng" dirty="0" smtClean="0"/>
            <a:t>Принцип наглядности.</a:t>
          </a:r>
          <a:br>
            <a:rPr lang="ru-RU" u="sng" dirty="0" smtClean="0"/>
          </a:br>
          <a:r>
            <a:rPr lang="ru-RU" u="sng" dirty="0" smtClean="0"/>
            <a:t>Позволяет использовать на любом уроке иллюстративный материал, аудиоматериал, ресурсы редких иллюстраций. Наглядность материала повышает его усвоение учениками, т.к. задействованы все каналы восприятия учащихся - зрительный, механический, слуховой и эмоциональный. </a:t>
          </a:r>
          <a:br>
            <a:rPr lang="ru-RU" u="sng" dirty="0" smtClean="0"/>
          </a:br>
          <a:endParaRPr lang="ru-RU" u="sng" dirty="0"/>
        </a:p>
      </dgm:t>
    </dgm:pt>
    <dgm:pt modelId="{F44A9F4C-F5DB-480B-84F1-04F72AF066FB}" type="parTrans" cxnId="{11231D46-7415-4AE5-AA9A-6D93E3547F5A}">
      <dgm:prSet/>
      <dgm:spPr/>
      <dgm:t>
        <a:bodyPr/>
        <a:lstStyle/>
        <a:p>
          <a:endParaRPr lang="ru-RU"/>
        </a:p>
      </dgm:t>
    </dgm:pt>
    <dgm:pt modelId="{CE77E518-3723-404D-8F22-E5EA05FE6CDF}" type="sibTrans" cxnId="{11231D46-7415-4AE5-AA9A-6D93E3547F5A}">
      <dgm:prSet/>
      <dgm:spPr/>
      <dgm:t>
        <a:bodyPr/>
        <a:lstStyle/>
        <a:p>
          <a:endParaRPr lang="ru-RU"/>
        </a:p>
      </dgm:t>
    </dgm:pt>
    <dgm:pt modelId="{D8C7C065-CAC9-4AEA-B649-CA703B5BE381}">
      <dgm:prSet/>
      <dgm:spPr/>
      <dgm:t>
        <a:bodyPr/>
        <a:lstStyle/>
        <a:p>
          <a:endParaRPr lang="ru-RU" dirty="0"/>
        </a:p>
      </dgm:t>
    </dgm:pt>
    <dgm:pt modelId="{57627458-7B7A-4B1B-A530-888EE4C2FA78}" type="parTrans" cxnId="{B658B74B-09F2-4588-811F-482AF0846C5D}">
      <dgm:prSet/>
      <dgm:spPr/>
    </dgm:pt>
    <dgm:pt modelId="{14FB1460-27D8-45C7-A029-C4F36E225BA1}" type="sibTrans" cxnId="{B658B74B-09F2-4588-811F-482AF0846C5D}">
      <dgm:prSet/>
      <dgm:spPr/>
    </dgm:pt>
    <dgm:pt modelId="{C2DE9777-B8EA-4866-8642-11FB22A73DB1}" type="pres">
      <dgm:prSet presAssocID="{25C3C725-8C1F-48F1-BDDE-4CC48FAE2A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73027-49B9-4762-9ABF-360D50433A8A}" type="pres">
      <dgm:prSet presAssocID="{0D3896B6-24DA-44D1-84F2-E02D56ACBF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E09FF-2D18-491F-A1CE-BB4EE39AB3B2}" type="pres">
      <dgm:prSet presAssocID="{0D3896B6-24DA-44D1-84F2-E02D56ACBFD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31D46-7415-4AE5-AA9A-6D93E3547F5A}" srcId="{25C3C725-8C1F-48F1-BDDE-4CC48FAE2A69}" destId="{0D3896B6-24DA-44D1-84F2-E02D56ACBFD7}" srcOrd="0" destOrd="0" parTransId="{F44A9F4C-F5DB-480B-84F1-04F72AF066FB}" sibTransId="{CE77E518-3723-404D-8F22-E5EA05FE6CDF}"/>
    <dgm:cxn modelId="{1C4AE2B6-6825-42A6-B6E0-1180C0084314}" type="presOf" srcId="{D8C7C065-CAC9-4AEA-B649-CA703B5BE381}" destId="{954E09FF-2D18-491F-A1CE-BB4EE39AB3B2}" srcOrd="0" destOrd="0" presId="urn:microsoft.com/office/officeart/2005/8/layout/vList2"/>
    <dgm:cxn modelId="{B658B74B-09F2-4588-811F-482AF0846C5D}" srcId="{0D3896B6-24DA-44D1-84F2-E02D56ACBFD7}" destId="{D8C7C065-CAC9-4AEA-B649-CA703B5BE381}" srcOrd="0" destOrd="0" parTransId="{57627458-7B7A-4B1B-A530-888EE4C2FA78}" sibTransId="{14FB1460-27D8-45C7-A029-C4F36E225BA1}"/>
    <dgm:cxn modelId="{6E742979-2C69-44E0-9271-8499E3252A99}" type="presOf" srcId="{25C3C725-8C1F-48F1-BDDE-4CC48FAE2A69}" destId="{C2DE9777-B8EA-4866-8642-11FB22A73DB1}" srcOrd="0" destOrd="0" presId="urn:microsoft.com/office/officeart/2005/8/layout/vList2"/>
    <dgm:cxn modelId="{07336A89-D634-48EB-8244-10E8AB4928E6}" type="presOf" srcId="{0D3896B6-24DA-44D1-84F2-E02D56ACBFD7}" destId="{52573027-49B9-4762-9ABF-360D50433A8A}" srcOrd="0" destOrd="0" presId="urn:microsoft.com/office/officeart/2005/8/layout/vList2"/>
    <dgm:cxn modelId="{D3AD279A-9F6D-4B68-8BEE-E008AA7BA127}" type="presParOf" srcId="{C2DE9777-B8EA-4866-8642-11FB22A73DB1}" destId="{52573027-49B9-4762-9ABF-360D50433A8A}" srcOrd="0" destOrd="0" presId="urn:microsoft.com/office/officeart/2005/8/layout/vList2"/>
    <dgm:cxn modelId="{B3EE273E-82AC-4CC2-8E66-22F0CFC93927}" type="presParOf" srcId="{C2DE9777-B8EA-4866-8642-11FB22A73DB1}" destId="{954E09FF-2D18-491F-A1CE-BB4EE39AB3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AC1C2-4860-4D7A-889F-556A0F8D18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948D1-8847-449E-8B7B-9895F5F378E5}">
      <dgm:prSet/>
      <dgm:spPr/>
      <dgm:t>
        <a:bodyPr/>
        <a:lstStyle/>
        <a:p>
          <a:pPr algn="l" rtl="0"/>
          <a:r>
            <a:rPr lang="ru-RU" b="1" i="1" dirty="0" smtClean="0"/>
            <a:t>Принцип природосообразности.</a:t>
          </a:r>
          <a:r>
            <a:rPr lang="ru-RU" dirty="0" smtClean="0"/>
            <a:t/>
          </a:r>
          <a:br>
            <a:rPr lang="ru-RU" dirty="0" smtClean="0"/>
          </a:br>
          <a:r>
            <a:rPr lang="ru-RU" spc="0" dirty="0" smtClean="0"/>
            <a:t>      Использование материалов   Интернет вызывает интерес учащихся старших классов. Использование </a:t>
          </a:r>
          <a:r>
            <a:rPr lang="ru-RU" spc="0" dirty="0" err="1" smtClean="0"/>
            <a:t>мультимедийных</a:t>
          </a:r>
          <a:r>
            <a:rPr lang="ru-RU" spc="0" dirty="0" smtClean="0"/>
            <a:t> презентаций целесообразно на любом этапе изучения темы и на любом этапе урока. Подача 	учебного материала в виде </a:t>
          </a:r>
          <a:r>
            <a:rPr lang="ru-RU" spc="0" dirty="0" err="1" smtClean="0"/>
            <a:t>мультимедийной</a:t>
          </a:r>
          <a:r>
            <a:rPr lang="ru-RU" spc="0" dirty="0" smtClean="0"/>
            <a:t> презентации 	сокращает время обучения, высвобождает ресурсы здоровья 	детей.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666F896-7A02-4549-B943-B0085831441C}" type="parTrans" cxnId="{043BAA9E-11FF-4505-A2AB-E1387910311A}">
      <dgm:prSet/>
      <dgm:spPr/>
      <dgm:t>
        <a:bodyPr/>
        <a:lstStyle/>
        <a:p>
          <a:endParaRPr lang="ru-RU"/>
        </a:p>
      </dgm:t>
    </dgm:pt>
    <dgm:pt modelId="{266F74BE-A2CA-4F9B-B74A-15465ACD1206}" type="sibTrans" cxnId="{043BAA9E-11FF-4505-A2AB-E1387910311A}">
      <dgm:prSet/>
      <dgm:spPr/>
      <dgm:t>
        <a:bodyPr/>
        <a:lstStyle/>
        <a:p>
          <a:endParaRPr lang="ru-RU"/>
        </a:p>
      </dgm:t>
    </dgm:pt>
    <dgm:pt modelId="{8D9C4D86-0146-4AE8-9AF6-85DB7E07B9EF}" type="pres">
      <dgm:prSet presAssocID="{EF8AC1C2-4860-4D7A-889F-556A0F8D18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7C540B-ACD1-4285-B085-BC3A46C07C89}" type="pres">
      <dgm:prSet presAssocID="{BE1948D1-8847-449E-8B7B-9895F5F378E5}" presName="hierRoot1" presStyleCnt="0">
        <dgm:presLayoutVars>
          <dgm:hierBranch val="init"/>
        </dgm:presLayoutVars>
      </dgm:prSet>
      <dgm:spPr/>
    </dgm:pt>
    <dgm:pt modelId="{85A25271-F714-43EA-9B11-C6C2ACEA51CB}" type="pres">
      <dgm:prSet presAssocID="{BE1948D1-8847-449E-8B7B-9895F5F378E5}" presName="rootComposite1" presStyleCnt="0"/>
      <dgm:spPr/>
    </dgm:pt>
    <dgm:pt modelId="{FE835E50-D4C1-4B33-BE56-E62E795A36A6}" type="pres">
      <dgm:prSet presAssocID="{BE1948D1-8847-449E-8B7B-9895F5F378E5}" presName="rootText1" presStyleLbl="node0" presStyleIdx="0" presStyleCnt="1" custScaleY="130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6522AD-2F53-42D2-8624-2052A049235F}" type="pres">
      <dgm:prSet presAssocID="{BE1948D1-8847-449E-8B7B-9895F5F378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1F3EB59-F576-4689-8F07-74AB48E7A03D}" type="pres">
      <dgm:prSet presAssocID="{BE1948D1-8847-449E-8B7B-9895F5F378E5}" presName="hierChild2" presStyleCnt="0"/>
      <dgm:spPr/>
    </dgm:pt>
    <dgm:pt modelId="{EAC33300-3D8F-4495-8B4B-180C5B60CAEF}" type="pres">
      <dgm:prSet presAssocID="{BE1948D1-8847-449E-8B7B-9895F5F378E5}" presName="hierChild3" presStyleCnt="0"/>
      <dgm:spPr/>
    </dgm:pt>
  </dgm:ptLst>
  <dgm:cxnLst>
    <dgm:cxn modelId="{F301034B-678D-4FAF-B0C9-8EC243CA3EDA}" type="presOf" srcId="{EF8AC1C2-4860-4D7A-889F-556A0F8D1838}" destId="{8D9C4D86-0146-4AE8-9AF6-85DB7E07B9EF}" srcOrd="0" destOrd="0" presId="urn:microsoft.com/office/officeart/2005/8/layout/orgChart1"/>
    <dgm:cxn modelId="{605603F7-9E35-48F8-8811-F713B4B17D26}" type="presOf" srcId="{BE1948D1-8847-449E-8B7B-9895F5F378E5}" destId="{FE835E50-D4C1-4B33-BE56-E62E795A36A6}" srcOrd="0" destOrd="0" presId="urn:microsoft.com/office/officeart/2005/8/layout/orgChart1"/>
    <dgm:cxn modelId="{043BAA9E-11FF-4505-A2AB-E1387910311A}" srcId="{EF8AC1C2-4860-4D7A-889F-556A0F8D1838}" destId="{BE1948D1-8847-449E-8B7B-9895F5F378E5}" srcOrd="0" destOrd="0" parTransId="{D666F896-7A02-4549-B943-B0085831441C}" sibTransId="{266F74BE-A2CA-4F9B-B74A-15465ACD1206}"/>
    <dgm:cxn modelId="{82FCD290-2E01-4458-B5A8-5AD19F59E973}" type="presOf" srcId="{BE1948D1-8847-449E-8B7B-9895F5F378E5}" destId="{F96522AD-2F53-42D2-8624-2052A049235F}" srcOrd="1" destOrd="0" presId="urn:microsoft.com/office/officeart/2005/8/layout/orgChart1"/>
    <dgm:cxn modelId="{F0E98BE2-7CF2-44CC-93E4-EB5CFE9146F7}" type="presParOf" srcId="{8D9C4D86-0146-4AE8-9AF6-85DB7E07B9EF}" destId="{6B7C540B-ACD1-4285-B085-BC3A46C07C89}" srcOrd="0" destOrd="0" presId="urn:microsoft.com/office/officeart/2005/8/layout/orgChart1"/>
    <dgm:cxn modelId="{4949E62B-0F87-4B77-A6CF-A7C5C37A1B07}" type="presParOf" srcId="{6B7C540B-ACD1-4285-B085-BC3A46C07C89}" destId="{85A25271-F714-43EA-9B11-C6C2ACEA51CB}" srcOrd="0" destOrd="0" presId="urn:microsoft.com/office/officeart/2005/8/layout/orgChart1"/>
    <dgm:cxn modelId="{9C7EE34A-14C5-4569-AB7B-A0D0859BBE25}" type="presParOf" srcId="{85A25271-F714-43EA-9B11-C6C2ACEA51CB}" destId="{FE835E50-D4C1-4B33-BE56-E62E795A36A6}" srcOrd="0" destOrd="0" presId="urn:microsoft.com/office/officeart/2005/8/layout/orgChart1"/>
    <dgm:cxn modelId="{46A62C0E-F432-4DAF-B925-BB74A96DFB2F}" type="presParOf" srcId="{85A25271-F714-43EA-9B11-C6C2ACEA51CB}" destId="{F96522AD-2F53-42D2-8624-2052A049235F}" srcOrd="1" destOrd="0" presId="urn:microsoft.com/office/officeart/2005/8/layout/orgChart1"/>
    <dgm:cxn modelId="{095A0FF4-C0C8-4BC6-914C-64E8A6002313}" type="presParOf" srcId="{6B7C540B-ACD1-4285-B085-BC3A46C07C89}" destId="{61F3EB59-F576-4689-8F07-74AB48E7A03D}" srcOrd="1" destOrd="0" presId="urn:microsoft.com/office/officeart/2005/8/layout/orgChart1"/>
    <dgm:cxn modelId="{1B496ADD-2321-4C92-ADF3-F040583BAB7F}" type="presParOf" srcId="{6B7C540B-ACD1-4285-B085-BC3A46C07C89}" destId="{EAC33300-3D8F-4495-8B4B-180C5B60CA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A1B43E-7A02-4356-96CC-EC71B3C94F2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D0314D-EAE4-4BD0-9BBB-EFC0616333B3}">
      <dgm:prSet/>
      <dgm:spPr/>
      <dgm:t>
        <a:bodyPr/>
        <a:lstStyle/>
        <a:p>
          <a:pPr rtl="0"/>
          <a:r>
            <a:rPr lang="ru-RU" b="1" i="1" dirty="0" smtClean="0"/>
            <a:t>Принцип прочности.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Использование уроков-презентаций технически позволяет неоднократно возвращаться к изученному или изучаемому материалу. Использование обучающих программ позволяет на одном уроке вызывать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материал</a:t>
          </a:r>
          <a:r>
            <a:rPr lang="ru-RU" dirty="0" smtClean="0"/>
            <a:t> предыдущих уроков.</a:t>
          </a:r>
          <a:endParaRPr lang="ru-RU" dirty="0"/>
        </a:p>
      </dgm:t>
    </dgm:pt>
    <dgm:pt modelId="{5C685A9B-F764-4D2E-BD79-EB0ADDC14D30}" type="parTrans" cxnId="{5CC46C5E-4490-42AB-A993-6BDCEC0BDD69}">
      <dgm:prSet/>
      <dgm:spPr/>
      <dgm:t>
        <a:bodyPr/>
        <a:lstStyle/>
        <a:p>
          <a:endParaRPr lang="ru-RU"/>
        </a:p>
      </dgm:t>
    </dgm:pt>
    <dgm:pt modelId="{6FFF43A6-AD5D-4952-A1C1-0BDB89E077C3}" type="sibTrans" cxnId="{5CC46C5E-4490-42AB-A993-6BDCEC0BDD69}">
      <dgm:prSet/>
      <dgm:spPr/>
      <dgm:t>
        <a:bodyPr/>
        <a:lstStyle/>
        <a:p>
          <a:endParaRPr lang="ru-RU"/>
        </a:p>
      </dgm:t>
    </dgm:pt>
    <dgm:pt modelId="{AC31F488-FAEC-4F87-8370-31759A01E137}" type="pres">
      <dgm:prSet presAssocID="{55A1B43E-7A02-4356-96CC-EC71B3C94F2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C9D45D-4CF4-4302-B048-E5E5D3468047}" type="pres">
      <dgm:prSet presAssocID="{45D0314D-EAE4-4BD0-9BBB-EFC0616333B3}" presName="circle1" presStyleLbl="node1" presStyleIdx="0" presStyleCnt="1"/>
      <dgm:spPr/>
    </dgm:pt>
    <dgm:pt modelId="{819880B1-6548-474C-82B7-84446496B18F}" type="pres">
      <dgm:prSet presAssocID="{45D0314D-EAE4-4BD0-9BBB-EFC0616333B3}" presName="space" presStyleCnt="0"/>
      <dgm:spPr/>
    </dgm:pt>
    <dgm:pt modelId="{6DE54867-7F56-438E-A9CA-6DFF932D3D54}" type="pres">
      <dgm:prSet presAssocID="{45D0314D-EAE4-4BD0-9BBB-EFC0616333B3}" presName="rect1" presStyleLbl="alignAcc1" presStyleIdx="0" presStyleCnt="1" custScaleX="124265"/>
      <dgm:spPr/>
      <dgm:t>
        <a:bodyPr/>
        <a:lstStyle/>
        <a:p>
          <a:endParaRPr lang="ru-RU"/>
        </a:p>
      </dgm:t>
    </dgm:pt>
    <dgm:pt modelId="{12597F9A-EF52-447E-BF00-80CDF37EA725}" type="pres">
      <dgm:prSet presAssocID="{45D0314D-EAE4-4BD0-9BBB-EFC0616333B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55AEE-4E3C-4732-B12F-8FD2CC0DF92A}" type="presOf" srcId="{55A1B43E-7A02-4356-96CC-EC71B3C94F26}" destId="{AC31F488-FAEC-4F87-8370-31759A01E137}" srcOrd="0" destOrd="0" presId="urn:microsoft.com/office/officeart/2005/8/layout/target3"/>
    <dgm:cxn modelId="{1AA6FBD1-0C9A-4BDB-A2BB-26CA96CC9926}" type="presOf" srcId="{45D0314D-EAE4-4BD0-9BBB-EFC0616333B3}" destId="{12597F9A-EF52-447E-BF00-80CDF37EA725}" srcOrd="1" destOrd="0" presId="urn:microsoft.com/office/officeart/2005/8/layout/target3"/>
    <dgm:cxn modelId="{8532583B-10F6-4147-BD20-E4B646848A40}" type="presOf" srcId="{45D0314D-EAE4-4BD0-9BBB-EFC0616333B3}" destId="{6DE54867-7F56-438E-A9CA-6DFF932D3D54}" srcOrd="0" destOrd="0" presId="urn:microsoft.com/office/officeart/2005/8/layout/target3"/>
    <dgm:cxn modelId="{5CC46C5E-4490-42AB-A993-6BDCEC0BDD69}" srcId="{55A1B43E-7A02-4356-96CC-EC71B3C94F26}" destId="{45D0314D-EAE4-4BD0-9BBB-EFC0616333B3}" srcOrd="0" destOrd="0" parTransId="{5C685A9B-F764-4D2E-BD79-EB0ADDC14D30}" sibTransId="{6FFF43A6-AD5D-4952-A1C1-0BDB89E077C3}"/>
    <dgm:cxn modelId="{323EB355-BA33-41AF-ACD1-E7BAE54244A2}" type="presParOf" srcId="{AC31F488-FAEC-4F87-8370-31759A01E137}" destId="{9FC9D45D-4CF4-4302-B048-E5E5D3468047}" srcOrd="0" destOrd="0" presId="urn:microsoft.com/office/officeart/2005/8/layout/target3"/>
    <dgm:cxn modelId="{2C3B71CD-C94F-4770-B2C5-E01DBB4C3FD9}" type="presParOf" srcId="{AC31F488-FAEC-4F87-8370-31759A01E137}" destId="{819880B1-6548-474C-82B7-84446496B18F}" srcOrd="1" destOrd="0" presId="urn:microsoft.com/office/officeart/2005/8/layout/target3"/>
    <dgm:cxn modelId="{076C6A12-7C9F-475A-8512-90F893B4BF5E}" type="presParOf" srcId="{AC31F488-FAEC-4F87-8370-31759A01E137}" destId="{6DE54867-7F56-438E-A9CA-6DFF932D3D54}" srcOrd="2" destOrd="0" presId="urn:microsoft.com/office/officeart/2005/8/layout/target3"/>
    <dgm:cxn modelId="{258C6EFA-5FA7-43A2-870E-9B9D2C170759}" type="presParOf" srcId="{AC31F488-FAEC-4F87-8370-31759A01E137}" destId="{12597F9A-EF52-447E-BF00-80CDF37EA72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D010B3-C536-46DA-AF5C-8259A00D96D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F38BCD-C956-4F23-9B14-141F9EC748FD}">
      <dgm:prSet/>
      <dgm:spPr/>
      <dgm:t>
        <a:bodyPr/>
        <a:lstStyle/>
        <a:p>
          <a:pPr rtl="0"/>
          <a:r>
            <a:rPr lang="ru-RU" b="1" i="1" dirty="0" smtClean="0"/>
            <a:t>Принцип научности: </a:t>
          </a:r>
          <a:r>
            <a:rPr lang="ru-RU" dirty="0" smtClean="0"/>
            <a:t>Преобразование этого принципа при мультимедиа обучении получает более фундаментальную основу.</a:t>
          </a:r>
          <a:br>
            <a:rPr lang="ru-RU" dirty="0" smtClean="0"/>
          </a:br>
          <a:endParaRPr lang="ru-RU" dirty="0"/>
        </a:p>
      </dgm:t>
    </dgm:pt>
    <dgm:pt modelId="{21438F6A-2621-420E-BDC0-DFF60519011C}" type="parTrans" cxnId="{885413CA-7BF0-4E2B-A8F6-70B424986E24}">
      <dgm:prSet/>
      <dgm:spPr/>
      <dgm:t>
        <a:bodyPr/>
        <a:lstStyle/>
        <a:p>
          <a:endParaRPr lang="ru-RU"/>
        </a:p>
      </dgm:t>
    </dgm:pt>
    <dgm:pt modelId="{0EFB1CCA-60DC-4A0B-AB07-66C4D6EB7F6D}" type="sibTrans" cxnId="{885413CA-7BF0-4E2B-A8F6-70B424986E24}">
      <dgm:prSet/>
      <dgm:spPr/>
      <dgm:t>
        <a:bodyPr/>
        <a:lstStyle/>
        <a:p>
          <a:endParaRPr lang="ru-RU"/>
        </a:p>
      </dgm:t>
    </dgm:pt>
    <dgm:pt modelId="{90EE0462-37F8-4C5D-9105-C3FA6EF460D8}" type="pres">
      <dgm:prSet presAssocID="{60D010B3-C536-46DA-AF5C-8259A00D96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EA77F-59E4-493F-8335-EC58876E6F35}" type="pres">
      <dgm:prSet presAssocID="{6EF38BCD-C956-4F23-9B14-141F9EC748FD}" presName="root" presStyleCnt="0"/>
      <dgm:spPr/>
    </dgm:pt>
    <dgm:pt modelId="{9139571F-2033-437E-A9DC-6918E0F02F71}" type="pres">
      <dgm:prSet presAssocID="{6EF38BCD-C956-4F23-9B14-141F9EC748FD}" presName="rootComposite" presStyleCnt="0"/>
      <dgm:spPr/>
    </dgm:pt>
    <dgm:pt modelId="{46C3314E-13B3-4C15-B1ED-AA61403FB209}" type="pres">
      <dgm:prSet presAssocID="{6EF38BCD-C956-4F23-9B14-141F9EC748FD}" presName="rootText" presStyleLbl="node1" presStyleIdx="0" presStyleCnt="1" custScaleY="141545"/>
      <dgm:spPr/>
      <dgm:t>
        <a:bodyPr/>
        <a:lstStyle/>
        <a:p>
          <a:endParaRPr lang="ru-RU"/>
        </a:p>
      </dgm:t>
    </dgm:pt>
    <dgm:pt modelId="{4B73E6A9-48B6-4BA9-96AC-B0E24B70D081}" type="pres">
      <dgm:prSet presAssocID="{6EF38BCD-C956-4F23-9B14-141F9EC748FD}" presName="rootConnector" presStyleLbl="node1" presStyleIdx="0" presStyleCnt="1"/>
      <dgm:spPr/>
      <dgm:t>
        <a:bodyPr/>
        <a:lstStyle/>
        <a:p>
          <a:endParaRPr lang="ru-RU"/>
        </a:p>
      </dgm:t>
    </dgm:pt>
    <dgm:pt modelId="{5E768D6B-4A26-4DD2-AABD-F8E89A4A3B6F}" type="pres">
      <dgm:prSet presAssocID="{6EF38BCD-C956-4F23-9B14-141F9EC748FD}" presName="childShape" presStyleCnt="0"/>
      <dgm:spPr/>
    </dgm:pt>
  </dgm:ptLst>
  <dgm:cxnLst>
    <dgm:cxn modelId="{6D36C7A3-118E-4A4C-A32A-6D96882C4776}" type="presOf" srcId="{6EF38BCD-C956-4F23-9B14-141F9EC748FD}" destId="{4B73E6A9-48B6-4BA9-96AC-B0E24B70D081}" srcOrd="1" destOrd="0" presId="urn:microsoft.com/office/officeart/2005/8/layout/hierarchy3"/>
    <dgm:cxn modelId="{58F92B20-76B6-4612-8C00-09308C32201B}" type="presOf" srcId="{6EF38BCD-C956-4F23-9B14-141F9EC748FD}" destId="{46C3314E-13B3-4C15-B1ED-AA61403FB209}" srcOrd="0" destOrd="0" presId="urn:microsoft.com/office/officeart/2005/8/layout/hierarchy3"/>
    <dgm:cxn modelId="{885413CA-7BF0-4E2B-A8F6-70B424986E24}" srcId="{60D010B3-C536-46DA-AF5C-8259A00D96D2}" destId="{6EF38BCD-C956-4F23-9B14-141F9EC748FD}" srcOrd="0" destOrd="0" parTransId="{21438F6A-2621-420E-BDC0-DFF60519011C}" sibTransId="{0EFB1CCA-60DC-4A0B-AB07-66C4D6EB7F6D}"/>
    <dgm:cxn modelId="{EEC6F0F4-AA2C-4C31-B7D4-239F3E6D9FD3}" type="presOf" srcId="{60D010B3-C536-46DA-AF5C-8259A00D96D2}" destId="{90EE0462-37F8-4C5D-9105-C3FA6EF460D8}" srcOrd="0" destOrd="0" presId="urn:microsoft.com/office/officeart/2005/8/layout/hierarchy3"/>
    <dgm:cxn modelId="{266CD39F-7C8E-46E9-B2D4-7A4980BE6EED}" type="presParOf" srcId="{90EE0462-37F8-4C5D-9105-C3FA6EF460D8}" destId="{C98EA77F-59E4-493F-8335-EC58876E6F35}" srcOrd="0" destOrd="0" presId="urn:microsoft.com/office/officeart/2005/8/layout/hierarchy3"/>
    <dgm:cxn modelId="{574BEB21-F2D7-4DD5-A28B-4CC456BA2745}" type="presParOf" srcId="{C98EA77F-59E4-493F-8335-EC58876E6F35}" destId="{9139571F-2033-437E-A9DC-6918E0F02F71}" srcOrd="0" destOrd="0" presId="urn:microsoft.com/office/officeart/2005/8/layout/hierarchy3"/>
    <dgm:cxn modelId="{F629DD6C-A5CC-4DB8-869C-26F81A8DB6F9}" type="presParOf" srcId="{9139571F-2033-437E-A9DC-6918E0F02F71}" destId="{46C3314E-13B3-4C15-B1ED-AA61403FB209}" srcOrd="0" destOrd="0" presId="urn:microsoft.com/office/officeart/2005/8/layout/hierarchy3"/>
    <dgm:cxn modelId="{3B1E46DB-E87B-4826-B4A8-4B6D6372A804}" type="presParOf" srcId="{9139571F-2033-437E-A9DC-6918E0F02F71}" destId="{4B73E6A9-48B6-4BA9-96AC-B0E24B70D081}" srcOrd="1" destOrd="0" presId="urn:microsoft.com/office/officeart/2005/8/layout/hierarchy3"/>
    <dgm:cxn modelId="{AD595AD8-A074-4D53-8E68-5DAB31E01280}" type="presParOf" srcId="{C98EA77F-59E4-493F-8335-EC58876E6F35}" destId="{5E768D6B-4A26-4DD2-AABD-F8E89A4A3B6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2D0610-285C-4EAD-836D-19C0573B68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74C7A-D222-473A-8BDF-C8EB49505526}">
      <dgm:prSet/>
      <dgm:spPr/>
      <dgm:t>
        <a:bodyPr/>
        <a:lstStyle/>
        <a:p>
          <a:pPr rtl="0"/>
          <a:r>
            <a:rPr lang="ru-RU" dirty="0" smtClean="0"/>
            <a:t>Принцип доступности: </a:t>
          </a:r>
          <a:br>
            <a:rPr lang="ru-RU" dirty="0" smtClean="0"/>
          </a:br>
          <a:r>
            <a:rPr lang="ru-RU" dirty="0" smtClean="0"/>
            <a:t>данная технология интегрируется с  технологией дифференцированного обучения и позволяет одновременно на уроке выводить на монитор или экран </a:t>
          </a:r>
          <a:r>
            <a:rPr lang="ru-RU" dirty="0" err="1" smtClean="0"/>
            <a:t>разноуровневые</a:t>
          </a:r>
          <a:r>
            <a:rPr lang="ru-RU" dirty="0" smtClean="0"/>
            <a:t> задания, контрольно-тестовые задания, задания повышенной сложности</a:t>
          </a:r>
          <a:endParaRPr lang="ru-RU" dirty="0"/>
        </a:p>
      </dgm:t>
    </dgm:pt>
    <dgm:pt modelId="{26F9282C-0BDF-4FC1-A25A-4E053B1DEDF4}" type="parTrans" cxnId="{93A02B45-3F17-4083-984A-623F134C08DE}">
      <dgm:prSet/>
      <dgm:spPr/>
      <dgm:t>
        <a:bodyPr/>
        <a:lstStyle/>
        <a:p>
          <a:endParaRPr lang="ru-RU"/>
        </a:p>
      </dgm:t>
    </dgm:pt>
    <dgm:pt modelId="{E3CFE405-4114-4191-A976-8F62C8AB7E8C}" type="sibTrans" cxnId="{93A02B45-3F17-4083-984A-623F134C08DE}">
      <dgm:prSet/>
      <dgm:spPr/>
      <dgm:t>
        <a:bodyPr/>
        <a:lstStyle/>
        <a:p>
          <a:endParaRPr lang="ru-RU"/>
        </a:p>
      </dgm:t>
    </dgm:pt>
    <dgm:pt modelId="{779C41EF-937A-4865-8D8D-09011B001195}" type="pres">
      <dgm:prSet presAssocID="{482D0610-285C-4EAD-836D-19C0573B68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16F22C-D221-425D-B565-9FBF7C873FFF}" type="pres">
      <dgm:prSet presAssocID="{6F974C7A-D222-473A-8BDF-C8EB49505526}" presName="hierRoot1" presStyleCnt="0">
        <dgm:presLayoutVars>
          <dgm:hierBranch val="init"/>
        </dgm:presLayoutVars>
      </dgm:prSet>
      <dgm:spPr/>
    </dgm:pt>
    <dgm:pt modelId="{9644F344-FFD4-409D-8DA7-3A248C8B962A}" type="pres">
      <dgm:prSet presAssocID="{6F974C7A-D222-473A-8BDF-C8EB49505526}" presName="rootComposite1" presStyleCnt="0"/>
      <dgm:spPr/>
    </dgm:pt>
    <dgm:pt modelId="{D3ED8440-17B6-45DD-B6C8-D59618BBB479}" type="pres">
      <dgm:prSet presAssocID="{6F974C7A-D222-473A-8BDF-C8EB49505526}" presName="rootText1" presStyleLbl="node0" presStyleIdx="0" presStyleCnt="1" custScaleY="119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4D8DE-70D0-4367-9CA9-C7C427069834}" type="pres">
      <dgm:prSet presAssocID="{6F974C7A-D222-473A-8BDF-C8EB495055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9B47D81-D581-48F2-A466-6EAD87B66370}" type="pres">
      <dgm:prSet presAssocID="{6F974C7A-D222-473A-8BDF-C8EB49505526}" presName="hierChild2" presStyleCnt="0"/>
      <dgm:spPr/>
    </dgm:pt>
    <dgm:pt modelId="{F139B0B2-2FF5-4B83-AFA8-C61C4DEF840F}" type="pres">
      <dgm:prSet presAssocID="{6F974C7A-D222-473A-8BDF-C8EB49505526}" presName="hierChild3" presStyleCnt="0"/>
      <dgm:spPr/>
    </dgm:pt>
  </dgm:ptLst>
  <dgm:cxnLst>
    <dgm:cxn modelId="{6D47E845-4FBF-44FB-9D0B-CEDBD704FE08}" type="presOf" srcId="{6F974C7A-D222-473A-8BDF-C8EB49505526}" destId="{1294D8DE-70D0-4367-9CA9-C7C427069834}" srcOrd="1" destOrd="0" presId="urn:microsoft.com/office/officeart/2005/8/layout/orgChart1"/>
    <dgm:cxn modelId="{0011D0F7-0ED2-4093-A616-3028397F183A}" type="presOf" srcId="{6F974C7A-D222-473A-8BDF-C8EB49505526}" destId="{D3ED8440-17B6-45DD-B6C8-D59618BBB479}" srcOrd="0" destOrd="0" presId="urn:microsoft.com/office/officeart/2005/8/layout/orgChart1"/>
    <dgm:cxn modelId="{EDC593BE-89DB-4A36-89F7-1CC03E4B1ED5}" type="presOf" srcId="{482D0610-285C-4EAD-836D-19C0573B6878}" destId="{779C41EF-937A-4865-8D8D-09011B001195}" srcOrd="0" destOrd="0" presId="urn:microsoft.com/office/officeart/2005/8/layout/orgChart1"/>
    <dgm:cxn modelId="{93A02B45-3F17-4083-984A-623F134C08DE}" srcId="{482D0610-285C-4EAD-836D-19C0573B6878}" destId="{6F974C7A-D222-473A-8BDF-C8EB49505526}" srcOrd="0" destOrd="0" parTransId="{26F9282C-0BDF-4FC1-A25A-4E053B1DEDF4}" sibTransId="{E3CFE405-4114-4191-A976-8F62C8AB7E8C}"/>
    <dgm:cxn modelId="{2148DEDE-AACD-4E83-B55C-7B023A022531}" type="presParOf" srcId="{779C41EF-937A-4865-8D8D-09011B001195}" destId="{ED16F22C-D221-425D-B565-9FBF7C873FFF}" srcOrd="0" destOrd="0" presId="urn:microsoft.com/office/officeart/2005/8/layout/orgChart1"/>
    <dgm:cxn modelId="{0C314069-69DD-48D8-95D0-A9E7BF5CFB3E}" type="presParOf" srcId="{ED16F22C-D221-425D-B565-9FBF7C873FFF}" destId="{9644F344-FFD4-409D-8DA7-3A248C8B962A}" srcOrd="0" destOrd="0" presId="urn:microsoft.com/office/officeart/2005/8/layout/orgChart1"/>
    <dgm:cxn modelId="{B351EC3D-0A11-4D91-BE58-E0D30BB9BBC6}" type="presParOf" srcId="{9644F344-FFD4-409D-8DA7-3A248C8B962A}" destId="{D3ED8440-17B6-45DD-B6C8-D59618BBB479}" srcOrd="0" destOrd="0" presId="urn:microsoft.com/office/officeart/2005/8/layout/orgChart1"/>
    <dgm:cxn modelId="{347E57A9-8615-4664-BBA2-AC3D2CB22921}" type="presParOf" srcId="{9644F344-FFD4-409D-8DA7-3A248C8B962A}" destId="{1294D8DE-70D0-4367-9CA9-C7C427069834}" srcOrd="1" destOrd="0" presId="urn:microsoft.com/office/officeart/2005/8/layout/orgChart1"/>
    <dgm:cxn modelId="{637A7F93-52D2-4280-A5EF-564BFE22A548}" type="presParOf" srcId="{ED16F22C-D221-425D-B565-9FBF7C873FFF}" destId="{B9B47D81-D581-48F2-A466-6EAD87B66370}" srcOrd="1" destOrd="0" presId="urn:microsoft.com/office/officeart/2005/8/layout/orgChart1"/>
    <dgm:cxn modelId="{7CD818A2-4CBD-4BA4-8046-BEAD05FF9833}" type="presParOf" srcId="{ED16F22C-D221-425D-B565-9FBF7C873FFF}" destId="{F139B0B2-2FF5-4B83-AFA8-C61C4DEF84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6AACDB-7214-4A12-8078-D673CF09DE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ABB0C-62E9-48E2-BF83-F05CA242E72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ПРИНЦИП СИСТЕМНОСТИ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использование уроков- презентаций позволяет разработать систему уроков по одной теме, а также вывод на экран элементов предыдущих уроков.</a:t>
          </a:r>
        </a:p>
        <a:p>
          <a:pPr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9C30E5F-C51A-4112-9BDE-F9D4FD39F01D}" type="parTrans" cxnId="{24CE0948-A8AF-45A2-A668-52F8187FF8AD}">
      <dgm:prSet/>
      <dgm:spPr/>
      <dgm:t>
        <a:bodyPr/>
        <a:lstStyle/>
        <a:p>
          <a:endParaRPr lang="ru-RU"/>
        </a:p>
      </dgm:t>
    </dgm:pt>
    <dgm:pt modelId="{3582D0D2-4B23-401C-8745-7E4C0D4D4E3B}" type="sibTrans" cxnId="{24CE0948-A8AF-45A2-A668-52F8187FF8AD}">
      <dgm:prSet/>
      <dgm:spPr/>
      <dgm:t>
        <a:bodyPr/>
        <a:lstStyle/>
        <a:p>
          <a:endParaRPr lang="ru-RU"/>
        </a:p>
      </dgm:t>
    </dgm:pt>
    <dgm:pt modelId="{E7A23B87-969F-4E92-AD81-D88FFD68017B}" type="pres">
      <dgm:prSet presAssocID="{B16AACDB-7214-4A12-8078-D673CF09DE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BED32-5BC0-4EFC-A679-158E87F8369F}" type="pres">
      <dgm:prSet presAssocID="{FB1ABB0C-62E9-48E2-BF83-F05CA242E7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2BA9CF-6A94-4882-B343-BB135DAA8A8C}" type="presOf" srcId="{FB1ABB0C-62E9-48E2-BF83-F05CA242E728}" destId="{2FEBED32-5BC0-4EFC-A679-158E87F8369F}" srcOrd="0" destOrd="0" presId="urn:microsoft.com/office/officeart/2005/8/layout/vList2"/>
    <dgm:cxn modelId="{24CE0948-A8AF-45A2-A668-52F8187FF8AD}" srcId="{B16AACDB-7214-4A12-8078-D673CF09DEAA}" destId="{FB1ABB0C-62E9-48E2-BF83-F05CA242E728}" srcOrd="0" destOrd="0" parTransId="{19C30E5F-C51A-4112-9BDE-F9D4FD39F01D}" sibTransId="{3582D0D2-4B23-401C-8745-7E4C0D4D4E3B}"/>
    <dgm:cxn modelId="{78D02AB7-A77D-43EA-BD92-E1E13E69856D}" type="presOf" srcId="{B16AACDB-7214-4A12-8078-D673CF09DEAA}" destId="{E7A23B87-969F-4E92-AD81-D88FFD68017B}" srcOrd="0" destOrd="0" presId="urn:microsoft.com/office/officeart/2005/8/layout/vList2"/>
    <dgm:cxn modelId="{8C08A3B0-3394-4094-8A93-430F64A975E4}" type="presParOf" srcId="{E7A23B87-969F-4E92-AD81-D88FFD68017B}" destId="{2FEBED32-5BC0-4EFC-A679-158E87F836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56C2BA-58C1-4275-9FB8-E609ED7D33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86CC43-CCCE-4D93-8D9D-180220052833}">
      <dgm:prSet/>
      <dgm:spPr/>
      <dgm:t>
        <a:bodyPr/>
        <a:lstStyle/>
        <a:p>
          <a:pPr rtl="0"/>
          <a:r>
            <a:rPr lang="ru-RU" b="1" i="1" dirty="0" smtClean="0"/>
            <a:t>Принцип последовательности:</a:t>
          </a:r>
          <a:r>
            <a:rPr lang="ru-RU" dirty="0" smtClean="0"/>
            <a:t> </a:t>
          </a:r>
          <a:br>
            <a:rPr lang="ru-RU" dirty="0" smtClean="0"/>
          </a:br>
          <a:r>
            <a:rPr lang="ru-RU" dirty="0" smtClean="0"/>
            <a:t>как и на традиционных уроках, учебный материал запоминается, но в большем </a:t>
          </a:r>
          <a:r>
            <a:rPr lang="ru-RU" dirty="0" err="1" smtClean="0"/>
            <a:t>обьеме</a:t>
          </a:r>
          <a:r>
            <a:rPr lang="ru-RU" dirty="0" smtClean="0"/>
            <a:t> и более прочно.</a:t>
          </a:r>
          <a:endParaRPr lang="ru-RU" dirty="0"/>
        </a:p>
      </dgm:t>
    </dgm:pt>
    <dgm:pt modelId="{DF270B81-A134-42B1-9417-BDB17FD9D715}" type="parTrans" cxnId="{3BA83BBC-E536-46C3-A429-334ABBD4311F}">
      <dgm:prSet/>
      <dgm:spPr/>
      <dgm:t>
        <a:bodyPr/>
        <a:lstStyle/>
        <a:p>
          <a:endParaRPr lang="ru-RU"/>
        </a:p>
      </dgm:t>
    </dgm:pt>
    <dgm:pt modelId="{192E8F55-F10E-4DEF-8589-288F99B07622}" type="sibTrans" cxnId="{3BA83BBC-E536-46C3-A429-334ABBD4311F}">
      <dgm:prSet/>
      <dgm:spPr/>
      <dgm:t>
        <a:bodyPr/>
        <a:lstStyle/>
        <a:p>
          <a:endParaRPr lang="ru-RU"/>
        </a:p>
      </dgm:t>
    </dgm:pt>
    <dgm:pt modelId="{07823B21-1944-4944-8C14-3A8C32E5258D}" type="pres">
      <dgm:prSet presAssocID="{AE56C2BA-58C1-4275-9FB8-E609ED7D33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1C7DD-0AED-4801-8B73-EA6730E9241C}" type="pres">
      <dgm:prSet presAssocID="{6986CC43-CCCE-4D93-8D9D-1802200528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83BBC-E536-46C3-A429-334ABBD4311F}" srcId="{AE56C2BA-58C1-4275-9FB8-E609ED7D33CE}" destId="{6986CC43-CCCE-4D93-8D9D-180220052833}" srcOrd="0" destOrd="0" parTransId="{DF270B81-A134-42B1-9417-BDB17FD9D715}" sibTransId="{192E8F55-F10E-4DEF-8589-288F99B07622}"/>
    <dgm:cxn modelId="{B3EEC1F8-5FF9-4BF3-9747-39E6CC3674CC}" type="presOf" srcId="{AE56C2BA-58C1-4275-9FB8-E609ED7D33CE}" destId="{07823B21-1944-4944-8C14-3A8C32E5258D}" srcOrd="0" destOrd="0" presId="urn:microsoft.com/office/officeart/2005/8/layout/vList2"/>
    <dgm:cxn modelId="{6C8D7222-986C-43F2-AD64-686A38C9E88E}" type="presOf" srcId="{6986CC43-CCCE-4D93-8D9D-180220052833}" destId="{12A1C7DD-0AED-4801-8B73-EA6730E9241C}" srcOrd="0" destOrd="0" presId="urn:microsoft.com/office/officeart/2005/8/layout/vList2"/>
    <dgm:cxn modelId="{C3CFFEAD-30EC-4A73-9C1F-08E8307EE283}" type="presParOf" srcId="{07823B21-1944-4944-8C14-3A8C32E5258D}" destId="{12A1C7DD-0AED-4801-8B73-EA6730E924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C2F5BC-2A5E-4E69-B956-73CC1F130ED3}">
      <dsp:nvSpPr>
        <dsp:cNvPr id="0" name=""/>
        <dsp:cNvSpPr/>
      </dsp:nvSpPr>
      <dsp:spPr>
        <a:xfrm>
          <a:off x="3571902" y="-2975"/>
          <a:ext cx="3028566" cy="1214450"/>
        </a:xfrm>
        <a:prstGeom prst="wav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Принцип </a:t>
          </a:r>
          <a:r>
            <a:rPr lang="ru-RU" sz="2200" b="1" i="1" u="sng" kern="1200" dirty="0" smtClean="0">
              <a:solidFill>
                <a:schemeClr val="tx2"/>
              </a:solidFill>
            </a:rPr>
            <a:t>наглядности</a:t>
          </a:r>
          <a:endParaRPr lang="ru-RU" sz="2200" u="sng" kern="1200" dirty="0">
            <a:solidFill>
              <a:schemeClr val="tx2"/>
            </a:solidFill>
          </a:endParaRPr>
        </a:p>
      </dsp:txBody>
      <dsp:txXfrm>
        <a:off x="3571902" y="-2975"/>
        <a:ext cx="3028566" cy="1214450"/>
      </dsp:txXfrm>
    </dsp:sp>
    <dsp:sp modelId="{3C89FAB0-5AF6-46F9-8D50-B2B252AD4183}">
      <dsp:nvSpPr>
        <dsp:cNvPr id="0" name=""/>
        <dsp:cNvSpPr/>
      </dsp:nvSpPr>
      <dsp:spPr>
        <a:xfrm>
          <a:off x="3654829" y="1203365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2281868" y="8683"/>
              </a:moveTo>
              <a:arcTo wR="2091486" hR="2091486" stAng="16513363" swAng="103599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51923-3E5A-4FED-A0F1-E706491669C4}">
      <dsp:nvSpPr>
        <dsp:cNvPr id="0" name=""/>
        <dsp:cNvSpPr/>
      </dsp:nvSpPr>
      <dsp:spPr>
        <a:xfrm>
          <a:off x="5095524" y="1364879"/>
          <a:ext cx="3405597" cy="1256810"/>
        </a:xfrm>
        <a:prstGeom prst="doubleWave">
          <a:avLst/>
        </a:prstGeom>
        <a:solidFill>
          <a:schemeClr val="accent2">
            <a:hueOff val="3801768"/>
            <a:satOff val="-7337"/>
            <a:lumOff val="-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Принцип </a:t>
          </a:r>
          <a:r>
            <a:rPr lang="ru-RU" sz="2000" b="1" i="1" kern="1200" dirty="0" smtClean="0">
              <a:hlinkClick xmlns:r="http://schemas.openxmlformats.org/officeDocument/2006/relationships" r:id="" action="ppaction://hlinksldjump"/>
            </a:rPr>
            <a:t>последовательности</a:t>
          </a:r>
          <a:endParaRPr lang="ru-RU" sz="2000" kern="1200" dirty="0"/>
        </a:p>
      </dsp:txBody>
      <dsp:txXfrm>
        <a:off x="5095524" y="1364879"/>
        <a:ext cx="3405597" cy="1256810"/>
      </dsp:txXfrm>
    </dsp:sp>
    <dsp:sp modelId="{73BDAC4F-CD09-41AD-B2D8-E5904675EEA9}">
      <dsp:nvSpPr>
        <dsp:cNvPr id="0" name=""/>
        <dsp:cNvSpPr/>
      </dsp:nvSpPr>
      <dsp:spPr>
        <a:xfrm>
          <a:off x="2692528" y="593719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4182200" y="2034668"/>
              </a:moveTo>
              <a:arcTo wR="2091486" hR="2091486" stAng="21506598" swAng="1084274"/>
            </a:path>
          </a:pathLst>
        </a:custGeom>
        <a:noFill/>
        <a:ln w="9525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5CEA8-21A7-43FA-BD56-5509B55D03AA}">
      <dsp:nvSpPr>
        <dsp:cNvPr id="0" name=""/>
        <dsp:cNvSpPr/>
      </dsp:nvSpPr>
      <dsp:spPr>
        <a:xfrm>
          <a:off x="4500599" y="3286150"/>
          <a:ext cx="3960301" cy="1413547"/>
        </a:xfrm>
        <a:prstGeom prst="ribbon2">
          <a:avLst/>
        </a:prstGeom>
        <a:solidFill>
          <a:schemeClr val="accent2">
            <a:hueOff val="7603537"/>
            <a:satOff val="-14674"/>
            <a:lumOff val="-18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Принцип </a:t>
          </a:r>
          <a:r>
            <a:rPr lang="ru-RU" sz="2000" b="1" i="1" kern="1200" dirty="0" smtClean="0">
              <a:hlinkClick xmlns:r="http://schemas.openxmlformats.org/officeDocument/2006/relationships" r:id="" action="ppaction://hlinksldjump"/>
            </a:rPr>
            <a:t>системности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500599" y="3286150"/>
        <a:ext cx="3960301" cy="1413547"/>
      </dsp:txXfrm>
    </dsp:sp>
    <dsp:sp modelId="{0CEEDF35-4EE3-4C86-9B71-1D000A83A9E8}">
      <dsp:nvSpPr>
        <dsp:cNvPr id="0" name=""/>
        <dsp:cNvSpPr/>
      </dsp:nvSpPr>
      <dsp:spPr>
        <a:xfrm>
          <a:off x="3310052" y="561060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2512777" y="4140102"/>
              </a:moveTo>
              <a:arcTo wR="2091486" hR="2091486" stAng="4702758" swAng="1167344"/>
            </a:path>
          </a:pathLst>
        </a:custGeom>
        <a:noFill/>
        <a:ln w="9525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6482F-408D-4F19-B47D-259DC3D37E8F}">
      <dsp:nvSpPr>
        <dsp:cNvPr id="0" name=""/>
        <dsp:cNvSpPr/>
      </dsp:nvSpPr>
      <dsp:spPr>
        <a:xfrm>
          <a:off x="1714515" y="4265389"/>
          <a:ext cx="3394768" cy="887678"/>
        </a:xfrm>
        <a:prstGeom prst="doubleWave">
          <a:avLst/>
        </a:prstGeom>
        <a:solidFill>
          <a:schemeClr val="accent2">
            <a:hueOff val="11405305"/>
            <a:satOff val="-22012"/>
            <a:lumOff val="-28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Принцип</a:t>
          </a:r>
          <a:r>
            <a:rPr lang="ru-RU" sz="2400" kern="1200" dirty="0" smtClean="0"/>
            <a:t> </a:t>
          </a: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научности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1714515" y="4265389"/>
        <a:ext cx="3394768" cy="887678"/>
      </dsp:txXfrm>
    </dsp:sp>
    <dsp:sp modelId="{37D16C97-A560-4929-AFB9-1471FBEFC5D1}">
      <dsp:nvSpPr>
        <dsp:cNvPr id="0" name=""/>
        <dsp:cNvSpPr/>
      </dsp:nvSpPr>
      <dsp:spPr>
        <a:xfrm>
          <a:off x="1667726" y="355565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1052386" y="3906585"/>
              </a:moveTo>
              <a:arcTo wR="2091486" hR="2091486" stAng="7187404" swAng="1057165"/>
            </a:path>
          </a:pathLst>
        </a:custGeom>
        <a:noFill/>
        <a:ln w="9525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59A17-85E1-45DE-AA3A-FB604FE4A9A2}">
      <dsp:nvSpPr>
        <dsp:cNvPr id="0" name=""/>
        <dsp:cNvSpPr/>
      </dsp:nvSpPr>
      <dsp:spPr>
        <a:xfrm>
          <a:off x="496614" y="2755318"/>
          <a:ext cx="2950287" cy="1102336"/>
        </a:xfrm>
        <a:prstGeom prst="verticalScroll">
          <a:avLst/>
        </a:prstGeom>
        <a:solidFill>
          <a:schemeClr val="accent2">
            <a:hueOff val="15207073"/>
            <a:satOff val="-29349"/>
            <a:lumOff val="-3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Принцип </a:t>
          </a:r>
          <a:r>
            <a:rPr lang="ru-RU" sz="2400" b="1" i="1" kern="1200" dirty="0" smtClean="0">
              <a:hlinkClick xmlns:r="http://schemas.openxmlformats.org/officeDocument/2006/relationships" r:id="" action="ppaction://hlinksldjump"/>
            </a:rPr>
            <a:t>прочности</a:t>
          </a:r>
          <a:endParaRPr lang="ru-RU" sz="2400" kern="1200" dirty="0"/>
        </a:p>
      </dsp:txBody>
      <dsp:txXfrm>
        <a:off x="496614" y="2755318"/>
        <a:ext cx="2950287" cy="1102336"/>
      </dsp:txXfrm>
    </dsp:sp>
    <dsp:sp modelId="{0331076A-4E6F-49EF-A85A-31867EAA5B8E}">
      <dsp:nvSpPr>
        <dsp:cNvPr id="0" name=""/>
        <dsp:cNvSpPr/>
      </dsp:nvSpPr>
      <dsp:spPr>
        <a:xfrm>
          <a:off x="1837596" y="1057889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37784" y="1695730"/>
              </a:moveTo>
              <a:arcTo wR="2091486" hR="2091486" stAng="11454444" swAng="278671"/>
            </a:path>
          </a:pathLst>
        </a:custGeom>
        <a:noFill/>
        <a:ln w="9525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C10BF-FAD0-49C7-87FC-4AF113D2E13F}">
      <dsp:nvSpPr>
        <dsp:cNvPr id="0" name=""/>
        <dsp:cNvSpPr/>
      </dsp:nvSpPr>
      <dsp:spPr>
        <a:xfrm>
          <a:off x="21633" y="1030601"/>
          <a:ext cx="4071069" cy="1556357"/>
        </a:xfrm>
        <a:prstGeom prst="ellipseRibbon2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>
              <a:solidFill>
                <a:schemeClr val="bg1"/>
              </a:solidFill>
            </a:rPr>
            <a:t>Принцип </a:t>
          </a:r>
          <a:r>
            <a:rPr lang="ru-RU" sz="2000" b="1" i="1" kern="1200" baseline="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природосообразности</a:t>
          </a:r>
          <a:r>
            <a:rPr lang="ru-RU" sz="1300" b="1" i="1" kern="1200" baseline="0" dirty="0" smtClean="0">
              <a:solidFill>
                <a:schemeClr val="bg1"/>
              </a:solidFill>
            </a:rPr>
            <a:t>.</a:t>
          </a:r>
          <a:endParaRPr lang="ru-RU" sz="1300" kern="1200" baseline="0" dirty="0">
            <a:solidFill>
              <a:schemeClr val="bg1"/>
            </a:solidFill>
          </a:endParaRPr>
        </a:p>
      </dsp:txBody>
      <dsp:txXfrm>
        <a:off x="21633" y="1030601"/>
        <a:ext cx="4071069" cy="1556357"/>
      </dsp:txXfrm>
    </dsp:sp>
    <dsp:sp modelId="{BCB4D9B4-9F1D-4412-92A6-59F04CE88A12}">
      <dsp:nvSpPr>
        <dsp:cNvPr id="0" name=""/>
        <dsp:cNvSpPr/>
      </dsp:nvSpPr>
      <dsp:spPr>
        <a:xfrm>
          <a:off x="1774148" y="545678"/>
          <a:ext cx="4182972" cy="4182972"/>
        </a:xfrm>
        <a:custGeom>
          <a:avLst/>
          <a:gdLst/>
          <a:ahLst/>
          <a:cxnLst/>
          <a:rect l="0" t="0" r="0" b="0"/>
          <a:pathLst>
            <a:path>
              <a:moveTo>
                <a:pt x="761162" y="477623"/>
              </a:moveTo>
              <a:arcTo wR="2091486" hR="2091486" stAng="13830053" swAng="1866742"/>
            </a:path>
          </a:pathLst>
        </a:custGeom>
        <a:noFill/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573027-49B9-4762-9ABF-360D50433A8A}">
      <dsp:nvSpPr>
        <dsp:cNvPr id="0" name=""/>
        <dsp:cNvSpPr/>
      </dsp:nvSpPr>
      <dsp:spPr>
        <a:xfrm>
          <a:off x="0" y="186073"/>
          <a:ext cx="7772400" cy="524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/>
            <a:t>Принцип наглядности.</a:t>
          </a:r>
          <a:br>
            <a:rPr lang="ru-RU" sz="3200" u="sng" kern="1200" dirty="0" smtClean="0"/>
          </a:br>
          <a:r>
            <a:rPr lang="ru-RU" sz="3200" u="sng" kern="1200" dirty="0" smtClean="0"/>
            <a:t>Позволяет использовать на любом уроке иллюстративный материал, аудиоматериал, ресурсы редких иллюстраций. Наглядность материала повышает его усвоение учениками, т.к. задействованы все каналы восприятия учащихся - зрительный, механический, слуховой и эмоциональный. </a:t>
          </a:r>
          <a:br>
            <a:rPr lang="ru-RU" sz="3200" u="sng" kern="1200" dirty="0" smtClean="0"/>
          </a:br>
          <a:endParaRPr lang="ru-RU" sz="3200" u="sng" kern="1200" dirty="0"/>
        </a:p>
      </dsp:txBody>
      <dsp:txXfrm>
        <a:off x="0" y="186073"/>
        <a:ext cx="7772400" cy="5241600"/>
      </dsp:txXfrm>
    </dsp:sp>
    <dsp:sp modelId="{954E09FF-2D18-491F-A1CE-BB4EE39AB3B2}">
      <dsp:nvSpPr>
        <dsp:cNvPr id="0" name=""/>
        <dsp:cNvSpPr/>
      </dsp:nvSpPr>
      <dsp:spPr>
        <a:xfrm>
          <a:off x="0" y="5427673"/>
          <a:ext cx="77724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500" kern="1200" dirty="0"/>
        </a:p>
      </dsp:txBody>
      <dsp:txXfrm>
        <a:off x="0" y="5427673"/>
        <a:ext cx="7772400" cy="529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35E50-D4C1-4B33-BE56-E62E795A36A6}">
      <dsp:nvSpPr>
        <dsp:cNvPr id="0" name=""/>
        <dsp:cNvSpPr/>
      </dsp:nvSpPr>
      <dsp:spPr>
        <a:xfrm>
          <a:off x="948" y="357199"/>
          <a:ext cx="7770502" cy="5072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Принцип природосообразности.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r>
            <a:rPr lang="ru-RU" sz="3200" kern="1200" spc="0" dirty="0" smtClean="0"/>
            <a:t>      Использование материалов   Интернет вызывает интерес учащихся старших классов. Использование </a:t>
          </a:r>
          <a:r>
            <a:rPr lang="ru-RU" sz="3200" kern="1200" spc="0" dirty="0" err="1" smtClean="0"/>
            <a:t>мультимедийных</a:t>
          </a:r>
          <a:r>
            <a:rPr lang="ru-RU" sz="3200" kern="1200" spc="0" dirty="0" smtClean="0"/>
            <a:t> презентаций целесообразно на любом этапе изучения темы и на любом этапе урока. Подача 	учебного материала в виде </a:t>
          </a:r>
          <a:r>
            <a:rPr lang="ru-RU" sz="3200" kern="1200" spc="0" dirty="0" err="1" smtClean="0"/>
            <a:t>мультимедийной</a:t>
          </a:r>
          <a:r>
            <a:rPr lang="ru-RU" sz="3200" kern="1200" spc="0" dirty="0" smtClean="0"/>
            <a:t> презентации 	сокращает время обучения, высвобождает ресурсы здоровья 	детей. 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948" y="357199"/>
        <a:ext cx="7770502" cy="50720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C9D45D-4CF4-4302-B048-E5E5D3468047}">
      <dsp:nvSpPr>
        <dsp:cNvPr id="0" name=""/>
        <dsp:cNvSpPr/>
      </dsp:nvSpPr>
      <dsp:spPr>
        <a:xfrm>
          <a:off x="-330045" y="632956"/>
          <a:ext cx="4663440" cy="46634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54867-7F56-438E-A9CA-6DFF932D3D54}">
      <dsp:nvSpPr>
        <dsp:cNvPr id="0" name=""/>
        <dsp:cNvSpPr/>
      </dsp:nvSpPr>
      <dsp:spPr>
        <a:xfrm>
          <a:off x="1341584" y="632956"/>
          <a:ext cx="6760861" cy="4663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1" kern="1200" dirty="0" smtClean="0"/>
            <a:t>Принцип прочности.</a:t>
          </a:r>
          <a:r>
            <a:rPr lang="ru-RU" sz="3300" kern="1200" dirty="0" smtClean="0"/>
            <a:t/>
          </a:r>
          <a:br>
            <a:rPr lang="ru-RU" sz="3300" kern="1200" dirty="0" smtClean="0"/>
          </a:br>
          <a:r>
            <a:rPr lang="ru-RU" sz="3300" kern="1200" dirty="0" smtClean="0"/>
            <a:t>Использование уроков-презентаций технически позволяет неоднократно возвращаться к изученному или изучаемому материалу. Использование обучающих программ позволяет на одном уроке вызывать </a:t>
          </a: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материал</a:t>
          </a:r>
          <a:r>
            <a:rPr lang="ru-RU" sz="3300" kern="1200" dirty="0" smtClean="0"/>
            <a:t> предыдущих уроков.</a:t>
          </a:r>
          <a:endParaRPr lang="ru-RU" sz="3300" kern="1200" dirty="0"/>
        </a:p>
      </dsp:txBody>
      <dsp:txXfrm>
        <a:off x="1341584" y="632956"/>
        <a:ext cx="6760861" cy="4663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C3314E-13B3-4C15-B1ED-AA61403FB209}">
      <dsp:nvSpPr>
        <dsp:cNvPr id="0" name=""/>
        <dsp:cNvSpPr/>
      </dsp:nvSpPr>
      <dsp:spPr>
        <a:xfrm>
          <a:off x="0" y="285753"/>
          <a:ext cx="7772400" cy="5500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i="1" kern="1200" dirty="0" smtClean="0"/>
            <a:t>Принцип научности: </a:t>
          </a:r>
          <a:r>
            <a:rPr lang="ru-RU" sz="4900" kern="1200" dirty="0" smtClean="0"/>
            <a:t>Преобразование этого принципа при мультимедиа обучении получает более фундаментальную основу.</a:t>
          </a:r>
          <a:br>
            <a:rPr lang="ru-RU" sz="4900" kern="1200" dirty="0" smtClean="0"/>
          </a:br>
          <a:endParaRPr lang="ru-RU" sz="4900" kern="1200" dirty="0"/>
        </a:p>
      </dsp:txBody>
      <dsp:txXfrm>
        <a:off x="0" y="285753"/>
        <a:ext cx="7772400" cy="55007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ED8440-17B6-45DD-B6C8-D59618BBB479}">
      <dsp:nvSpPr>
        <dsp:cNvPr id="0" name=""/>
        <dsp:cNvSpPr/>
      </dsp:nvSpPr>
      <dsp:spPr>
        <a:xfrm>
          <a:off x="948" y="642947"/>
          <a:ext cx="7770502" cy="4643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Принцип доступности: </a:t>
          </a:r>
          <a:br>
            <a:rPr lang="ru-RU" sz="3700" kern="1200" dirty="0" smtClean="0"/>
          </a:br>
          <a:r>
            <a:rPr lang="ru-RU" sz="3700" kern="1200" dirty="0" smtClean="0"/>
            <a:t>данная технология интегрируется с  технологией дифференцированного обучения и позволяет одновременно на уроке выводить на монитор или экран </a:t>
          </a:r>
          <a:r>
            <a:rPr lang="ru-RU" sz="3700" kern="1200" dirty="0" err="1" smtClean="0"/>
            <a:t>разноуровневые</a:t>
          </a:r>
          <a:r>
            <a:rPr lang="ru-RU" sz="3700" kern="1200" dirty="0" smtClean="0"/>
            <a:t> задания, контрольно-тестовые задания, задания повышенной сложности</a:t>
          </a:r>
          <a:endParaRPr lang="ru-RU" sz="3700" kern="1200" dirty="0"/>
        </a:p>
      </dsp:txBody>
      <dsp:txXfrm>
        <a:off x="948" y="642947"/>
        <a:ext cx="7770502" cy="464345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ED32-5BC0-4EFC-A679-158E87F8369F}">
      <dsp:nvSpPr>
        <dsp:cNvPr id="0" name=""/>
        <dsp:cNvSpPr/>
      </dsp:nvSpPr>
      <dsp:spPr>
        <a:xfrm>
          <a:off x="0" y="40853"/>
          <a:ext cx="8143932" cy="463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kern="1200" dirty="0" smtClean="0"/>
            <a:t>ПРИНЦИП СИСТЕМНОСТИ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kern="1200" dirty="0" smtClean="0"/>
            <a:t>использование уроков- презентаций позволяет разработать систему уроков по одной теме, а также вывод на экран элементов предыдущих уроков.</a:t>
          </a:r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0" y="40853"/>
        <a:ext cx="8143932" cy="46331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A1C7DD-0AED-4801-8B73-EA6730E9241C}">
      <dsp:nvSpPr>
        <dsp:cNvPr id="0" name=""/>
        <dsp:cNvSpPr/>
      </dsp:nvSpPr>
      <dsp:spPr>
        <a:xfrm>
          <a:off x="0" y="10705"/>
          <a:ext cx="7772400" cy="526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i="1" kern="1200" dirty="0" smtClean="0"/>
            <a:t>Принцип последовательности:</a:t>
          </a:r>
          <a:r>
            <a:rPr lang="ru-RU" sz="4500" kern="1200" dirty="0" smtClean="0"/>
            <a:t> </a:t>
          </a:r>
          <a:br>
            <a:rPr lang="ru-RU" sz="4500" kern="1200" dirty="0" smtClean="0"/>
          </a:br>
          <a:r>
            <a:rPr lang="ru-RU" sz="4500" kern="1200" dirty="0" smtClean="0"/>
            <a:t>как и на традиционных уроках, учебный материал запоминается, но в большем </a:t>
          </a:r>
          <a:r>
            <a:rPr lang="ru-RU" sz="4500" kern="1200" dirty="0" err="1" smtClean="0"/>
            <a:t>обьеме</a:t>
          </a:r>
          <a:r>
            <a:rPr lang="ru-RU" sz="4500" kern="1200" dirty="0" smtClean="0"/>
            <a:t> и более прочно.</a:t>
          </a:r>
          <a:endParaRPr lang="ru-RU" sz="4500" kern="1200" dirty="0"/>
        </a:p>
      </dsp:txBody>
      <dsp:txXfrm>
        <a:off x="0" y="10705"/>
        <a:ext cx="7772400" cy="526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C3D11-621C-453B-83BF-68CE81EEC2E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F24F5-EF31-465A-AD4F-A9BA3754F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63E13-FCD1-483E-BAE4-C71E1196BB6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diagramLayout" Target="../diagrams/layout1.xml"/><Relationship Id="rId7" Type="http://schemas.openxmlformats.org/officeDocument/2006/relationships/slide" Target="slide6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80" cy="4176464"/>
          </a:xfrm>
        </p:spPr>
        <p:txBody>
          <a:bodyPr>
            <a:noAutofit/>
          </a:bodyPr>
          <a:lstStyle/>
          <a:p>
            <a:r>
              <a:rPr lang="ru-RU" sz="4800" spc="-300" dirty="0" smtClean="0">
                <a:solidFill>
                  <a:srgbClr val="002060"/>
                </a:solidFill>
              </a:rPr>
              <a:t>Использование информационных технологий на уроках </a:t>
            </a:r>
            <a:r>
              <a:rPr lang="ru-RU" sz="4800" spc="-300" dirty="0" smtClean="0">
                <a:solidFill>
                  <a:srgbClr val="002060"/>
                </a:solidFill>
              </a:rPr>
              <a:t>русского языка и литературы.</a:t>
            </a:r>
            <a:endParaRPr lang="ru-RU" sz="4800" spc="-3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4283968" y="4149080"/>
            <a:ext cx="4464496" cy="17281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Составила: Надрышина Е.Ф. учитель русского языка и литературы МБОУ Одинцовский лицей №2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428604"/>
          <a:ext cx="7772400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8358214" y="6143644"/>
            <a:ext cx="785786" cy="7143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428596" y="1000108"/>
          <a:ext cx="814393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642918"/>
          <a:ext cx="7772400" cy="528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643966" y="6215082"/>
            <a:ext cx="500034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использования мультимедиа технологий предполагает: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совершенствование системы управления обучением на различных этапах урока; </a:t>
            </a:r>
          </a:p>
          <a:p>
            <a:pPr lvl="0"/>
            <a:r>
              <a:rPr lang="ru-RU" dirty="0" smtClean="0"/>
              <a:t>усиление мотивации учения; </a:t>
            </a:r>
          </a:p>
          <a:p>
            <a:pPr lvl="0"/>
            <a:r>
              <a:rPr lang="ru-RU" dirty="0" smtClean="0"/>
              <a:t>улучшение качества обучения и воспитания, что повысит информационную культуру учащихся; </a:t>
            </a:r>
          </a:p>
          <a:p>
            <a:pPr lvl="0"/>
            <a:r>
              <a:rPr lang="ru-RU" dirty="0" smtClean="0"/>
              <a:t>повышение уровня подготовки учащихся в области современных информационных технологий; </a:t>
            </a:r>
          </a:p>
          <a:p>
            <a:pPr lvl="0"/>
            <a:r>
              <a:rPr lang="ru-RU" dirty="0" smtClean="0"/>
              <a:t>демонстрацию возможностей компьютера, не только как средства для игры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Мультимедийные</a:t>
            </a:r>
            <a:r>
              <a:rPr lang="ru-RU" b="1" dirty="0" smtClean="0"/>
              <a:t> уроки помогают решить следующие дидактические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усвоить базовые знания по предмету;</a:t>
            </a:r>
          </a:p>
          <a:p>
            <a:r>
              <a:rPr lang="ru-RU" dirty="0" smtClean="0"/>
              <a:t> систематизировать усвоенные знания; </a:t>
            </a:r>
          </a:p>
          <a:p>
            <a:r>
              <a:rPr lang="ru-RU" dirty="0" smtClean="0"/>
              <a:t> сформировать навыки самоконтроля;</a:t>
            </a:r>
          </a:p>
          <a:p>
            <a:r>
              <a:rPr lang="ru-RU" dirty="0" smtClean="0"/>
              <a:t> сформировать мотивацию к учению в целом и к информатике в частности;</a:t>
            </a:r>
          </a:p>
          <a:p>
            <a:r>
              <a:rPr lang="ru-RU" dirty="0" smtClean="0"/>
              <a:t>оказать учебно-методическую помощь учащимся в самостоятельной работе над учебным материалом. </a:t>
            </a:r>
          </a:p>
          <a:p>
            <a:endParaRPr lang="ru-RU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486304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430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цели проведения презентации: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786842" cy="221457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освоение нового материала,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закрепление изученного материала,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контроль знаний.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0000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4286250"/>
            <a:ext cx="3429000" cy="2357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115312" cy="5715016"/>
          </a:xfrm>
        </p:spPr>
        <p:txBody>
          <a:bodyPr>
            <a:normAutofit/>
          </a:bodyPr>
          <a:lstStyle/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изучении нового материала.</a:t>
            </a:r>
          </a:p>
          <a:p>
            <a:pPr marL="625475" indent="-5715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проведении устных упражнений. </a:t>
            </a:r>
          </a:p>
          <a:p>
            <a:pPr marL="625475" indent="-571500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проверке фронтальных самостоятельных работ. Обеспечивает наряду с устным визуальный контроль результатов. </a:t>
            </a:r>
          </a:p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проверке домашних работ. Методика аналогична методике, применяемой для самостоятельных работ. </a:t>
            </a:r>
          </a:p>
          <a:p>
            <a:pPr marL="625475" indent="-571500">
              <a:lnSpc>
                <a:spcPct val="90000"/>
              </a:lnSpc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решении задач обучающего характера.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4296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Формы и место использования презентации (</a:t>
            </a:r>
            <a:r>
              <a:rPr lang="ru-RU" sz="2000" dirty="0" smtClean="0">
                <a:solidFill>
                  <a:srgbClr val="C00000"/>
                </a:solidFill>
              </a:rPr>
              <a:t>эффективные приемы применения презентаций</a:t>
            </a:r>
            <a:r>
              <a:rPr lang="ru-RU" dirty="0" smtClean="0">
                <a:solidFill>
                  <a:srgbClr val="C00000"/>
                </a:solidFill>
              </a:rPr>
              <a:t>):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172480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Применение информационных технологий на уроках и во внеурочной деятельности расширяет возможности творчества как учителя, так и учеников, повышает интерес к предмету, стимулирует освоение учениками довольно серьезных тем по </a:t>
            </a:r>
            <a:r>
              <a:rPr lang="ru-RU" sz="2800" dirty="0" smtClean="0"/>
              <a:t>русскому языку и литературе, </a:t>
            </a:r>
            <a:r>
              <a:rPr lang="ru-RU" sz="2800" dirty="0" smtClean="0"/>
              <a:t>что, в итоге, ведет к интенсификации процесса обучения.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" name="Picture 22" descr="книга листается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613" y="4265612"/>
            <a:ext cx="25923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5072074"/>
            <a:ext cx="5104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ln w="18000">
                  <a:gradFill flip="none" rotWithShape="1">
                    <a:gsLst>
                      <a:gs pos="0">
                        <a:srgbClr val="FF3399"/>
                      </a:gs>
                      <a:gs pos="0">
                        <a:srgbClr val="FF0066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1"/>
                    <a:tileRect/>
                  </a:gra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  ВНИМАНИЕ!</a:t>
            </a:r>
            <a:endParaRPr lang="ru-RU" sz="3200" b="1" dirty="0">
              <a:ln w="18000">
                <a:gradFill flip="none" rotWithShape="1">
                  <a:gsLst>
                    <a:gs pos="0">
                      <a:srgbClr val="FF3399"/>
                    </a:gs>
                    <a:gs pos="0">
                      <a:srgbClr val="FF0066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Информационные технологии подразделяются на: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dirty="0" smtClean="0"/>
              <a:t>Универсальные (текстовый редактор, табличный процессор, компьютерные презентации)	</a:t>
            </a:r>
          </a:p>
          <a:p>
            <a:r>
              <a:rPr lang="ru-RU" dirty="0" smtClean="0"/>
              <a:t>Специальные (электронные учебники, энциклопедии, тренажеры)	</a:t>
            </a:r>
          </a:p>
          <a:p>
            <a:r>
              <a:rPr lang="ru-RU" dirty="0" smtClean="0"/>
              <a:t>Интернет (виртуальные лаборатории, дистанционное обучение, виртуальные экскурсии)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848872" cy="162894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Использование ИКТ на уроке.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795592" cy="3960440"/>
          </a:xfrm>
        </p:spPr>
        <p:txBody>
          <a:bodyPr/>
          <a:lstStyle/>
          <a:p>
            <a:pPr marL="541782" indent="-514350">
              <a:buAutoNum type="arabicPeriod"/>
            </a:pPr>
            <a:r>
              <a:rPr lang="ru-RU" dirty="0" smtClean="0"/>
              <a:t>Компьютерные презентации</a:t>
            </a:r>
          </a:p>
          <a:p>
            <a:pPr marL="541782" indent="-514350">
              <a:buAutoNum type="arabicPeriod"/>
            </a:pPr>
            <a:r>
              <a:rPr lang="ru-RU" dirty="0" smtClean="0"/>
              <a:t>Тестирование</a:t>
            </a:r>
          </a:p>
          <a:p>
            <a:pPr marL="541782" indent="-514350">
              <a:buAutoNum type="arabicPeriod"/>
            </a:pPr>
            <a:r>
              <a:rPr lang="ru-RU" dirty="0" smtClean="0"/>
              <a:t>Тренажеры</a:t>
            </a:r>
          </a:p>
          <a:p>
            <a:pPr marL="541782" indent="-514350">
              <a:buAutoNum type="arabicPeriod"/>
            </a:pPr>
            <a:r>
              <a:rPr lang="ru-RU" dirty="0" smtClean="0"/>
              <a:t>Создание учебно-методических материалов</a:t>
            </a:r>
          </a:p>
          <a:p>
            <a:pPr marL="541782" indent="-514350">
              <a:buAutoNum type="arabicPeriod"/>
            </a:pPr>
            <a:r>
              <a:rPr lang="ru-RU" dirty="0" smtClean="0"/>
              <a:t>Виртуальные экскурсии.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Что дает использование  ИКТ?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428736"/>
            <a:ext cx="6991350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dirty="0"/>
              <a:t>1. </a:t>
            </a:r>
            <a:r>
              <a:rPr lang="ru-RU" sz="4000" b="1" dirty="0">
                <a:solidFill>
                  <a:schemeClr val="bg2"/>
                </a:solidFill>
              </a:rPr>
              <a:t>Интенсификация урока</a:t>
            </a: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500306"/>
            <a:ext cx="6919913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dirty="0"/>
              <a:t>2. </a:t>
            </a:r>
            <a:r>
              <a:rPr lang="ru-RU" sz="3200" b="1" dirty="0">
                <a:solidFill>
                  <a:schemeClr val="bg2"/>
                </a:solidFill>
              </a:rPr>
              <a:t>Повышение интереса и мотивации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6846888" cy="762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dirty="0"/>
              <a:t>3. </a:t>
            </a:r>
            <a:r>
              <a:rPr lang="ru-RU" sz="3200" b="1" dirty="0">
                <a:solidFill>
                  <a:schemeClr val="bg2"/>
                </a:solidFill>
              </a:rPr>
              <a:t>Индивидуализация обучения</a:t>
            </a:r>
            <a:r>
              <a:rPr lang="ru-RU" sz="32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6775450" cy="7763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dirty="0"/>
              <a:t>4. </a:t>
            </a:r>
            <a:r>
              <a:rPr lang="ru-RU" sz="2800" b="1" dirty="0">
                <a:solidFill>
                  <a:schemeClr val="bg2"/>
                </a:solidFill>
              </a:rPr>
              <a:t>Эффективность подачи материала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gray">
          <a:xfrm>
            <a:off x="1908175" y="5589588"/>
            <a:ext cx="6991350" cy="8398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/>
              <a:t>5. </a:t>
            </a:r>
            <a:r>
              <a:rPr lang="ru-RU" sz="3600" b="1" dirty="0">
                <a:solidFill>
                  <a:schemeClr val="bg2"/>
                </a:solidFill>
              </a:rPr>
              <a:t>Неограниченные ресурсы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071546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Использование на уроках </a:t>
            </a:r>
            <a:r>
              <a:rPr lang="ru-RU" sz="3600" spc="-150" dirty="0" smtClean="0">
                <a:solidFill>
                  <a:srgbClr val="002060"/>
                </a:solidFill>
              </a:rPr>
              <a:t>мультимедиа реализует такие принципы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214422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rId7" action="ppaction://hlinksldjump" highlightClick="1"/>
          </p:cNvPr>
          <p:cNvSpPr/>
          <p:nvPr/>
        </p:nvSpPr>
        <p:spPr>
          <a:xfrm>
            <a:off x="8286776" y="6215082"/>
            <a:ext cx="857224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14348" y="1214422"/>
            <a:ext cx="2414598" cy="914400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8" action="ppaction://hlinksldjump"/>
              </a:rPr>
              <a:t>Принцип</a:t>
            </a:r>
            <a:r>
              <a:rPr lang="ru-RU" b="1" dirty="0" smtClean="0"/>
              <a:t>  </a:t>
            </a:r>
            <a:r>
              <a:rPr lang="ru-RU" b="1" u="sng" dirty="0" smtClean="0">
                <a:solidFill>
                  <a:srgbClr val="002060"/>
                </a:solidFill>
                <a:hlinkClick r:id="rId8" action="ppaction://hlinksldjump"/>
              </a:rPr>
              <a:t>доступности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214290"/>
          <a:ext cx="7772400" cy="614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429652" y="6072206"/>
            <a:ext cx="714348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85800" y="285729"/>
          <a:ext cx="77724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358214" y="6072206"/>
            <a:ext cx="785786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500042"/>
          <a:ext cx="7772400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8215338" y="6000768"/>
            <a:ext cx="928662" cy="8572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85800" y="357166"/>
          <a:ext cx="7772400" cy="607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7" action="ppaction://hlinksldjump" highlightClick="1"/>
          </p:cNvPr>
          <p:cNvSpPr/>
          <p:nvPr/>
        </p:nvSpPr>
        <p:spPr>
          <a:xfrm>
            <a:off x="8358214" y="5929330"/>
            <a:ext cx="785786" cy="92867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48473D"/>
      </a:dk1>
      <a:lt1>
        <a:sysClr val="window" lastClr="15141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8473D"/>
      </a:dk1>
      <a:lt1>
        <a:sysClr val="window" lastClr="15141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1389</TotalTime>
  <Words>336</Words>
  <Application>Microsoft Office PowerPoint</Application>
  <PresentationFormat>Экран (4:3)</PresentationFormat>
  <Paragraphs>59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Использование информационных технологий на уроках русского языка и литературы.</vt:lpstr>
      <vt:lpstr>   Информационные технологии подразделяются на: </vt:lpstr>
      <vt:lpstr>Использование ИКТ на уроке.</vt:lpstr>
      <vt:lpstr>Что дает использование  ИКТ?</vt:lpstr>
      <vt:lpstr>Использование на уроках мультимедиа реализует такие принципы: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Методика использования мультимедиа технологий предполагает: </vt:lpstr>
      <vt:lpstr>Мультимедийные уроки помогают решить следующие дидактические задачи: </vt:lpstr>
      <vt:lpstr>основные цели проведения презентации:  </vt:lpstr>
      <vt:lpstr>Слайд 16</vt:lpstr>
      <vt:lpstr>Применение информационных технологий на уроках и во внеурочной деятельности расширяет возможности творчества как учителя, так и учеников, повышает интерес к предмету, стимулирует освоение учениками довольно серьезных тем по русскому языку и литературе, что, в итоге, ведет к интенсификации процесса обучения.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и.и.н</dc:creator>
  <cp:lastModifiedBy>Вероника</cp:lastModifiedBy>
  <cp:revision>158</cp:revision>
  <dcterms:modified xsi:type="dcterms:W3CDTF">2015-02-13T12:01:23Z</dcterms:modified>
</cp:coreProperties>
</file>