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571481"/>
            <a:ext cx="7958166" cy="85725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Kontrollarbeit</a:t>
            </a:r>
            <a:r>
              <a:rPr lang="en-US" dirty="0" smtClean="0"/>
              <a:t> </a:t>
            </a:r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Thema</a:t>
            </a:r>
            <a:r>
              <a:rPr lang="en-US" dirty="0" smtClean="0"/>
              <a:t> </a:t>
            </a:r>
            <a:r>
              <a:rPr lang="ru-RU" dirty="0" smtClean="0"/>
              <a:t>«</a:t>
            </a:r>
            <a:r>
              <a:rPr lang="en-US" dirty="0" err="1" smtClean="0"/>
              <a:t>Ferien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857364"/>
            <a:ext cx="8501122" cy="464347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b="1" dirty="0" smtClean="0">
                <a:solidFill>
                  <a:schemeClr val="tx1"/>
                </a:solidFill>
              </a:rPr>
              <a:t>Контрольная работа №1 по немецкому языку в 8 классе по теме: «Каникулы»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ru-RU" sz="3600" b="1" dirty="0" smtClean="0"/>
              <a:t>I Переведи следующие слова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1) встречаться;</a:t>
            </a:r>
            <a:br>
              <a:rPr lang="ru-RU" sz="3600" dirty="0" smtClean="0"/>
            </a:br>
            <a:r>
              <a:rPr lang="ru-RU" sz="3600" dirty="0" smtClean="0"/>
              <a:t>2) молодёжная база;</a:t>
            </a:r>
            <a:br>
              <a:rPr lang="ru-RU" sz="3600" dirty="0" smtClean="0"/>
            </a:br>
            <a:r>
              <a:rPr lang="ru-RU" sz="3600" dirty="0" smtClean="0"/>
              <a:t>3) загорать;</a:t>
            </a:r>
            <a:br>
              <a:rPr lang="ru-RU" sz="3600" dirty="0" smtClean="0"/>
            </a:br>
            <a:r>
              <a:rPr lang="ru-RU" sz="3600" dirty="0" smtClean="0"/>
              <a:t>4) место отдыха;</a:t>
            </a:r>
            <a:br>
              <a:rPr lang="ru-RU" sz="3600" dirty="0" smtClean="0"/>
            </a:br>
            <a:r>
              <a:rPr lang="ru-RU" sz="3600" dirty="0" smtClean="0"/>
              <a:t>5) горы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8229600" cy="603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57227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II Выбери правильный вариант данных форм глагола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Ich … im Sommer viel im Fluss gebadet. 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) habt b) habe c)hat 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In den Sommerferien … mein Freund nach Deutschland gefahren 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ist b) bin c) sind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3.Meine Familie … den </a:t>
            </a:r>
            <a:r>
              <a:rPr lang="de-DE" sz="2800" dirty="0" err="1" smtClean="0">
                <a:latin typeface="Times New Roman" pitchFamily="18" charset="0"/>
                <a:cs typeface="Times New Roman" pitchFamily="18" charset="0"/>
              </a:rPr>
              <a:t>ganyen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 Sommer gewandert.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a) ist b) haben c) sind </a:t>
            </a:r>
            <a:br>
              <a:rPr lang="de-DE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4) Wir haben bei der Oma ….</a:t>
            </a:r>
            <a:br>
              <a:rPr lang="de-DE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de-DE" sz="2800" dirty="0" err="1" smtClean="0">
                <a:latin typeface="Times New Roman" pitchFamily="18" charset="0"/>
                <a:cs typeface="Times New Roman" pitchFamily="18" charset="0"/>
              </a:rPr>
              <a:t>gefischen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 b) fischt c) gefischt</a:t>
            </a:r>
            <a:br>
              <a:rPr lang="de-DE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5) Du bist gestern viel Inline-Skates ….</a:t>
            </a:r>
            <a:br>
              <a:rPr lang="de-DE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de-DE" sz="2800" dirty="0" err="1" smtClean="0">
                <a:latin typeface="Times New Roman" pitchFamily="18" charset="0"/>
                <a:cs typeface="Times New Roman" pitchFamily="18" charset="0"/>
              </a:rPr>
              <a:t>gelauft</a:t>
            </a: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> b) gelaufen c) </a:t>
            </a:r>
            <a:r>
              <a:rPr lang="de-DE" sz="2800" dirty="0" err="1" smtClean="0">
                <a:latin typeface="Times New Roman" pitchFamily="18" charset="0"/>
                <a:cs typeface="Times New Roman" pitchFamily="18" charset="0"/>
              </a:rPr>
              <a:t>gelaufte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I</a:t>
            </a:r>
            <a:r>
              <a:rPr lang="en-US" b="1" dirty="0" smtClean="0"/>
              <a:t>II</a:t>
            </a:r>
            <a:r>
              <a:rPr lang="ru-RU" b="1" dirty="0" smtClean="0"/>
              <a:t> Найди слово, которое выпадает из логического ряда</a:t>
            </a:r>
            <a:endParaRPr lang="ru-RU" dirty="0" smtClean="0"/>
          </a:p>
          <a:p>
            <a:pPr lvl="0"/>
            <a:r>
              <a:rPr lang="de-DE" dirty="0" smtClean="0"/>
              <a:t>Baden, schwimmen, fischen, reiten, lernen </a:t>
            </a:r>
            <a:endParaRPr lang="ru-RU" dirty="0" smtClean="0"/>
          </a:p>
          <a:p>
            <a:pPr lvl="0"/>
            <a:r>
              <a:rPr lang="de-DE" dirty="0" smtClean="0"/>
              <a:t>Der Ferienort, die Jugendherberge, der Campingplatz, die Schule </a:t>
            </a:r>
            <a:endParaRPr lang="ru-RU" dirty="0" smtClean="0"/>
          </a:p>
          <a:p>
            <a:pPr lvl="0"/>
            <a:r>
              <a:rPr lang="de-DE" dirty="0" smtClean="0"/>
              <a:t>fahren, steigen, übernachten, wandern, reiten, segeln </a:t>
            </a:r>
            <a:endParaRPr lang="ru-RU" dirty="0" smtClean="0"/>
          </a:p>
          <a:p>
            <a:pPr lvl="0"/>
            <a:r>
              <a:rPr lang="de-DE" dirty="0" smtClean="0"/>
              <a:t>attraktiv</a:t>
            </a:r>
            <a:r>
              <a:rPr lang="ru-RU" dirty="0" smtClean="0"/>
              <a:t>, </a:t>
            </a:r>
            <a:r>
              <a:rPr lang="de-DE" dirty="0" smtClean="0"/>
              <a:t>malerisch</a:t>
            </a:r>
            <a:r>
              <a:rPr lang="ru-RU" dirty="0" smtClean="0"/>
              <a:t>, </a:t>
            </a:r>
            <a:r>
              <a:rPr lang="de-DE" dirty="0" smtClean="0"/>
              <a:t>faul</a:t>
            </a:r>
            <a:r>
              <a:rPr lang="ru-RU" dirty="0" smtClean="0"/>
              <a:t>, </a:t>
            </a:r>
            <a:r>
              <a:rPr lang="de-DE" dirty="0" smtClean="0"/>
              <a:t>prima</a:t>
            </a:r>
            <a:r>
              <a:rPr lang="ru-RU" dirty="0" smtClean="0"/>
              <a:t>, </a:t>
            </a:r>
            <a:r>
              <a:rPr lang="de-DE" dirty="0" err="1" smtClean="0"/>
              <a:t>sch</a:t>
            </a:r>
            <a:r>
              <a:rPr lang="ru-RU" dirty="0" err="1" smtClean="0"/>
              <a:t>ö</a:t>
            </a:r>
            <a:r>
              <a:rPr lang="de-DE" dirty="0" smtClean="0"/>
              <a:t>n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V</a:t>
            </a:r>
            <a:r>
              <a:rPr lang="ru-RU" b="1" dirty="0" smtClean="0"/>
              <a:t>I Составь </a:t>
            </a:r>
            <a:r>
              <a:rPr lang="ru-RU" b="1" dirty="0" err="1" smtClean="0"/>
              <a:t>ассоциaграмму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&lt;&lt;Что можно делать летом?&gt;&gt;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 smtClean="0"/>
          </a:p>
          <a:p>
            <a:endParaRPr lang="ru-RU" b="1" dirty="0" smtClean="0"/>
          </a:p>
          <a:p>
            <a:endParaRPr lang="ru-RU" b="1" dirty="0" smtClean="0"/>
          </a:p>
        </p:txBody>
      </p:sp>
      <p:sp>
        <p:nvSpPr>
          <p:cNvPr id="4" name="Овал 3"/>
          <p:cNvSpPr/>
          <p:nvPr/>
        </p:nvSpPr>
        <p:spPr>
          <a:xfrm>
            <a:off x="2071670" y="3786190"/>
            <a:ext cx="3214710" cy="14859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>
            <a:stCxn id="4" idx="7"/>
          </p:cNvCxnSpPr>
          <p:nvPr/>
        </p:nvCxnSpPr>
        <p:spPr>
          <a:xfrm rot="5400000" flipH="1" flipV="1">
            <a:off x="4977905" y="3266692"/>
            <a:ext cx="574795" cy="8994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stCxn id="4" idx="5"/>
          </p:cNvCxnSpPr>
          <p:nvPr/>
        </p:nvCxnSpPr>
        <p:spPr>
          <a:xfrm rot="16200000" flipH="1">
            <a:off x="4649287" y="5220798"/>
            <a:ext cx="1017719" cy="685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V="1">
            <a:off x="3375414" y="3339702"/>
            <a:ext cx="714380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3332548" y="5597147"/>
            <a:ext cx="657238" cy="357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3"/>
          </p:cNvCxnSpPr>
          <p:nvPr/>
        </p:nvCxnSpPr>
        <p:spPr>
          <a:xfrm rot="5400000">
            <a:off x="1655328" y="5256517"/>
            <a:ext cx="1089155" cy="6850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2"/>
          </p:cNvCxnSpPr>
          <p:nvPr/>
        </p:nvCxnSpPr>
        <p:spPr>
          <a:xfrm rot="10800000">
            <a:off x="857224" y="4500570"/>
            <a:ext cx="1214446" cy="285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4" idx="6"/>
          </p:cNvCxnSpPr>
          <p:nvPr/>
        </p:nvCxnSpPr>
        <p:spPr>
          <a:xfrm>
            <a:off x="5286380" y="4529142"/>
            <a:ext cx="1214446" cy="42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4" idx="1"/>
          </p:cNvCxnSpPr>
          <p:nvPr/>
        </p:nvCxnSpPr>
        <p:spPr>
          <a:xfrm rot="16200000" flipV="1">
            <a:off x="1876789" y="3338130"/>
            <a:ext cx="717671" cy="6136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66</Words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Kontrollarbeit zum Thema «Ferien»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школа</cp:lastModifiedBy>
  <cp:revision>5</cp:revision>
  <dcterms:created xsi:type="dcterms:W3CDTF">2015-10-22T02:32:25Z</dcterms:created>
  <dcterms:modified xsi:type="dcterms:W3CDTF">2015-10-23T03:45:07Z</dcterms:modified>
</cp:coreProperties>
</file>