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</p:sldMasterIdLst>
  <p:notesMasterIdLst>
    <p:notesMasterId r:id="rId19"/>
  </p:notesMasterIdLst>
  <p:sldIdLst>
    <p:sldId id="256" r:id="rId8"/>
    <p:sldId id="257" r:id="rId9"/>
    <p:sldId id="260" r:id="rId10"/>
    <p:sldId id="261" r:id="rId11"/>
    <p:sldId id="264" r:id="rId12"/>
    <p:sldId id="262" r:id="rId13"/>
    <p:sldId id="265" r:id="rId14"/>
    <p:sldId id="263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7C284-69A9-4CA9-B2E1-FE149322857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69071-7C78-47CB-95F2-31AF1FC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Путешествие в страну прилагательных. </a:t>
            </a:r>
            <a:br>
              <a:rPr lang="ru-RU" dirty="0" smtClean="0"/>
            </a:br>
            <a:r>
              <a:rPr lang="ru-RU" dirty="0" smtClean="0"/>
              <a:t>(Прилагательные полные и краткие).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нового я узнал сегодня на уроке?</a:t>
            </a:r>
          </a:p>
          <a:p>
            <a:r>
              <a:rPr lang="ru-RU" dirty="0" smtClean="0"/>
              <a:t>Как мы сможем различить краткие прилагательные от полных?</a:t>
            </a:r>
          </a:p>
          <a:p>
            <a:r>
              <a:rPr lang="ru-RU" dirty="0" smtClean="0"/>
              <a:t>Для чего нам нужны краткие имена прилагательные?</a:t>
            </a:r>
          </a:p>
          <a:p>
            <a:r>
              <a:rPr lang="ru-RU" dirty="0" smtClean="0"/>
              <a:t>Как изменяются краткие прилагательные?</a:t>
            </a:r>
          </a:p>
          <a:p>
            <a:r>
              <a:rPr lang="ru-RU" dirty="0" smtClean="0"/>
              <a:t>Какую синтаксическую роль играют краткие имена прилагательные?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/>
              <a:t>Рефлексия</a:t>
            </a:r>
            <a:endParaRPr lang="ru-RU" sz="8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Обучающ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Дать представление о полной и краткой форме прилагательных, о грамматических особенности кратких прилагательных и их синтаксической роли.</a:t>
            </a:r>
          </a:p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Развивающие: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Научить различать полные и краткие прилагательные, определять их роль в предложении, правильно ставить ударение в кратких прилагательных.</a:t>
            </a:r>
          </a:p>
          <a:p>
            <a:pPr algn="just">
              <a:buNone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Воспитывающие: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Воспитать интерес к русскому языку, развить творческие способности учащихся.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Луна, как бледное пятно,</a:t>
            </a:r>
          </a:p>
          <a:p>
            <a:pPr>
              <a:buNone/>
            </a:pPr>
            <a:r>
              <a:rPr lang="ru-RU" dirty="0" smtClean="0"/>
              <a:t>Сквозь тучи мрачные</a:t>
            </a:r>
          </a:p>
          <a:p>
            <a:pPr>
              <a:buNone/>
            </a:pPr>
            <a:r>
              <a:rPr lang="ru-RU" dirty="0" smtClean="0"/>
              <a:t>желтела,</a:t>
            </a:r>
          </a:p>
          <a:p>
            <a:pPr>
              <a:buNone/>
            </a:pPr>
            <a:r>
              <a:rPr lang="ru-RU" dirty="0" smtClean="0"/>
              <a:t>И ты печальная сидела, </a:t>
            </a:r>
          </a:p>
          <a:p>
            <a:pPr>
              <a:buNone/>
            </a:pPr>
            <a:r>
              <a:rPr lang="ru-RU" dirty="0" smtClean="0"/>
              <a:t>А нынче... погляди в</a:t>
            </a:r>
          </a:p>
          <a:p>
            <a:pPr>
              <a:buNone/>
            </a:pPr>
            <a:r>
              <a:rPr lang="ru-RU" dirty="0" smtClean="0"/>
              <a:t>окно…</a:t>
            </a:r>
          </a:p>
          <a:p>
            <a:pPr>
              <a:buNone/>
            </a:pPr>
            <a:r>
              <a:rPr lang="ru-RU" dirty="0" smtClean="0"/>
              <a:t>(А.С. Пушкин)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Весна! Весна!</a:t>
            </a:r>
          </a:p>
          <a:p>
            <a:pPr>
              <a:buNone/>
            </a:pPr>
            <a:r>
              <a:rPr lang="ru-RU" dirty="0" smtClean="0"/>
              <a:t>Как воздух чист!</a:t>
            </a:r>
          </a:p>
          <a:p>
            <a:pPr>
              <a:buNone/>
            </a:pPr>
            <a:r>
              <a:rPr lang="ru-RU" dirty="0" smtClean="0"/>
              <a:t>Как ясен небосклон!</a:t>
            </a:r>
          </a:p>
          <a:p>
            <a:pPr>
              <a:buNone/>
            </a:pPr>
            <a:r>
              <a:rPr lang="ru-RU" dirty="0" smtClean="0"/>
              <a:t>Своей </a:t>
            </a:r>
            <a:r>
              <a:rPr lang="ru-RU" dirty="0" err="1" smtClean="0"/>
              <a:t>лазурию</a:t>
            </a:r>
            <a:r>
              <a:rPr lang="ru-RU" dirty="0" smtClean="0"/>
              <a:t> живой</a:t>
            </a:r>
          </a:p>
          <a:p>
            <a:pPr>
              <a:buNone/>
            </a:pPr>
            <a:r>
              <a:rPr lang="ru-RU" dirty="0" smtClean="0"/>
              <a:t>Слепит мне очи он!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(Е. Баратынский)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Полные прилагательные: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Лес (какой?) красивый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Совесть (Какая?) чистая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Небо (Какое?) ясное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Краткие прилагательные: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Лес (Каков? )красив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Совесть (Какова?) чиста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Небо (Каково?) ясно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 на которые отвечают прилагательные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Полные прилагательные изменяются по родам, числам, по падежам.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Краткие прилагательные не склоняются, но изменяются по числам и по родам.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hlinkClick r:id="" action="ppaction://noaction" highlightClick="1"/>
          </p:cNvPr>
          <p:cNvSpPr>
            <a:spLocks noGrp="1"/>
          </p:cNvSpPr>
          <p:nvPr>
            <p:ph sz="half" idx="1"/>
          </p:nvPr>
        </p:nvSpPr>
        <p:spPr>
          <a:prstGeom prst="actionButtonBlank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Полные прилагательные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Красив</a:t>
            </a:r>
            <a:r>
              <a:rPr lang="ru-RU" i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Чист</a:t>
            </a:r>
            <a:r>
              <a:rPr lang="ru-RU" b="1" i="1" dirty="0" smtClean="0">
                <a:solidFill>
                  <a:srgbClr val="FF0000"/>
                </a:solidFill>
              </a:rPr>
              <a:t>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Ясн</a:t>
            </a:r>
            <a:r>
              <a:rPr lang="ru-RU" b="1" i="1" dirty="0" smtClean="0">
                <a:solidFill>
                  <a:srgbClr val="FF0000"/>
                </a:solidFill>
              </a:rPr>
              <a:t>ое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Краткие прилагательные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Красив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Чист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Ясн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Окончания прилагательных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996952"/>
            <a:ext cx="21602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умелой руки все работы легки.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Корень учения горек, да плод сладок.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Сам стар, да душа молода.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Синтаксическая роль кратких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Для умелой руки все работы легки.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Корень учения горек, да плод сладок.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Сам стар, да душа молода.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16016" y="2132856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84168" y="2132856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84168" y="2276872"/>
            <a:ext cx="9361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27584" y="3356992"/>
            <a:ext cx="15121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63888" y="3284984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63888" y="3501008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20072" y="3356992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372200" y="3356992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372200" y="3501008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27584" y="4509120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91680" y="4509120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91680" y="4653136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987824" y="4509120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067944" y="4509120"/>
            <a:ext cx="13681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067944" y="4653136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колюч и могуч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У кратких прилагательных с основой на шипящий мягкий знак не пишется.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303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1_Изящная</vt:lpstr>
      <vt:lpstr>Бумажная</vt:lpstr>
      <vt:lpstr>Открытая</vt:lpstr>
      <vt:lpstr>Техническая</vt:lpstr>
      <vt:lpstr>Трек</vt:lpstr>
      <vt:lpstr>Изящная</vt:lpstr>
      <vt:lpstr>1_Бумажная</vt:lpstr>
      <vt:lpstr>Путешествие в страну прилагательных.  (Прилагательные полные и краткие). </vt:lpstr>
      <vt:lpstr>Цели урока:</vt:lpstr>
      <vt:lpstr>Слайд 3</vt:lpstr>
      <vt:lpstr>Вопросы, на которые отвечают прилагательные</vt:lpstr>
      <vt:lpstr>Слайд 5</vt:lpstr>
      <vt:lpstr>Окончания прилагательных</vt:lpstr>
      <vt:lpstr>Пословицы</vt:lpstr>
      <vt:lpstr>Синтаксическая роль кратких прилагательных</vt:lpstr>
      <vt:lpstr>Слайд 9</vt:lpstr>
      <vt:lpstr>Итог урока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прилагательных.  (Прилагательные полные и краткие). </dc:title>
  <dc:creator>ИИАМАЕПППППППППППППП</dc:creator>
  <cp:lastModifiedBy>Макс</cp:lastModifiedBy>
  <cp:revision>19</cp:revision>
  <dcterms:created xsi:type="dcterms:W3CDTF">2013-04-07T08:41:29Z</dcterms:created>
  <dcterms:modified xsi:type="dcterms:W3CDTF">2013-04-07T18:30:54Z</dcterms:modified>
</cp:coreProperties>
</file>