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2" r:id="rId4"/>
    <p:sldId id="258" r:id="rId5"/>
    <p:sldId id="259" r:id="rId6"/>
    <p:sldId id="260" r:id="rId7"/>
    <p:sldId id="264" r:id="rId8"/>
    <p:sldId id="263" r:id="rId9"/>
    <p:sldId id="261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14BB94-E61F-4868-976A-4BC921211785}" type="datetimeFigureOut">
              <a:rPr lang="ru-RU" smtClean="0"/>
              <a:t>20.03.2012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AC5AD8-6441-4BD3-80B4-6B8C996BE68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14BB94-E61F-4868-976A-4BC921211785}" type="datetimeFigureOut">
              <a:rPr lang="ru-RU" smtClean="0"/>
              <a:t>20.03.2012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AC5AD8-6441-4BD3-80B4-6B8C996BE68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14BB94-E61F-4868-976A-4BC921211785}" type="datetimeFigureOut">
              <a:rPr lang="ru-RU" smtClean="0"/>
              <a:t>20.03.2012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AC5AD8-6441-4BD3-80B4-6B8C996BE68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14BB94-E61F-4868-976A-4BC921211785}" type="datetimeFigureOut">
              <a:rPr lang="ru-RU" smtClean="0"/>
              <a:t>20.03.2012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AC5AD8-6441-4BD3-80B4-6B8C996BE68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14BB94-E61F-4868-976A-4BC921211785}" type="datetimeFigureOut">
              <a:rPr lang="ru-RU" smtClean="0"/>
              <a:t>20.03.2012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AC5AD8-6441-4BD3-80B4-6B8C996BE68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14BB94-E61F-4868-976A-4BC921211785}" type="datetimeFigureOut">
              <a:rPr lang="ru-RU" smtClean="0"/>
              <a:t>20.03.2012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AC5AD8-6441-4BD3-80B4-6B8C996BE68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14BB94-E61F-4868-976A-4BC921211785}" type="datetimeFigureOut">
              <a:rPr lang="ru-RU" smtClean="0"/>
              <a:t>20.03.2012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AC5AD8-6441-4BD3-80B4-6B8C996BE68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14BB94-E61F-4868-976A-4BC921211785}" type="datetimeFigureOut">
              <a:rPr lang="ru-RU" smtClean="0"/>
              <a:t>20.03.2012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AC5AD8-6441-4BD3-80B4-6B8C996BE68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14BB94-E61F-4868-976A-4BC921211785}" type="datetimeFigureOut">
              <a:rPr lang="ru-RU" smtClean="0"/>
              <a:t>20.03.2012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AC5AD8-6441-4BD3-80B4-6B8C996BE68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14BB94-E61F-4868-976A-4BC921211785}" type="datetimeFigureOut">
              <a:rPr lang="ru-RU" smtClean="0"/>
              <a:t>20.03.2012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AC5AD8-6441-4BD3-80B4-6B8C996BE68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14BB94-E61F-4868-976A-4BC921211785}" type="datetimeFigureOut">
              <a:rPr lang="ru-RU" smtClean="0"/>
              <a:t>20.03.2012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AC5AD8-6441-4BD3-80B4-6B8C996BE68B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6E14BB94-E61F-4868-976A-4BC921211785}" type="datetimeFigureOut">
              <a:rPr lang="ru-RU" smtClean="0"/>
              <a:t>20.03.2012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1BAC5AD8-6441-4BD3-80B4-6B8C996BE68B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Интересные факты из жизни Льва Николаевича Толстого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285984" y="4929198"/>
            <a:ext cx="6400800" cy="1752600"/>
          </a:xfrm>
        </p:spPr>
        <p:txBody>
          <a:bodyPr>
            <a:normAutofit/>
          </a:bodyPr>
          <a:lstStyle/>
          <a:p>
            <a:pPr algn="r"/>
            <a:r>
              <a:rPr lang="ru-RU" dirty="0" smtClean="0"/>
              <a:t>Работу выполнили:</a:t>
            </a:r>
          </a:p>
          <a:p>
            <a:pPr algn="r"/>
            <a:r>
              <a:rPr lang="ru-RU" dirty="0" smtClean="0"/>
              <a:t>Ученицы 9 класса Б</a:t>
            </a:r>
          </a:p>
          <a:p>
            <a:pPr algn="r"/>
            <a:r>
              <a:rPr lang="ru-RU" dirty="0" smtClean="0"/>
              <a:t>Сухова Ульяна</a:t>
            </a:r>
          </a:p>
          <a:p>
            <a:pPr algn="r"/>
            <a:r>
              <a:rPr lang="ru-RU" dirty="0" err="1" smtClean="0"/>
              <a:t>Бланкмер</a:t>
            </a:r>
            <a:r>
              <a:rPr lang="ru-RU" dirty="0" smtClean="0"/>
              <a:t> Алла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142852"/>
            <a:ext cx="8183880" cy="1051560"/>
          </a:xfrm>
        </p:spPr>
        <p:txBody>
          <a:bodyPr/>
          <a:lstStyle/>
          <a:p>
            <a:r>
              <a:rPr lang="ru-RU" dirty="0" smtClean="0"/>
              <a:t>Биография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00034" y="1428736"/>
            <a:ext cx="3931920" cy="4389120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Лев Николаевич Толстой - один из наиболее широко известных русских писателей и мыслителей. Участник обороны Севастополя. Просветитель, публицист, религиозный мыслитель, чьё авторитетное мнение послужило причиной возникновения нового религиозно-нравственного течения — толстовства. Член-корреспондент Императорской Академии наук (1873), почётный академик по разряду изящной словесности (1900).</a:t>
            </a:r>
            <a:endParaRPr lang="ru-RU" dirty="0"/>
          </a:p>
        </p:txBody>
      </p:sp>
      <p:pic>
        <p:nvPicPr>
          <p:cNvPr id="5" name="Содержимое 4" descr="x_dcb6b016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143504" y="1428736"/>
            <a:ext cx="3094553" cy="4389437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Родословное древо</a:t>
            </a:r>
            <a:endParaRPr lang="ru-RU" dirty="0"/>
          </a:p>
        </p:txBody>
      </p:sp>
      <p:pic>
        <p:nvPicPr>
          <p:cNvPr id="4" name="Содержимое 3" descr="x_b731a775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28662" y="428604"/>
            <a:ext cx="7215238" cy="4500593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428604"/>
            <a:ext cx="8183880" cy="105156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Лев Толстой и </a:t>
            </a:r>
            <a:r>
              <a:rPr lang="ru-RU" dirty="0" err="1" smtClean="0"/>
              <a:t>Орленев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71472" y="1785926"/>
            <a:ext cx="3931920" cy="4389120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Один из посетителей Ясной Поляны сказал однажды Л.Н.Толстому, что в следующий раз он приедет к нему в гости со знаменитым актером </a:t>
            </a:r>
            <a:r>
              <a:rPr lang="ru-RU" dirty="0" err="1" smtClean="0"/>
              <a:t>Орленевым</a:t>
            </a:r>
            <a:r>
              <a:rPr lang="ru-RU" dirty="0" smtClean="0"/>
              <a:t>, который замечательно читает стихи. Толстой возразил:</a:t>
            </a:r>
            <a:br>
              <a:rPr lang="ru-RU" dirty="0" smtClean="0"/>
            </a:br>
            <a:r>
              <a:rPr lang="ru-RU" dirty="0" smtClean="0"/>
              <a:t>«Вы ведь знаете, что я не люблю стихов».</a:t>
            </a:r>
            <a:br>
              <a:rPr lang="ru-RU" dirty="0" smtClean="0"/>
            </a:br>
            <a:r>
              <a:rPr lang="ru-RU" dirty="0" smtClean="0"/>
              <a:t>Гость радостно воскликнул:</a:t>
            </a:r>
            <a:br>
              <a:rPr lang="ru-RU" dirty="0" smtClean="0"/>
            </a:br>
            <a:r>
              <a:rPr lang="ru-RU" dirty="0" smtClean="0"/>
              <a:t>«В том-то и дело! </a:t>
            </a:r>
            <a:r>
              <a:rPr lang="ru-RU" dirty="0" err="1" smtClean="0"/>
              <a:t>Орленев</a:t>
            </a:r>
            <a:r>
              <a:rPr lang="ru-RU" dirty="0" smtClean="0"/>
              <a:t> так читает стихи, что вы даже и не скажете, что это стихи».</a:t>
            </a:r>
            <a:endParaRPr lang="ru-RU" dirty="0"/>
          </a:p>
        </p:txBody>
      </p:sp>
      <p:pic>
        <p:nvPicPr>
          <p:cNvPr id="5" name="Содержимое 4" descr="орленев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500562" y="1571612"/>
            <a:ext cx="3948924" cy="3948924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8183880" cy="1051560"/>
          </a:xfrm>
        </p:spPr>
        <p:txBody>
          <a:bodyPr>
            <a:normAutofit fontScale="90000"/>
          </a:bodyPr>
          <a:lstStyle/>
          <a:p>
            <a:r>
              <a:rPr lang="ru-RU" dirty="0" err="1" smtClean="0"/>
              <a:t>Все-равно</a:t>
            </a:r>
            <a:r>
              <a:rPr lang="ru-RU" dirty="0" smtClean="0"/>
              <a:t> заболеет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71472" y="1428736"/>
            <a:ext cx="3931920" cy="4389120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Первый президент Чехословакии, возглавлявший страну с 1918 по 1935 год, почти вплоть до своей смерти. Сын кучера и стряпухи был эффектным главой государства. В своих записках он вспоминал об одном случае, относящемся к посещению им в Ясной Поляне Л. Н. </a:t>
            </a:r>
            <a:r>
              <a:rPr lang="ru-RU" dirty="0" smtClean="0"/>
              <a:t>Толстого…</a:t>
            </a:r>
            <a:endParaRPr lang="ru-RU" dirty="0"/>
          </a:p>
        </p:txBody>
      </p:sp>
      <p:pic>
        <p:nvPicPr>
          <p:cNvPr id="5" name="Содержимое 4" descr="x_c6d21f5a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643438" y="1897868"/>
            <a:ext cx="3932237" cy="3165451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357166"/>
            <a:ext cx="8183880" cy="105156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Двугривенный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00034" y="1285860"/>
            <a:ext cx="3931920" cy="4389120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Великий русский писатель Лев Толстой считал, что все люди должны честно трудиться, жить скромно и просто. Сам он тоже старался придерживаться этих </a:t>
            </a:r>
            <a:r>
              <a:rPr lang="ru-RU" dirty="0" smtClean="0"/>
              <a:t>правил…</a:t>
            </a:r>
            <a:endParaRPr lang="ru-RU" dirty="0"/>
          </a:p>
        </p:txBody>
      </p:sp>
      <p:pic>
        <p:nvPicPr>
          <p:cNvPr id="5" name="Содержимое 4" descr="x_920104ff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071934" y="1928802"/>
            <a:ext cx="4500594" cy="2958905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357166"/>
            <a:ext cx="8183880" cy="105156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Как относился Лев Толстой к своим романам?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57158" y="1643050"/>
            <a:ext cx="3931920" cy="4389120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Лев Толстой скептически относился к своим романам, в том числе к «Войне и миру». В 1871 году он отправил Фету письмо: «Как я счастлив... что писать дребедени многословной вроде „Войны“ я больше никогда не стану». Запись в его дневнике в 1908 году гласит: «Люди любят меня за те пустяки — „Война и мир“ и т. п., которые им кажутся очень важными».</a:t>
            </a:r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  <p:pic>
        <p:nvPicPr>
          <p:cNvPr id="5" name="Содержимое 4" descr="x_439939b3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350004" y="2143116"/>
            <a:ext cx="4225672" cy="3169254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357166"/>
            <a:ext cx="8183880" cy="1051560"/>
          </a:xfrm>
        </p:spPr>
        <p:txBody>
          <a:bodyPr/>
          <a:lstStyle/>
          <a:p>
            <a:r>
              <a:rPr lang="ru-RU" dirty="0" smtClean="0"/>
              <a:t>Кинофильмы о Льве Толстом: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00034" y="1643050"/>
            <a:ext cx="3931920" cy="4389120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«Лев Толстой». Документальный фильм. ЦСДФ (РЦСДФ). </a:t>
            </a:r>
            <a:r>
              <a:rPr lang="ru-RU" dirty="0" smtClean="0"/>
              <a:t>1953</a:t>
            </a:r>
          </a:p>
          <a:p>
            <a:r>
              <a:rPr lang="ru-RU" dirty="0" smtClean="0"/>
              <a:t>«Уход великого старца» (1912, Россия). Режиссёр — Яков </a:t>
            </a:r>
            <a:r>
              <a:rPr lang="ru-RU" dirty="0" smtClean="0"/>
              <a:t>Протазанов</a:t>
            </a:r>
          </a:p>
          <a:p>
            <a:r>
              <a:rPr lang="ru-RU" dirty="0" smtClean="0"/>
              <a:t>Исторические хроники с Николаем Сванидзе 1910. Лев Толстой</a:t>
            </a:r>
          </a:p>
          <a:p>
            <a:r>
              <a:rPr lang="ru-RU" dirty="0" smtClean="0"/>
              <a:t> </a:t>
            </a:r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14876" y="1714488"/>
            <a:ext cx="3931920" cy="4389120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«Лев Толстой» (1984, СССР — Чехословакия). Режиссёр и исполнитель главной роли — Сергей Герасимов. Фильм о последних днях жизни и смерти писателя</a:t>
            </a:r>
            <a:r>
              <a:rPr lang="ru-RU" dirty="0" smtClean="0"/>
              <a:t>.</a:t>
            </a:r>
          </a:p>
          <a:p>
            <a:r>
              <a:rPr lang="ru-RU" dirty="0" smtClean="0"/>
              <a:t>Последнее воскресение» (2009, Россия, Германия, Великобритания). В роли Л. Толстого — Кристофер </a:t>
            </a:r>
            <a:r>
              <a:rPr lang="ru-RU" dirty="0" err="1" smtClean="0"/>
              <a:t>Пламмер</a:t>
            </a:r>
            <a:r>
              <a:rPr lang="ru-RU" dirty="0" smtClean="0"/>
              <a:t>, в роли Софьи Толстой — </a:t>
            </a:r>
            <a:r>
              <a:rPr lang="ru-RU" dirty="0" err="1" smtClean="0"/>
              <a:t>Хелен</a:t>
            </a:r>
            <a:r>
              <a:rPr lang="ru-RU" dirty="0" smtClean="0"/>
              <a:t> </a:t>
            </a:r>
            <a:r>
              <a:rPr lang="ru-RU" dirty="0" err="1" smtClean="0"/>
              <a:t>Миррен</a:t>
            </a:r>
            <a:r>
              <a:rPr lang="ru-RU" dirty="0" smtClean="0"/>
              <a:t>. Фильм о последних днях жизни и смерти писателя</a:t>
            </a:r>
            <a:r>
              <a:rPr lang="ru-RU" dirty="0" smtClean="0"/>
              <a:t>.</a:t>
            </a:r>
          </a:p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x_80689039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 rot="21225298">
            <a:off x="1016112" y="530225"/>
            <a:ext cx="2928714" cy="4389438"/>
          </a:xfrm>
        </p:spPr>
      </p:pic>
      <p:pic>
        <p:nvPicPr>
          <p:cNvPr id="6" name="Содержимое 5" descr="x_439939b3.jp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 rot="489618">
            <a:off x="4118382" y="478331"/>
            <a:ext cx="3930650" cy="2947988"/>
          </a:xfrm>
        </p:spPr>
      </p:pic>
      <p:pic>
        <p:nvPicPr>
          <p:cNvPr id="7" name="Рисунок 6" descr="x_5434b148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20443531">
            <a:off x="5699955" y="3350923"/>
            <a:ext cx="2700819" cy="3397256"/>
          </a:xfrm>
          <a:prstGeom prst="rect">
            <a:avLst/>
          </a:prstGeom>
        </p:spPr>
      </p:pic>
      <p:pic>
        <p:nvPicPr>
          <p:cNvPr id="8" name="Рисунок 7" descr="x_49239139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810478">
            <a:off x="2706035" y="3329922"/>
            <a:ext cx="2501957" cy="3281259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60</TotalTime>
  <Words>373</Words>
  <Application>Microsoft Office PowerPoint</Application>
  <PresentationFormat>Экран (4:3)</PresentationFormat>
  <Paragraphs>24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Аспект</vt:lpstr>
      <vt:lpstr>Интересные факты из жизни Льва Николаевича Толстого </vt:lpstr>
      <vt:lpstr>Биография </vt:lpstr>
      <vt:lpstr>Родословное древо</vt:lpstr>
      <vt:lpstr>Лев Толстой и Орленев </vt:lpstr>
      <vt:lpstr>Все-равно заболеет </vt:lpstr>
      <vt:lpstr>Двугривенный </vt:lpstr>
      <vt:lpstr> Как относился Лев Толстой к своим романам?</vt:lpstr>
      <vt:lpstr>Кинофильмы о Льве Толстом:</vt:lpstr>
      <vt:lpstr>Слайд 9</vt:lpstr>
    </vt:vector>
  </TitlesOfParts>
  <Company>ДОМ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ДОМ</dc:creator>
  <cp:lastModifiedBy>ДОМ</cp:lastModifiedBy>
  <cp:revision>8</cp:revision>
  <dcterms:created xsi:type="dcterms:W3CDTF">2012-03-20T14:50:48Z</dcterms:created>
  <dcterms:modified xsi:type="dcterms:W3CDTF">2012-03-20T15:51:33Z</dcterms:modified>
</cp:coreProperties>
</file>