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15FD-20B4-430B-A984-ED3EC695EEAE}" type="datetimeFigureOut">
              <a:rPr lang="ru-RU" smtClean="0"/>
              <a:pPr/>
              <a:t>22.08.2010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64D83-684E-4ABB-95DC-998C6559F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6;&#1072;&#1073;&#1086;&#1095;&#1080;&#1081;%20&#1089;&#1090;&#1086;&#1083;\&#1045;&#1089;&#1077;&#1085;&#1080;&#1085;\&#1056;&#8226;&#1057;&#1027;&#1056;&#181;&#1056;&#1029;&#1056;&#1105;&#1056;&#1029;.mp3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6;&#1072;&#1073;&#1086;&#1095;&#1080;&#1081;%20&#1089;&#1090;&#1086;&#1083;\&#1045;&#1089;&#1077;&#1085;&#1080;&#1085;\187_pUn.mp3" TargetMode="Externa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358246" cy="175432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Путешествие на Родину Сергея Есенина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967335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В старинном селе над Окой!»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Бабушка – Наталья </a:t>
            </a:r>
            <a:r>
              <a:rPr lang="ru-RU" sz="4400" dirty="0" err="1" smtClean="0">
                <a:solidFill>
                  <a:srgbClr val="C00000"/>
                </a:solidFill>
              </a:rPr>
              <a:t>Евтеевна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LZM5QTCAPIFMJPCA3A4QEVCAC8ONCCCA1HJ6IUCAFEUC0NCAGPSJHMCADMWS49CAKW1QGUCAEXM1EVCAWSNSSNCAK8UDCXCAVW2V8QCACAJNGMCA8GF7JXCAGFXSNPCAM9HT7WCA98ZYD6CAN6WECPCA3RRP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857364"/>
            <a:ext cx="4786346" cy="45720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428604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Мать Сергея Есенина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мат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500174"/>
            <a:ext cx="6143668" cy="49292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Сергей Есенин с матерью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мат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1643050"/>
            <a:ext cx="6215106" cy="4929222"/>
          </a:xfrm>
          <a:prstGeom prst="rect">
            <a:avLst/>
          </a:prstGeom>
        </p:spPr>
      </p:pic>
      <p:pic>
        <p:nvPicPr>
          <p:cNvPr id="4" name="Р•СЃРµРЅРёРЅ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1892" y="5500702"/>
            <a:ext cx="785818" cy="7858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81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Природа в поэзии Сергея Есенина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топол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500306"/>
            <a:ext cx="4429156" cy="4000528"/>
          </a:xfrm>
          <a:prstGeom prst="rect">
            <a:avLst/>
          </a:prstGeom>
        </p:spPr>
      </p:pic>
      <p:pic>
        <p:nvPicPr>
          <p:cNvPr id="5" name="Рисунок 4" descr="табличка перед тополе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928934"/>
            <a:ext cx="3071834" cy="32861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яб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000108"/>
            <a:ext cx="4857784" cy="507209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ё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85794"/>
            <a:ext cx="4357718" cy="5072098"/>
          </a:xfrm>
          <a:prstGeom prst="rect">
            <a:avLst/>
          </a:prstGeom>
        </p:spPr>
      </p:pic>
      <p:pic>
        <p:nvPicPr>
          <p:cNvPr id="3" name="Рисунок 2" descr="клё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500174"/>
            <a:ext cx="3500462" cy="39290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Певец русской природы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XO8A15CADZFY1WCA3BVZXLCA70J7Q3CACS3I4LCA9HZB33CACXDOBCCA7795KVCA317YJECAE738Y8CA1DX5F2CAVB0G17CABQ3O8BCAS8VRIECAS7KBOZCAHJ6EHOCAG3CV04CAQ9641XCAVK7PSCCAJSRGC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1" y="1714488"/>
            <a:ext cx="5715041" cy="485778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CA53LCAW6CB5PCA82UFFXCAJB5RVICA5GDQ3HCAIJ5ORTCAKZMAUSCAYV3E1ACAKM80MOCA86M2QRCA2L1IYOCAZKMRYPCA1Y9KLKCAS74KM5CAUJZ3WQCA1H0MA0CAZE9IWMCAS24Q2ZCAEZXYJJCADMSL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142984"/>
            <a:ext cx="5286412" cy="50006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5857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Край любимый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43C2JVCACCZG53CA9S8PTMCABSMQ2KCAJV02V7CAEB4337CAD4JI16CAH3H9ZDCARYMOGBCADRIHRJCANPCYCDCA0UM8PCCAZT27Q1CAZ7L5JDCAHF7GTWCA3BZ2FPCAQ14MHPCA1RQLO4CAC5CLPACA04EB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4065442" cy="3929090"/>
          </a:xfrm>
          <a:prstGeom prst="rect">
            <a:avLst/>
          </a:prstGeom>
        </p:spPr>
      </p:pic>
      <p:pic>
        <p:nvPicPr>
          <p:cNvPr id="4" name="Рисунок 3" descr="62AXTGCAXCKDYKCAGOTVYLCA7JVZQ7CAVP2PBRCAPQ13LJCARD1S5CCAZ23LDPCA6UL05OCADSZ0HNCAKQ8Y20CAUHDRS6CAC8J2EXCA14LAZUCABTSTQ3CAN4D0Q5CA2LYWJBCAE265MZCA4C945HCANJ7H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285992"/>
            <a:ext cx="3786214" cy="385765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YUBAHCAYA1FC1CA3HBH1SCA0AKX2GCAEJD03PCACX8QNHCA9T89HSCA1VA2X7CAM99RIFCA6KTG0ACA4ME4LQCAUO1FQ9CA82ZLR6CAI5WV6GCA8ZPCNWCADNKJPBCASXJQ09CAO5MY3YCAUFI5RGCA8V98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4143404" cy="5429288"/>
          </a:xfrm>
          <a:prstGeom prst="rect">
            <a:avLst/>
          </a:prstGeom>
        </p:spPr>
      </p:pic>
      <p:pic>
        <p:nvPicPr>
          <p:cNvPr id="3" name="Рисунок 2" descr="AX2IUWCA2V5189CA6HIQKXCAZ1YX0QCAULF2YCCA1RACMVCAXR2CTBCA9NZLNDCA2J2IJ8CA0PEZNPCA8D9WVXCA8HSTWTCALXKD95CA339DB1CAQ4JUBSCANAX7K0CAK3Z896CAX3RA3MCAT6VQ4HCABIGUY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785794"/>
            <a:ext cx="3714776" cy="54292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 </a:t>
            </a:r>
            <a:r>
              <a:rPr lang="ru-RU" sz="8000" dirty="0" smtClean="0">
                <a:solidFill>
                  <a:srgbClr val="C00000"/>
                </a:solidFill>
              </a:rPr>
              <a:t>Сергей Есенин</a:t>
            </a:r>
            <a:endParaRPr lang="ru-RU" sz="4000" dirty="0"/>
          </a:p>
        </p:txBody>
      </p:sp>
      <p:pic>
        <p:nvPicPr>
          <p:cNvPr id="3" name="Рисунок 2" descr="C.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357298"/>
            <a:ext cx="5357850" cy="5286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0004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«Отговорила роща золотая…»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L4CMHCAMR3BPSCAI091DACA15OLWWCAEKIUM0CA9ADVLOCA8Z0HANCAQZV3HGCA15VWZSCA0NZOWACAXG0BO6CAVVZP84CA7JHBADCATHIEXJCAPN1QVDCASM2LN4CAB11IN2CACPJIJVCA50FV9PCARPVA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714488"/>
            <a:ext cx="6286544" cy="4357718"/>
          </a:xfrm>
          <a:prstGeom prst="rect">
            <a:avLst/>
          </a:prstGeom>
        </p:spPr>
      </p:pic>
      <p:pic>
        <p:nvPicPr>
          <p:cNvPr id="5" name="187_pU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33330" y="5429264"/>
            <a:ext cx="785818" cy="7858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650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00042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«Белая берёза»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Z5YW9XCAFQ4643CA236Z17CA1H0HYQCA0IJNLUCAENSWS1CA3L5QR9CA620C42CAP75RS6CAL2DAXCCACXLCGICA4ZYI2UCA8R53H4CASKC25SCALM5LOXCAOLISP2CANI4KISCA0TJXCKCAUTT1CZCA3SZM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643470" cy="46434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214422"/>
            <a:ext cx="5500726" cy="46434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000108"/>
            <a:ext cx="5286412" cy="471490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Дом С.А.Есенина</a:t>
            </a: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LVUY2ACACR08FZCAJCKRKLCA9HKPIICAQ8Z59VCAXE3ISOCAAF3589CA0M34EBCA84YUATCA7KHGXJCAP2806KCABRJCUUCA06HOOVCANNTJ54CAAH7PFICAJZRBW2CAQYB8T0CAH1VY8KCA51T7APCAE6BJF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714488"/>
            <a:ext cx="6572296" cy="50006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Обстановка в доме</a:t>
            </a: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6PHTIRCAV7I5NOCAGW7Z3OCA2JXI8HCA9D5YIICASCP0T3CACFD639CAAJNI97CAIGS3DACAYS7YHWCALNYVHMCA8EL8WKCAMC6VFOCAVU9KXYCAXKJX5UCA5DGKX7CACHU10MCA51JAQGCA9AB0I2CADOQX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3500462" cy="4714908"/>
          </a:xfrm>
          <a:prstGeom prst="rect">
            <a:avLst/>
          </a:prstGeom>
        </p:spPr>
      </p:pic>
      <p:pic>
        <p:nvPicPr>
          <p:cNvPr id="4" name="Рисунок 3" descr="7J6ZAACAGA76HWCA44GNBOCAGX72PPCA336Y1XCADI6DQ1CAEYTOAFCA22QX71CA5EZ0SXCASEHD03CAG2QXRLCA867DSSCA4AKWGPCA74EQRSCAVS33YRCAXFXM64CAGDLD1YCAHCW835CAP9N63ECA59A8N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785926"/>
            <a:ext cx="3492008" cy="47863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I71NLCAB1Y15HCAXEBO1PCACK8Y2ACAVMCPK5CA2KQ86TCAS3Z1KZCAYA86G6CABADX0KCAAQ0RXICA03L0W1CAEA2U5ICA92IFOFCA2T3VZ0CATB1YZ9CAQFNZVGCA5GXVITCANLNJCUCAO53PXBCAQLNY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00042"/>
            <a:ext cx="7143800" cy="578647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MN52OCAMHQ40CCA0QP4EKCACHOOMLCAKZFB0NCA339K2WCAKFUHBTCARXDSNNCAACINNMCAOLC896CAP85UFTCA2LZ3X5CAIU95G0CA4IGH6QCAYZQFSBCAWA5DTVCA18BM21CADT4KCJCA47SRSMCA24PZH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500042"/>
            <a:ext cx="6572296" cy="557216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KMZEBCAIB5FZSCAZR2AS6CAAPUHB2CA80J1QOCAYGX23LCA1H16IKCAUG967YCAXAN4CUCA9HKHNNCAGNFCCICA6I7YUTCAK2KPQ1CA2JUKOACA71T5WHCAQZV8IJCAAESTCCCAD03WERCADII03ICAGH2NS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714356"/>
            <a:ext cx="6215106" cy="54292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C8ZFQCAD1X5UQCAS102BLCARKMVX1CABTYOA1CA033XSYCAMAILVECAM1VIT3CAZAVS85CAI3G9AACAF9YSDGCAS7TGZACARONU9CCA0CAZFICA409SWQCAYQ6WFSCAEXUL60CA5915DNCAWY0K0PCAYBSP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642918"/>
            <a:ext cx="6143668" cy="57150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1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    Дед - Фёдор Андреевич Титов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д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571612"/>
            <a:ext cx="4357718" cy="46434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56</Words>
  <Application>Microsoft Office PowerPoint</Application>
  <PresentationFormat>Экран (4:3)</PresentationFormat>
  <Paragraphs>14</Paragraphs>
  <Slides>23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2010-08-08T17:13:38Z</dcterms:created>
  <dcterms:modified xsi:type="dcterms:W3CDTF">2010-08-21T23:26:06Z</dcterms:modified>
</cp:coreProperties>
</file>