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3A4CC45-6625-496D-B943-363A4D410A9F}" type="datetimeFigureOut">
              <a:rPr lang="ru-RU" smtClean="0"/>
              <a:t>20.03.2012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33F7B66-FA7B-47D3-9A80-3804567C81F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6786610" cy="2928958"/>
          </a:xfrm>
        </p:spPr>
        <p:txBody>
          <a:bodyPr/>
          <a:lstStyle/>
          <a:p>
            <a:r>
              <a:rPr lang="ru-RU" dirty="0" smtClean="0"/>
              <a:t>Интересные факты из жизни Ф.М Достоевском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5206" y="3929066"/>
            <a:ext cx="1928794" cy="221457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Работу выполнил ученик 9а класса</a:t>
            </a:r>
          </a:p>
          <a:p>
            <a:r>
              <a:rPr lang="ru-RU" sz="1800" dirty="0" smtClean="0"/>
              <a:t>МАОУ «Гимназия №2»</a:t>
            </a:r>
          </a:p>
          <a:p>
            <a:r>
              <a:rPr lang="ru-RU" sz="1800" dirty="0" err="1" smtClean="0"/>
              <a:t>Лунга</a:t>
            </a:r>
            <a:r>
              <a:rPr lang="ru-RU" sz="1800" dirty="0" smtClean="0"/>
              <a:t> Артём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42902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4214842" cy="1143000"/>
          </a:xfrm>
        </p:spPr>
        <p:txBody>
          <a:bodyPr/>
          <a:lstStyle/>
          <a:p>
            <a:r>
              <a:rPr lang="ru-RU" dirty="0" smtClean="0"/>
              <a:t>Роман «Бесы»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00174"/>
            <a:ext cx="4043362" cy="49292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романе Ф. Достоевского «Бесы» цинично-надменный образ Ставрогина вам станет более понятен, если знать один нюанс. В рукописном оригинале романа есть признание Ставрогина об изнасиловании девятилетней девочки, которая после этого повесилась. Из печатного издания этот факт изъят.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Достоевский  состоял в революционной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209924" cy="5043510"/>
          </a:xfrm>
        </p:spPr>
        <p:txBody>
          <a:bodyPr>
            <a:noAutofit/>
          </a:bodyPr>
          <a:lstStyle/>
          <a:p>
            <a:r>
              <a:rPr lang="ru-RU" sz="1400" dirty="0" smtClean="0"/>
              <a:t>Достоевский, в прошлом состоявший в революционной организации </a:t>
            </a:r>
            <a:r>
              <a:rPr lang="ru-RU" sz="1400" dirty="0" err="1" smtClean="0"/>
              <a:t>беспредельщиков</a:t>
            </a:r>
            <a:r>
              <a:rPr lang="ru-RU" sz="1400" dirty="0" smtClean="0"/>
              <a:t> Петрашевского, в романе «Бесы» описывает членов этой организации. Подразумевая под бесами революционеров, Фёдор Михайлович прямо пишет о своих бывших подельниках – это было «...противоестественное и противогосударственное общество человек в тринадцать», говорит о них, как о «...скотском сладострастном обществе » и что это «...не социалисты, а мошенники...». За правдивую прямоту о революционерах В.И.Ленин обзывал Ф.М.Достоевского «</a:t>
            </a:r>
            <a:r>
              <a:rPr lang="ru-RU" sz="1400" dirty="0" err="1" smtClean="0"/>
              <a:t>архискверный</a:t>
            </a:r>
            <a:r>
              <a:rPr lang="ru-RU" sz="1400" dirty="0" smtClean="0"/>
              <a:t> Достоевский».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Достоевский </a:t>
            </a:r>
            <a:r>
              <a:rPr lang="ru-RU" sz="4000" dirty="0" smtClean="0"/>
              <a:t>вышел в отставку из армии «по болезни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357586" cy="52578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 1859 Достоевский вышел в отставку из армии «по болезни» и получил разрешение жить в Твери. В конце года он переехал в Петербург и совместно с братом Михаилом стал издавать журналы «Время», затем «Эпоха», сочетая огромную редакторскую работу с авторской: писал публицистические и литературно-критические статьи, полемические заметки, художественные произведения. После смерти брата от журналов осталось огромное количество долгов, которые Федору Михайловичу приходилось выплачивать почти до конца жизни.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 </a:t>
            </a:r>
            <a:r>
              <a:rPr lang="ru-RU" sz="3100" dirty="0" smtClean="0"/>
              <a:t>Знакомство с будущей супругой Анной </a:t>
            </a:r>
            <a:r>
              <a:rPr lang="ru-RU" sz="3100" dirty="0" err="1" smtClean="0"/>
              <a:t>Сниткиной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736"/>
            <a:ext cx="5286412" cy="5214974"/>
          </a:xfrm>
        </p:spPr>
        <p:txBody>
          <a:bodyPr>
            <a:noAutofit/>
          </a:bodyPr>
          <a:lstStyle/>
          <a:p>
            <a:r>
              <a:rPr lang="ru-RU" sz="1100" dirty="0" smtClean="0"/>
              <a:t>Знакомство с будущей супругой Анной </a:t>
            </a:r>
            <a:r>
              <a:rPr lang="ru-RU" sz="1100" dirty="0" err="1" smtClean="0"/>
              <a:t>Сниткиной</a:t>
            </a:r>
            <a:r>
              <a:rPr lang="ru-RU" sz="1100" dirty="0" smtClean="0"/>
              <a:t> пришлось на очень трудный период в жизни писателя. Он заложил ростовщикам за копейки буквально все, что только мог, даже свое ватное пальто и, тем не менее, за ним оставались срочные долги в несколько тысяч рублей. В этот момент Достоевский подписал с издателем </a:t>
            </a:r>
            <a:r>
              <a:rPr lang="ru-RU" sz="1100" dirty="0" err="1" smtClean="0"/>
              <a:t>Стрелловским</a:t>
            </a:r>
            <a:r>
              <a:rPr lang="ru-RU" sz="1100" dirty="0" smtClean="0"/>
              <a:t> фантастически кабальный контракт, согласно которому он должен был, во-первых, продать ему все свои уже написанные произведения, а во-вторых, написать к определенному сроку новое. Главным же пунктом в контракте была статья, согласно которой в случае непредставления нового романа к сроку, </a:t>
            </a:r>
            <a:r>
              <a:rPr lang="ru-RU" sz="1100" dirty="0" err="1" smtClean="0"/>
              <a:t>Стрелловский</a:t>
            </a:r>
            <a:r>
              <a:rPr lang="ru-RU" sz="1100" dirty="0" smtClean="0"/>
              <a:t> в продолжении девяти лет будет издавать как вздумается все, что напишет Достоевский причем без вознаграждения.</a:t>
            </a:r>
          </a:p>
          <a:p>
            <a:r>
              <a:rPr lang="ru-RU" sz="1100" dirty="0" smtClean="0"/>
              <a:t> Несмотря на кабальность, контракт дал возможность Достоевскому расплатиться с наиболее агрессивными кредиторами и сбежать от остальных за границу. Но после возвращения оказалось, что до сдачи нового романа в полторы сотни страниц остался месяц, а у Федора Михайловича не написано ни строчки. Друзья предложили ему воспользоваться услугами «литературных негров», но он отказался. Тогда они посоветовали ему пригласить хотя бы стенографистку, которой и была юная Анна Григорьевна </a:t>
            </a:r>
            <a:r>
              <a:rPr lang="ru-RU" sz="1100" dirty="0" err="1" smtClean="0"/>
              <a:t>Сниткина</a:t>
            </a:r>
            <a:r>
              <a:rPr lang="ru-RU" sz="1100" dirty="0" smtClean="0"/>
              <a:t>. Роман «Игрок» был написан (вернее, продиктован </a:t>
            </a:r>
            <a:r>
              <a:rPr lang="ru-RU" sz="1100" dirty="0" err="1" smtClean="0"/>
              <a:t>Сниткиной</a:t>
            </a:r>
            <a:r>
              <a:rPr lang="ru-RU" sz="1100" dirty="0" smtClean="0"/>
              <a:t>) за 26 дней и сдан в срок! Причем при обстоятельствах опять же экстраординарных – </a:t>
            </a:r>
            <a:r>
              <a:rPr lang="ru-RU" sz="1100" dirty="0" err="1" smtClean="0"/>
              <a:t>Стрелловский</a:t>
            </a:r>
            <a:r>
              <a:rPr lang="ru-RU" sz="1100" dirty="0" smtClean="0"/>
              <a:t> специально уехал из города, и Достоевскому пришлось оставить рукопись под расписку приставу части, где проживал издатель.</a:t>
            </a:r>
          </a:p>
          <a:p>
            <a:r>
              <a:rPr lang="ru-RU" sz="1100" dirty="0" smtClean="0"/>
              <a:t> Достоевский же сделал юной девушке (ей тогда было 20 лет, ему-45) предложение и получил согласие.</a:t>
            </a:r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3349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Достоевский был невероятно </a:t>
            </a:r>
            <a:r>
              <a:rPr lang="ru-RU" sz="3600" dirty="0" smtClean="0"/>
              <a:t>ревнив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600200"/>
            <a:ext cx="4000496" cy="52578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Приступы ревности охватывали его внезапно, возникая подчас на ровном месте. Он мог неожиданно вернуться час домой — и начать обшаривать шкафы и заглядывать под все кровати! Или ни с того ни с сего приревнует к соседу — немощному старику.</a:t>
            </a:r>
          </a:p>
          <a:p>
            <a:r>
              <a:rPr lang="ru-RU" dirty="0" smtClean="0"/>
              <a:t> Поводом для вспышки ревности мог послужить любой пустяк. Например: если жена слишком долго смотрела на такого-то, или — слишком широко улыбнулась такому-то!</a:t>
            </a:r>
          </a:p>
          <a:p>
            <a:r>
              <a:rPr lang="ru-RU" dirty="0" smtClean="0"/>
              <a:t> Достоевский выработает для второй жены Анны </a:t>
            </a:r>
            <a:r>
              <a:rPr lang="ru-RU" dirty="0" err="1" smtClean="0"/>
              <a:t>Сниткиной</a:t>
            </a:r>
            <a:r>
              <a:rPr lang="ru-RU" dirty="0" smtClean="0"/>
              <a:t> ряд правил, которых она, по его просьбе, станет придерживаться впредь: не ходить в облегающих платьях, не улыбаться мужчинам, не смеяться в разговоре с ними, не красить губы, не подводить глаз... И вправду, с этих пор Анна Григорьевна будет вести себя с мужчинами предельно сдержанно и сухо.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52453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Смерть Ф.М Достоевского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4000528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Ещё в конце 1879 года врачи, осматривавшие Достоевского, отметили у него прогрессирующую болезнь лёгких. Ему было рекомендовано избегать физических нагрузок и опасаться душевных волнений. 26 января 1881 года Достоевский, часто работавший по ночам, случайно уронил ручку на пол. Пытаясь достать её, он сдвинул с места тяжёлую этажерку с книгами. Физическое напряжение вызвало кровотечение из горла. Это привело к резкому обострению болезни. Кровотечение то прекращалось, то возобновлялось вновь. Утром 28 января Достоевский сказал жене: "...Я знаю, я должен сегодня умереть!". В 20 часов 38 минут того же дня Фёдор Михайлович Достоевский скончался. Проститься с великим писателем пришли тысячи людей. На похоронах, молодёжь пыталась пронести к могиле Достоевского кандалы, как пострадавшему за политические </a:t>
            </a:r>
            <a:r>
              <a:rPr lang="ru-RU" dirty="0" err="1" smtClean="0"/>
              <a:t>убеждени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83257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</TotalTime>
  <Words>788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Интересные факты из жизни Ф.М Достоевском</vt:lpstr>
      <vt:lpstr>Роман «Бесы»</vt:lpstr>
      <vt:lpstr>Достоевский  состоял в революционной организации</vt:lpstr>
      <vt:lpstr>Достоевский вышел в отставку из армии «по болезни»</vt:lpstr>
      <vt:lpstr>. Знакомство с будущей супругой Анной Сниткиной </vt:lpstr>
      <vt:lpstr>Достоевский был невероятно ревнив</vt:lpstr>
      <vt:lpstr>Смерть Ф.М Достоевского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из жизни Ф.М Достоевском</dc:title>
  <dc:creator>юра</dc:creator>
  <cp:lastModifiedBy>юра</cp:lastModifiedBy>
  <cp:revision>4</cp:revision>
  <dcterms:created xsi:type="dcterms:W3CDTF">2012-03-20T09:38:17Z</dcterms:created>
  <dcterms:modified xsi:type="dcterms:W3CDTF">2012-03-20T10:08:28Z</dcterms:modified>
</cp:coreProperties>
</file>