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8062912" cy="1470025"/>
          </a:xfrm>
        </p:spPr>
        <p:txBody>
          <a:bodyPr/>
          <a:lstStyle/>
          <a:p>
            <a:r>
              <a:rPr lang="ru-RU" dirty="0" smtClean="0"/>
              <a:t>Чичиков П.И.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869160"/>
            <a:ext cx="8062912" cy="1752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400" b="1" dirty="0" smtClean="0"/>
              <a:t>Презентацию подготовила </a:t>
            </a:r>
          </a:p>
          <a:p>
            <a:r>
              <a:rPr lang="ru-RU" sz="2400" b="1" dirty="0" smtClean="0"/>
              <a:t>Лобанова Ольга </a:t>
            </a:r>
          </a:p>
          <a:p>
            <a:r>
              <a:rPr lang="ru-RU" sz="2400" b="1" dirty="0" smtClean="0"/>
              <a:t>Ученица </a:t>
            </a:r>
            <a:r>
              <a:rPr lang="ru-RU" sz="2400" b="1" dirty="0"/>
              <a:t>9</a:t>
            </a:r>
            <a:r>
              <a:rPr lang="ru-RU" sz="2400" b="1" dirty="0" smtClean="0"/>
              <a:t> класса Б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5140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692696"/>
            <a:ext cx="4287839" cy="573325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9552" y="588928"/>
            <a:ext cx="36724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Надежда — на исправимость человеческой натуры. Не случайно образы большинства героев «Мертвых душ» созданы по принципу «вывернутой перчатки»; их изначально положительные качества переродились в самодовлеющую страсть; подчас — как в случае с </a:t>
            </a:r>
            <a:r>
              <a:rPr lang="ru-RU" b="1" dirty="0" smtClean="0"/>
              <a:t>Чичиков </a:t>
            </a:r>
            <a:r>
              <a:rPr lang="ru-RU" b="1" dirty="0"/>
              <a:t>— страсть преступную. Но если совладать со страстью, вернуть ее в прежние границы, направить на благо — полностью переменится и образ самого героя, «перчатка» вывернется с изнанки на лицевую сторону.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5118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76872"/>
            <a:ext cx="4680520" cy="381159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9552" y="408612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Чичиков Павел Иванович — новый для русской литературы тип авантюриста-приобретателя, главный герой поэмы, падший, изменивший своему истинному предназначению, но способный очиститься и воскреснуть душой. 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308" y="2289184"/>
            <a:ext cx="2590800" cy="378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6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8024" y="764704"/>
            <a:ext cx="3960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Рожденный в дворянской  семье, от матери-пигалицы и от отца — мрачного неудачника, он сохранил от детства одно воспоминание — «снегом занесенное» окошко, одно чувство — боль скрученной отцовскими пальцами краюшки уха. Отвезенный в город на мухортой пегой лошадке кучером-горбуном, </a:t>
            </a:r>
            <a:r>
              <a:rPr lang="ru-RU" b="1" dirty="0" smtClean="0"/>
              <a:t>Чичиков потрясен </a:t>
            </a:r>
            <a:r>
              <a:rPr lang="ru-RU" b="1" dirty="0"/>
              <a:t>городским великолепием. Перед разлукой отец дает сыну главный совет, запавший тему в душу: «копи копейку», и несколько дополнительных: угождай старшим, не водись с товарищами. 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39" y="856430"/>
            <a:ext cx="3500285" cy="526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8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34563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   </a:t>
            </a:r>
            <a:r>
              <a:rPr lang="ru-RU" b="1" dirty="0"/>
              <a:t>Вся школьная жизнь </a:t>
            </a:r>
            <a:r>
              <a:rPr lang="ru-RU" b="1" dirty="0"/>
              <a:t>Чичиков </a:t>
            </a:r>
            <a:r>
              <a:rPr lang="ru-RU" b="1" dirty="0" smtClean="0"/>
              <a:t>превращается </a:t>
            </a:r>
            <a:r>
              <a:rPr lang="ru-RU" b="1" dirty="0"/>
              <a:t>в непрерывное накопление. Он продает товарищам угощение, снегиря, слепленного из воска, зашивает в мешочки по 5 рублей. Учитель, более всего ценящий послушание, выделяет смирного </a:t>
            </a:r>
            <a:r>
              <a:rPr lang="ru-RU" b="1" dirty="0"/>
              <a:t>Чичиков </a:t>
            </a:r>
            <a:r>
              <a:rPr lang="ru-RU" b="1" dirty="0" smtClean="0"/>
              <a:t>; </a:t>
            </a:r>
            <a:r>
              <a:rPr lang="ru-RU" b="1" dirty="0"/>
              <a:t>тот получает аттестат и книгу с золотыми буквами, </a:t>
            </a:r>
            <a:r>
              <a:rPr lang="ru-RU" b="1" dirty="0" smtClean="0"/>
              <a:t>но</a:t>
            </a:r>
            <a:r>
              <a:rPr lang="ru-RU" b="1" dirty="0"/>
              <a:t>, когда позже старого учителя выгонят из школы и тот сопьется, </a:t>
            </a:r>
            <a:r>
              <a:rPr lang="ru-RU" b="1" dirty="0"/>
              <a:t>Чичиков </a:t>
            </a:r>
            <a:r>
              <a:rPr lang="ru-RU" b="1" dirty="0" smtClean="0"/>
              <a:t>пожертвует </a:t>
            </a:r>
            <a:r>
              <a:rPr lang="ru-RU" b="1" dirty="0"/>
              <a:t>на вспомоществование ему всего 5 копеек серебра. Не из скупости, а из равнодушия и следования отцовскому «завету».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1" y="476672"/>
            <a:ext cx="452437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6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6936" y="476672"/>
            <a:ext cx="34381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   </a:t>
            </a:r>
            <a:r>
              <a:rPr lang="ru-RU" b="1" dirty="0"/>
              <a:t>К тому времени умрет отец; продав ветхий домишко за 1000 руб., </a:t>
            </a:r>
            <a:r>
              <a:rPr lang="ru-RU" b="1" dirty="0"/>
              <a:t>Чичиков </a:t>
            </a:r>
            <a:r>
              <a:rPr lang="ru-RU" b="1" dirty="0" smtClean="0"/>
              <a:t>переберется </a:t>
            </a:r>
            <a:r>
              <a:rPr lang="ru-RU" b="1" dirty="0"/>
              <a:t>в город и начнет чиновную карьеру в казенной палате. Старательность не помогает; мраморное лицо начальника с частыми рябинами и ухабами — символ черствости. Но, посватавшись к его уродливой дочери, </a:t>
            </a:r>
            <a:r>
              <a:rPr lang="ru-RU" b="1" dirty="0"/>
              <a:t>Чичиков </a:t>
            </a:r>
            <a:r>
              <a:rPr lang="ru-RU" b="1" dirty="0" smtClean="0"/>
              <a:t>входит </a:t>
            </a:r>
            <a:r>
              <a:rPr lang="ru-RU" b="1" dirty="0"/>
              <a:t>в доверие; получив от будущего тестя «подарок» — продвижение по службе, тут же забывает о назначенной свадьбе.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620" y="594288"/>
            <a:ext cx="3667272" cy="551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35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1"/>
            <a:ext cx="39604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Нажив было деньги на комиссии по возведению какого-то весьма капитального строения, </a:t>
            </a:r>
            <a:r>
              <a:rPr lang="ru-RU" b="1" dirty="0" smtClean="0"/>
              <a:t>Чичиков </a:t>
            </a:r>
            <a:r>
              <a:rPr lang="ru-RU" b="1" dirty="0"/>
              <a:t>лишается всего из-за начавшегося преследования взяточничества. Приходится делать «новый карьер», на таможне. Долгое время воздерживаясь от мздоимства, </a:t>
            </a:r>
            <a:r>
              <a:rPr lang="ru-RU" b="1" dirty="0"/>
              <a:t>Чичиков </a:t>
            </a:r>
            <a:r>
              <a:rPr lang="ru-RU" b="1" dirty="0" smtClean="0"/>
              <a:t> приобретает </a:t>
            </a:r>
            <a:r>
              <a:rPr lang="ru-RU" b="1" dirty="0"/>
              <a:t>репутацию неподкупного чиновника и представляет по начальству проект поимки всех контрабандистов. Получив полномочия, входит в сговор с контрабандистами и с помощью хитроумного плана обогащается. Но вновь неудача — тайный донос «подельника». 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92695"/>
            <a:ext cx="3668012" cy="548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5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52120" y="476672"/>
            <a:ext cx="27180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   С огромным трудом избежав суда, </a:t>
            </a:r>
            <a:r>
              <a:rPr lang="ru-RU" b="1" dirty="0"/>
              <a:t>Чичиков </a:t>
            </a:r>
            <a:r>
              <a:rPr lang="ru-RU" b="1" dirty="0" smtClean="0"/>
              <a:t>в </a:t>
            </a:r>
            <a:r>
              <a:rPr lang="ru-RU" b="1" dirty="0"/>
              <a:t>третий раз начинает карьеру с чистого листа в презренной должности присяжного поверенного. Тут-то до него и доходит, что можно заложить мертвые души в опекунский совет как живые; сельцо Павловское в Херсонской губернии маячит перед его умственным взором, и </a:t>
            </a:r>
            <a:r>
              <a:rPr lang="ru-RU" b="1" dirty="0"/>
              <a:t>Чичиков </a:t>
            </a:r>
            <a:r>
              <a:rPr lang="ru-RU" b="1" dirty="0" smtClean="0"/>
              <a:t>приступает </a:t>
            </a:r>
            <a:r>
              <a:rPr lang="ru-RU" b="1" dirty="0"/>
              <a:t>к делу. 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1" y="696500"/>
            <a:ext cx="4156937" cy="546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4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980728"/>
            <a:ext cx="20882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   Тем не менее в «приобретателе» </a:t>
            </a:r>
            <a:r>
              <a:rPr lang="ru-RU" b="1" dirty="0"/>
              <a:t>Чичиков </a:t>
            </a:r>
            <a:r>
              <a:rPr lang="ru-RU" b="1" dirty="0" smtClean="0"/>
              <a:t>явлено </a:t>
            </a:r>
            <a:r>
              <a:rPr lang="ru-RU" b="1" dirty="0"/>
              <a:t>новое зло, незаметно вторгшееся в пределы России и всего мира— зло тихое, усредненное, «предприимчивое» и тем более страшное, чем менее впечатляющее. 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1938"/>
            <a:ext cx="2421513" cy="31671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84984"/>
            <a:ext cx="2509047" cy="32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9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48064" y="692696"/>
            <a:ext cx="33843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Сам </a:t>
            </a:r>
            <a:r>
              <a:rPr lang="ru-RU" b="1" dirty="0" smtClean="0"/>
              <a:t>Чичиков </a:t>
            </a:r>
            <a:r>
              <a:rPr lang="ru-RU" b="1" dirty="0"/>
              <a:t>тих и </a:t>
            </a:r>
            <a:r>
              <a:rPr lang="ru-RU" b="1" dirty="0" err="1"/>
              <a:t>малоприметен</a:t>
            </a:r>
            <a:r>
              <a:rPr lang="ru-RU" b="1" dirty="0"/>
              <a:t>, округл и гладок, как его щеки, всегда выбритые до атласного состояния; душа </a:t>
            </a:r>
            <a:r>
              <a:rPr lang="ru-RU" b="1" dirty="0"/>
              <a:t>Чичиков </a:t>
            </a:r>
            <a:r>
              <a:rPr lang="ru-RU" b="1" dirty="0" smtClean="0"/>
              <a:t>подобна </a:t>
            </a:r>
            <a:r>
              <a:rPr lang="ru-RU" b="1" dirty="0"/>
              <a:t>его знаменитой шкатулке</a:t>
            </a:r>
            <a:r>
              <a:rPr lang="ru-RU" b="1" dirty="0" smtClean="0"/>
              <a:t>.</a:t>
            </a:r>
            <a:r>
              <a:rPr lang="ru-RU" b="1" dirty="0"/>
              <a:t> Новый антихрист» буржуазного мира таким и будет — незаметно-ласковым, вкрадчивым, аккуратным; на роль «князя мира сего» заступает , «незначащий червь мира сего». Этот «червь» способен выесть самую сердцевину российской жизни, так что она сама не заметит, как загниет.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894251"/>
            <a:ext cx="326825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0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347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Чичиков П.И.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Чичиков П.И.</dc:title>
  <cp:lastModifiedBy>Admin</cp:lastModifiedBy>
  <cp:revision>4</cp:revision>
  <dcterms:modified xsi:type="dcterms:W3CDTF">2012-02-28T17:23:25Z</dcterms:modified>
</cp:coreProperties>
</file>