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0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8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4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82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8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57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46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16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9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39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62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7000" b="-3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A831-AB37-4203-9F24-8583638531A3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1D602-00D3-4274-BE12-976874AFEB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65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Островский театр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</a:t>
            </a:r>
            <a:r>
              <a:rPr lang="ru-RU" sz="1800" dirty="0" smtClean="0">
                <a:solidFill>
                  <a:schemeClr val="bg1"/>
                </a:solidFill>
              </a:rPr>
              <a:t>Работу выполнила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                                          ученица 9 «А»</a:t>
            </a:r>
          </a:p>
          <a:p>
            <a:r>
              <a:rPr lang="ru-RU" sz="1800" dirty="0" smtClean="0">
                <a:solidFill>
                  <a:schemeClr val="bg1"/>
                </a:solidFill>
              </a:rPr>
              <a:t>                                                                                      </a:t>
            </a:r>
            <a:r>
              <a:rPr lang="ru-RU" sz="1800" dirty="0" err="1" smtClean="0">
                <a:solidFill>
                  <a:schemeClr val="bg1"/>
                </a:solidFill>
              </a:rPr>
              <a:t>Рыдаева</a:t>
            </a:r>
            <a:r>
              <a:rPr lang="ru-RU" sz="1800" dirty="0" smtClean="0">
                <a:solidFill>
                  <a:schemeClr val="bg1"/>
                </a:solidFill>
              </a:rPr>
              <a:t> Ксения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05609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330431"/>
            <a:ext cx="5111750" cy="5738351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жизни Александр Николаевича Островского ничто не предвещало, что жизнь свою он посвятит театру. Юношей он поступил в Московский университет на юридический факультет, после окончания стал чиновником суда. И в это время Островский увлекся театром, и не просто увлекся, а «заболел» им.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 Он не пропускал ни одного спектакля в Малом театре. В то время театральная афиша пестрила именами таких выдающихся актеров, как </a:t>
            </a:r>
            <a:r>
              <a:rPr lang="ru-RU" dirty="0" err="1" smtClean="0">
                <a:solidFill>
                  <a:schemeClr val="bg1"/>
                </a:solidFill>
              </a:rPr>
              <a:t>П.С.Мочалов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М.С.Щепкин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П.М.Садовский</a:t>
            </a:r>
            <a:r>
              <a:rPr lang="ru-RU" dirty="0" smtClean="0">
                <a:solidFill>
                  <a:schemeClr val="bg1"/>
                </a:solidFill>
              </a:rPr>
              <a:t>, В.И. </a:t>
            </a:r>
            <a:r>
              <a:rPr lang="ru-RU" dirty="0" err="1" smtClean="0">
                <a:solidFill>
                  <a:schemeClr val="bg1"/>
                </a:solidFill>
              </a:rPr>
              <a:t>Живокини</a:t>
            </a:r>
            <a:r>
              <a:rPr lang="ru-RU" dirty="0" smtClean="0">
                <a:solidFill>
                  <a:schemeClr val="bg1"/>
                </a:solidFill>
              </a:rPr>
              <a:t>. С каждым просмотренным спектаклем, в нем сначала теплилась, а потом крепла мысль, о том, чтобы бросить службу и посвятить свою жизнь театру. В конце концов, он сел и написал свою первую пьесу.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25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32656"/>
            <a:ext cx="4752528" cy="589436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60648"/>
            <a:ext cx="3224337" cy="5688633"/>
          </a:xfrm>
        </p:spPr>
        <p:txBody>
          <a:bodyPr>
            <a:noAutofit/>
          </a:bodyPr>
          <a:lstStyle/>
          <a:p>
            <a:r>
              <a:rPr lang="ru-RU" sz="1200" dirty="0" smtClean="0">
                <a:solidFill>
                  <a:schemeClr val="bg1"/>
                </a:solidFill>
              </a:rPr>
              <a:t>Первые пьесы А.Н. Островского запрещали, ведь молодой драматург правдиво, талантливо, без всяких аллегорий писал для зрителя с галерки, а не для зрителя из партера и лож.</a:t>
            </a:r>
          </a:p>
          <a:p>
            <a:endParaRPr lang="ru-RU" sz="1200" dirty="0" smtClean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 Когда театральная Москва увидела его первые труды, такие как «Картина семейного счастья», «Свои люди – сочтемся», «Невеста», сразу стало понятно, что русский театр обогатился еще одним великим талантом.</a:t>
            </a:r>
          </a:p>
          <a:p>
            <a:endParaRPr lang="ru-RU" sz="1200" dirty="0" smtClean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Островский написал 47 оригинальных пьес и еще 7 пьес в соавторстве с другими авторами. Он создал целый народный театр. Ведь в своих произведениях он вывел на сцену героев – простых людей, и поднял народную демократическую тематику. В его пьесах очень органично слились комизм и драматизм, и вечные темы человечества –любовь и измена, благородство и подлость, жизнь и смерть – и повороты обыденной жизни. Очень хорошо в его пьесах описаны два рода отношений: отношения семейные и имущественные. Пьесы Островского называют «пьесами жизни».</a:t>
            </a:r>
          </a:p>
          <a:p>
            <a:endParaRPr lang="ru-RU" sz="1200" dirty="0" smtClean="0">
              <a:solidFill>
                <a:schemeClr val="bg1"/>
              </a:solidFill>
            </a:endParaRPr>
          </a:p>
          <a:p>
            <a:r>
              <a:rPr lang="ru-RU" sz="1200" dirty="0" smtClean="0">
                <a:solidFill>
                  <a:schemeClr val="bg1"/>
                </a:solidFill>
              </a:rPr>
              <a:t> Александр Николаевич Островский был очень талантливым человеком, кроме таланта драматурга, у него были задатки режиссера. Он работал с актерами, объяснял им, что на сцене необходимо играть естественно и выразительно.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9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60648"/>
            <a:ext cx="4085133" cy="5832648"/>
          </a:xfrm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23528" y="548680"/>
            <a:ext cx="3008313" cy="550547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Помимо всего прочего он был известен в России как отличный организатор и крупный общественный деятель. В то время новости Москвы довольно часто повествовали о культурных событиях. В 1865 году </a:t>
            </a:r>
            <a:r>
              <a:rPr lang="ru-RU" dirty="0" err="1" smtClean="0">
                <a:solidFill>
                  <a:schemeClr val="bg1"/>
                </a:solidFill>
              </a:rPr>
              <a:t>А.Н.Островский</a:t>
            </a:r>
            <a:r>
              <a:rPr lang="ru-RU" dirty="0" smtClean="0">
                <a:solidFill>
                  <a:schemeClr val="bg1"/>
                </a:solidFill>
              </a:rPr>
              <a:t> вместе с Н.Г. Рубинштейном, В.Ф. Одоевским, П.М. Садовским организовал «Артистический кружок». Именно в этом кружке было придумано создать Московское филармоническое общество и Общество драматических писателей, возникла и частично осуществилась идея частных театров.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Островский много сделал для театра: увеличил оплату за драматические произведения; учредил ежегодную </a:t>
            </a:r>
            <a:r>
              <a:rPr lang="ru-RU" dirty="0" err="1" smtClean="0">
                <a:solidFill>
                  <a:schemeClr val="bg1"/>
                </a:solidFill>
              </a:rPr>
              <a:t>Грибоедовскую</a:t>
            </a:r>
            <a:r>
              <a:rPr lang="ru-RU" dirty="0" smtClean="0">
                <a:solidFill>
                  <a:schemeClr val="bg1"/>
                </a:solidFill>
              </a:rPr>
              <a:t> премию за лучшую пьесу; создал профессиональную библиотеку; выступал в роли переводчика, он перевел пьесы Шекспира, Гольдони, Джакометти, и индийскую драму «</a:t>
            </a:r>
            <a:r>
              <a:rPr lang="ru-RU" dirty="0" err="1" smtClean="0">
                <a:solidFill>
                  <a:schemeClr val="bg1"/>
                </a:solidFill>
              </a:rPr>
              <a:t>Дэвадаси</a:t>
            </a:r>
            <a:r>
              <a:rPr lang="ru-RU" dirty="0" smtClean="0">
                <a:solidFill>
                  <a:schemeClr val="bg1"/>
                </a:solidFill>
              </a:rPr>
              <a:t>» («Баядерка»).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А.Н.Островский</a:t>
            </a:r>
            <a:r>
              <a:rPr lang="ru-RU" dirty="0" smtClean="0">
                <a:solidFill>
                  <a:schemeClr val="bg1"/>
                </a:solidFill>
              </a:rPr>
              <a:t> мечтал о преобразовании и реорганизации русского театра, перетряхнуть, оживить и омолодить его. Для этого незадолго до смерти он пошел на службу в императорские театры. С 1 января 1886 года он приступил к исполнению обязанностей начальника репертуара московских театров. Смерть помешала ему сделать еще многое, но самое главное он все-таки сделал, Островский оставил потомкам после себя свое детище – народный театр.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84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Памятник Островскому у Малого театра в Москве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28800"/>
            <a:ext cx="6480719" cy="5040560"/>
          </a:xfrm>
        </p:spPr>
      </p:pic>
    </p:spTree>
    <p:extLst>
      <p:ext uri="{BB962C8B-B14F-4D97-AF65-F5344CB8AC3E}">
        <p14:creationId xmlns:p14="http://schemas.microsoft.com/office/powerpoint/2010/main" val="318502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Самые знаменитые пьесы Островского «Гроза», «Бесприданница», «Доходное место», «Правда – хорошо, а счастье лучше», « Волки и овцы», «Горячее сердце», «Таланты и поклонники», «Лес», «На бойком месте», «Бешенные деньги», «Последняя жертва». Его пьесы и сегодня читают, ставят в театрах, считая их жемчужинами русского драматического искусства.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1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 нём говорили…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Островский умер трудясь, как часовой на посту. Творческое горение мыслей и чувств великого труженика прервала лишь беспощадная смерть. Поэт С. </a:t>
            </a:r>
            <a:r>
              <a:rPr lang="ru-RU" dirty="0" err="1" smtClean="0">
                <a:solidFill>
                  <a:schemeClr val="bg1"/>
                </a:solidFill>
              </a:rPr>
              <a:t>Фруг</a:t>
            </a:r>
            <a:r>
              <a:rPr lang="ru-RU" dirty="0" smtClean="0">
                <a:solidFill>
                  <a:schemeClr val="bg1"/>
                </a:solidFill>
              </a:rPr>
              <a:t> сказал об этом проникновенными словами: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Закрылись и твои </a:t>
            </a:r>
            <a:r>
              <a:rPr lang="ru-RU" dirty="0" err="1" smtClean="0">
                <a:solidFill>
                  <a:schemeClr val="bg1"/>
                </a:solidFill>
              </a:rPr>
              <a:t>пытующие</a:t>
            </a:r>
            <a:r>
              <a:rPr lang="ru-RU" dirty="0" smtClean="0">
                <a:solidFill>
                  <a:schemeClr val="bg1"/>
                </a:solidFill>
              </a:rPr>
              <a:t> очи,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Порвалась вещих дум сверкающая нить...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Со взором, как звезда, горевшею во мраке ночи,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 рукой простертою, чтобы творить,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 поднятой высоко и гордо головою,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С приветом светлому грядущему труду,—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Ты пал, как падает боец, грядущий к бою,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Как падает орел, сраженный на лету.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6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оэт С. </a:t>
            </a:r>
            <a:r>
              <a:rPr lang="ru-RU" dirty="0" err="1" smtClean="0">
                <a:solidFill>
                  <a:schemeClr val="bg1"/>
                </a:solidFill>
              </a:rPr>
              <a:t>Рыскин</a:t>
            </a:r>
            <a:r>
              <a:rPr lang="ru-RU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Кому не дорог он?.. Кому и где не знаем?..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Кто с именем его в России не знаком?..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Не всей ли Русью мы венчали и венчаем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Его творения бессмертия венком?..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Покроет гроб его лавровыми венками,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Слезой их оросив, вся Русская страна!..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Века пройдут, </a:t>
            </a:r>
            <a:r>
              <a:rPr lang="ru-RU" sz="2400" dirty="0" err="1" smtClean="0">
                <a:solidFill>
                  <a:schemeClr val="bg1"/>
                </a:solidFill>
              </a:rPr>
              <a:t>сменяяся</a:t>
            </a:r>
            <a:r>
              <a:rPr lang="ru-RU" sz="2400" dirty="0" smtClean="0">
                <a:solidFill>
                  <a:schemeClr val="bg1"/>
                </a:solidFill>
              </a:rPr>
              <a:t> веками,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Но памяти о нем не сгладят времена!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92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09634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30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772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Островский театр</vt:lpstr>
      <vt:lpstr>Презентация PowerPoint</vt:lpstr>
      <vt:lpstr>Презентация PowerPoint</vt:lpstr>
      <vt:lpstr>Презентация PowerPoint</vt:lpstr>
      <vt:lpstr>Памятник Островскому у Малого театра в Москве</vt:lpstr>
      <vt:lpstr>Презентация PowerPoint</vt:lpstr>
      <vt:lpstr>О нём говорили…</vt:lpstr>
      <vt:lpstr>Презентация PowerPoint</vt:lpstr>
      <vt:lpstr>Спасибо за внимание!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Островский театр</dc:title>
  <dc:creator>Слава</dc:creator>
  <cp:lastModifiedBy>Слава</cp:lastModifiedBy>
  <cp:revision>5</cp:revision>
  <dcterms:created xsi:type="dcterms:W3CDTF">2012-03-20T09:36:14Z</dcterms:created>
  <dcterms:modified xsi:type="dcterms:W3CDTF">2012-03-20T10:22:58Z</dcterms:modified>
</cp:coreProperties>
</file>