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3BA74-F6E9-4CCB-B0FC-8C4A8D579A78}" type="datetimeFigureOut">
              <a:rPr lang="en-US" smtClean="0"/>
              <a:t>2/28/2012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8111A-B5F1-4CF2-9447-7A13FE7976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8111A-B5F1-4CF2-9447-7A13FE79767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8111A-B5F1-4CF2-9447-7A13FE79767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8111A-B5F1-4CF2-9447-7A13FE79767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8111A-B5F1-4CF2-9447-7A13FE79767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8111A-B5F1-4CF2-9447-7A13FE79767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8111A-B5F1-4CF2-9447-7A13FE79767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8111A-B5F1-4CF2-9447-7A13FE79767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8111A-B5F1-4CF2-9447-7A13FE79767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8111A-B5F1-4CF2-9447-7A13FE79767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а 29 из 37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492919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Тема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 "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маленького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человека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" 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творчестве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Н.В.Гоголя</a:t>
            </a:r>
            <a:r>
              <a:rPr lang="ru-RU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59936" cy="573883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Тема «Маленького человека» существовала в русской литературе и до ее проявления в произведениях Н.В. Гоголя. Впервые она была обозначена в «Медном всаднике» и «Станционном смотрителе» А.С. Пушкина. Позже эта тема начала проявляться и в творениях Гоголя. Вообще творчество Гоголя и творчество Пушкина имеют некоторые общие черты. Известно, что Гоголь был довольно близко знаком с нашим великим поэтом. Пушкин не раз подавал Гоголю сюжеты для его произведений. Этих писателей объединяют многие общие темы, но самой главной из них является тема «маленького человека» Эта тема главенствует в произведениях Гоголя. </a:t>
            </a:r>
            <a:endParaRPr lang="en-US" dirty="0"/>
          </a:p>
        </p:txBody>
      </p:sp>
      <p:pic>
        <p:nvPicPr>
          <p:cNvPr id="29698" name="Picture 2" descr="Картинка 63 из 379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28"/>
            <a:ext cx="2791242" cy="3071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700" name="Picture 4" descr="Картинка 67 из 37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14488"/>
            <a:ext cx="2571750" cy="3124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9702" name="Picture 6" descr="Картинка 73 из 37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786058"/>
            <a:ext cx="244824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Картинка 69 из 557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08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«маленького человека»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38" y="1714488"/>
            <a:ext cx="4059936" cy="4572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Прежде всего, стоит подробнее раскрыть образ «маленького человека». «Маленький человек» - это социальный тип человека, который чувствует бессилие перед жизнью и всеми трудностями этой жизни. Этот человек унижен и оскорблен вышестоящими людьми. Его вообще могут не считать за человека. «Маленький человек» живет в мире собственных иллюзий и фантазий. От безысходности он может считать себя королем Испании, может принять женщину полусвета за божественное создание и т.д. «Маленький человек» не старается выбраться из своего положения, он не желает делать что-либо для улучшения своей жизни. Он всю сою жизнь может очинять перья начальству и мечтать о дочери директора департамента или переписывать бумаги и лелеять мечту о новой шинели. Он безропотно и покорно сносит все унижения и все удары судьбы. Иногда этот человек может взбунтоваться, но этот бунт приводит его либо в дом для душевнобольных, либо на кладбище</a:t>
            </a:r>
            <a:r>
              <a:rPr lang="ru-RU" dirty="0" smtClean="0"/>
              <a:t>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28 из 157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219200"/>
          </a:xfrm>
        </p:spPr>
        <p:txBody>
          <a:bodyPr/>
          <a:lstStyle/>
          <a:p>
            <a:r>
              <a:rPr lang="ru-RU" dirty="0" smtClean="0"/>
              <a:t>«Маленький человек»-Гоголь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5329246" cy="457200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Гоголь сам некоторое время был этим «маленьким человеком». Приехав в Петербург в 1829 году, Гоголь узнал на собственном опыте и положение бедного чиновника, и среду молодых художников, и переживания бедняка, у которого нет денег на покупку теплой шинели. И именно этот опыт позволил Гоголю во всех красках показать Петербург с его внешним лоском и внутренним убожеством. </a:t>
            </a:r>
            <a:b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6400" dirty="0" smtClean="0">
                <a:solidFill>
                  <a:schemeClr val="accent1">
                    <a:lumMod val="75000"/>
                  </a:schemeClr>
                </a:solidFill>
              </a:rPr>
              <a:t>    Гоголь описывает Петербург как город, где все отношения являются ложью и обманом, где торжествует пошлость, разврат и подлость. Именно здесь пропадает герой «Невского проспекта» художник Пискарев, который стал жертвой циничной действительности. Это может прозвучать жестоко, но погибает он из-за собственных романтических иллюзий. Он принимает продажную женщину за прекрасную даму и влюбляется в неё. И даже после того, как он узнал страшную правду, он не теряет надежд исправить то, что в принципе исправить нельзя. Желая увидеть ее хотя бы во сне, он начинает употреблять наркотики и в результате умирает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 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«Маленький человек» в повести «Шинель»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257808" cy="45720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Именно здесь страдает несчастный Акакий Акакиевич </a:t>
            </a:r>
            <a:r>
              <a:rPr lang="ru-RU" sz="1600" dirty="0" err="1" smtClean="0"/>
              <a:t>Башмачкин</a:t>
            </a:r>
            <a:r>
              <a:rPr lang="ru-RU" sz="1600" dirty="0" smtClean="0"/>
              <a:t>, мечтая о новой шинели. Шинель является для него пределом всех его мечтаний, идеалом и смыслом всей его жизни. День приобретения желанной вещи становится для него величайшим праздником и величайшим днем скорби одновременно. После кражи шинели он пытается получить помощь у «значительного лица», но получает такой выговор, что выходит из кабинета в полуобморочном состоянии. Никто не заступился за него, никто не поддержал его в его беде. И будучи не в состоянии перенести такое горе </a:t>
            </a:r>
            <a:r>
              <a:rPr lang="ru-RU" sz="1600" dirty="0" err="1" smtClean="0"/>
              <a:t>Башмачкин</a:t>
            </a:r>
            <a:r>
              <a:rPr lang="ru-RU" sz="1600" dirty="0" smtClean="0"/>
              <a:t> умирает. И только после своей смерти он начинает протестовать. Его призрак начинает снимать шинели со всех особ, не разбирая чинов и званий. Успокаивается он только тогда, когда снимает шинель с того самого «значительного лица». </a:t>
            </a:r>
            <a:endParaRPr lang="en-US" sz="1600" dirty="0"/>
          </a:p>
        </p:txBody>
      </p:sp>
      <p:pic>
        <p:nvPicPr>
          <p:cNvPr id="35842" name="Picture 2" descr="Картинка 11 из 18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71480"/>
            <a:ext cx="2071670" cy="2857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844" name="Picture 4" descr="Картинка 18 из 187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286124"/>
            <a:ext cx="2109772" cy="3011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Картинка 14 из 1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«Маленький человек» в </a:t>
            </a:r>
            <a:r>
              <a:rPr lang="ru-RU" dirty="0" smtClean="0">
                <a:solidFill>
                  <a:schemeClr val="accent3"/>
                </a:solidFill>
              </a:rPr>
              <a:t>повести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dirty="0" smtClean="0">
                <a:solidFill>
                  <a:schemeClr val="accent3"/>
                </a:solidFill>
              </a:rPr>
              <a:t> «Записки </a:t>
            </a:r>
            <a:r>
              <a:rPr lang="ru-RU" dirty="0" smtClean="0">
                <a:solidFill>
                  <a:schemeClr val="accent3"/>
                </a:solidFill>
              </a:rPr>
              <a:t>сумасшедшего»,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05993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Здесь обретается и </a:t>
            </a:r>
            <a:r>
              <a:rPr lang="ru-RU" dirty="0" err="1" smtClean="0">
                <a:solidFill>
                  <a:schemeClr val="accent3"/>
                </a:solidFill>
              </a:rPr>
              <a:t>Аксентий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r>
              <a:rPr lang="ru-RU" dirty="0" err="1" smtClean="0">
                <a:solidFill>
                  <a:schemeClr val="accent3"/>
                </a:solidFill>
              </a:rPr>
              <a:t>Поприщин</a:t>
            </a:r>
            <a:r>
              <a:rPr lang="ru-RU" dirty="0" smtClean="0">
                <a:solidFill>
                  <a:schemeClr val="accent3"/>
                </a:solidFill>
              </a:rPr>
              <a:t> из «Записок сумасшедшего», который, пожалуй, является самым трагичным из гоголевских героев. Он стоит на самой низшей ступени социальной лестницы. И у него тоже есть своя мечта. Она более масштабна по сравнению с мечтой </a:t>
            </a:r>
            <a:r>
              <a:rPr lang="ru-RU" dirty="0" err="1" smtClean="0">
                <a:solidFill>
                  <a:schemeClr val="accent3"/>
                </a:solidFill>
              </a:rPr>
              <a:t>Башмачкина</a:t>
            </a:r>
            <a:r>
              <a:rPr lang="ru-RU" dirty="0" smtClean="0">
                <a:solidFill>
                  <a:schemeClr val="accent3"/>
                </a:solidFill>
              </a:rPr>
              <a:t>. </a:t>
            </a:r>
            <a:r>
              <a:rPr lang="ru-RU" dirty="0" err="1" smtClean="0">
                <a:solidFill>
                  <a:schemeClr val="accent3"/>
                </a:solidFill>
              </a:rPr>
              <a:t>Поприщин</a:t>
            </a:r>
            <a:r>
              <a:rPr lang="ru-RU" dirty="0" smtClean="0">
                <a:solidFill>
                  <a:schemeClr val="accent3"/>
                </a:solidFill>
              </a:rPr>
              <a:t> страстно желает сравняться со значительными лицами Петербурга. Именно поэтому он так мечтает о дочери начальника департамента. Но его мечта несбыточна, и он сходит с ума</a:t>
            </a:r>
            <a:r>
              <a:rPr lang="ru-RU" dirty="0" smtClean="0"/>
              <a:t>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37 из 1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5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«Маленький человек»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Повести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 капитане Копейкине</a:t>
            </a:r>
            <a:r>
              <a:rPr lang="ru-RU" dirty="0" smtClean="0"/>
              <a:t>» 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143116"/>
            <a:ext cx="5472122" cy="45720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«Повесть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 капитане Копейкине» содержала в.себе очень острое политическое жало. И это было верно угадано петербургской цензурой, потребовавшей от автора либо выбросить всю повесть, либо внести в нее существенные поправки. Повесть дала автору возможность поднять тему героического 1812 года и тем самым еще резче оттенить поведение чиновников губернского города и столицы России, характерного для них эгоизма, на фоне красоты человеческого духа, нравственного величия, подвига народа в защиту Отечества. 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   Сильный и мужественный, исполненный человеческого достоинства, Копейкин являет собой разительную противоположность бессердечию и произволу столичной власти, трусливой и жалкой знати. Всем этим людям противостоял Копейкин — смелый, добрый человек с героической и печальной судьбой. Никогда еще тема «маленького человека» не звучала у Гоголя с такой трагической пронзительностью, с такой силой, ибо «маленький человек» вырастает здесь в фигуру величественную — в защитника и спасителя </a:t>
            </a:r>
            <a:r>
              <a:rPr lang="ru-RU" dirty="0" smtClean="0"/>
              <a:t>Родины.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900igr.net/datai/literatura/Gogol-2/0026-057-Kakuju-gogolevskuju-pesu-Prosper-Merime-sobstvennoruchno-perevjol-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675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002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«Маленькие </a:t>
            </a:r>
            <a:r>
              <a:rPr lang="ru-RU" dirty="0" smtClean="0"/>
              <a:t>люди» так часто становятся жертвами такого блистательного, и такого страшного Петербурга.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28926" y="2714620"/>
            <a:ext cx="4059936" cy="45720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Несмотря на жалость к «маленькому человеку» Гоголь адекватно оценивает его. Он показывает, как может измельчать человек, как его постепенно уничтожает окружающая его обстановка в независимости от того, где этот человек обитает. Но все же Гоголь считает Петербург наиболее страшным, извращенным, безумным и лживым городом. 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   Но не только Петербург виноват в том, что некоторые из его жителей превращаются в пыль. Во многом эти люди виноваты сами. В погоне за внешним великолепием многие теряют самое главное – свой внутренний мир. И именно по этой причине «маленькие люди» так часто становятся жертвами такого блистательного, и такого страшного Петербурга.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а 76 из 37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071678"/>
            <a:ext cx="8229600" cy="1219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00B050"/>
                </a:solidFill>
              </a:rPr>
              <a:t>п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00B05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00B050"/>
                </a:solidFill>
              </a:rPr>
              <a:t>б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в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00B05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м</a:t>
            </a:r>
            <a:r>
              <a:rPr lang="ru-RU" dirty="0" smtClean="0">
                <a:solidFill>
                  <a:srgbClr val="00B050"/>
                </a:solidFill>
              </a:rPr>
              <a:t>а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00B05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>
                <a:solidFill>
                  <a:srgbClr val="00B050"/>
                </a:solidFill>
              </a:rPr>
              <a:t>!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</TotalTime>
  <Words>740</Words>
  <PresentationFormat>Экран (4:3)</PresentationFormat>
  <Paragraphs>26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Тема "маленького человека" в творчестве Н.В.Гоголя.</vt:lpstr>
      <vt:lpstr>Слайд 2</vt:lpstr>
      <vt:lpstr>Образ «маленького человека»</vt:lpstr>
      <vt:lpstr>«Маленький человек»-Гоголь</vt:lpstr>
      <vt:lpstr>«Маленький человек» в повести «Шинель»</vt:lpstr>
      <vt:lpstr>«Маленький человек» в повести  «Записки сумасшедшего»,</vt:lpstr>
      <vt:lpstr>«Маленький человек» в «Повести о капитане Копейкине» </vt:lpstr>
      <vt:lpstr>«Маленькие люди» так часто становятся жертвами такого блистательного, и такого страшного Петербурга. </vt:lpstr>
      <vt:lpstr>Спасибо за внимание!)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 "маленького человека" в творчестве Н.В.Гоголя.</dc:title>
  <cp:lastModifiedBy>ilya</cp:lastModifiedBy>
  <cp:revision>8</cp:revision>
  <dcterms:modified xsi:type="dcterms:W3CDTF">2012-02-28T17:24:33Z</dcterms:modified>
</cp:coreProperties>
</file>