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3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4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57364"/>
            <a:ext cx="7772400" cy="1470025"/>
          </a:xfrm>
        </p:spPr>
        <p:txBody>
          <a:bodyPr anchor="ctr"/>
          <a:lstStyle>
            <a:lvl1pPr algn="r">
              <a:defRPr>
                <a:gradFill flip="none" rotWithShape="1">
                  <a:gsLst>
                    <a:gs pos="0">
                      <a:schemeClr val="accent2"/>
                    </a:gs>
                    <a:gs pos="45000">
                      <a:schemeClr val="accent2">
                        <a:tint val="60000"/>
                      </a:schemeClr>
                    </a:gs>
                    <a:gs pos="90000">
                      <a:schemeClr val="accent2">
                        <a:tint val="40000"/>
                      </a:schemeClr>
                    </a:gs>
                    <a:gs pos="100000">
                      <a:schemeClr val="accent2">
                        <a:tint val="20000"/>
                      </a:schemeClr>
                    </a:gs>
                  </a:gsLst>
                  <a:lin ang="16200000" scaled="1"/>
                  <a:tileRect/>
                </a:gra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62792" y="3357562"/>
            <a:ext cx="6400800" cy="1752600"/>
          </a:xfrm>
        </p:spPr>
        <p:txBody>
          <a:bodyPr/>
          <a:lstStyle>
            <a:lvl1pPr marL="0" indent="0" algn="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892A-0574-4753-B3B5-882803074C2D}" type="datetimeFigureOut">
              <a:rPr lang="en-US" smtClean="0"/>
              <a:pPr/>
              <a:t>3/5/2012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00B4B-F5D2-44DD-9A19-A980681504E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2207747" y="1332379"/>
            <a:ext cx="6482858" cy="144000"/>
            <a:chOff x="2214546" y="1427612"/>
            <a:chExt cx="6482858" cy="144000"/>
          </a:xfrm>
        </p:grpSpPr>
        <p:sp>
          <p:nvSpPr>
            <p:cNvPr id="8" name="Chevron 7"/>
            <p:cNvSpPr/>
            <p:nvPr userDrawn="1"/>
          </p:nvSpPr>
          <p:spPr>
            <a:xfrm flipH="1">
              <a:off x="8643404" y="1427612"/>
              <a:ext cx="54000" cy="144000"/>
            </a:xfrm>
            <a:prstGeom prst="chevron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15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2214546" y="1490779"/>
              <a:ext cx="6429600" cy="1800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4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82919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892A-0574-4753-B3B5-882803074C2D}" type="datetimeFigureOut">
              <a:rPr lang="en-US" smtClean="0"/>
              <a:pPr/>
              <a:t>3/5/2012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00B4B-F5D2-44DD-9A19-A980681504E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15206" y="274638"/>
            <a:ext cx="1471594" cy="6154758"/>
          </a:xfrm>
        </p:spPr>
        <p:txBody>
          <a:bodyPr vert="eaVert"/>
          <a:lstStyle>
            <a:lvl1pPr>
              <a:defRPr>
                <a:effectLst>
                  <a:outerShdw blurRad="50800" dist="50800" dir="189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686568" cy="6154758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892A-0574-4753-B3B5-882803074C2D}" type="datetimeFigureOut">
              <a:rPr lang="en-US" smtClean="0"/>
              <a:pPr/>
              <a:t>3/5/2012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00B4B-F5D2-44DD-9A19-A980681504E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23"/>
          <p:cNvGrpSpPr/>
          <p:nvPr/>
        </p:nvGrpSpPr>
        <p:grpSpPr>
          <a:xfrm>
            <a:off x="2207747" y="1332379"/>
            <a:ext cx="6482858" cy="144000"/>
            <a:chOff x="2214546" y="1427612"/>
            <a:chExt cx="6482858" cy="144000"/>
          </a:xfrm>
        </p:grpSpPr>
        <p:sp>
          <p:nvSpPr>
            <p:cNvPr id="10" name="Chevron 9"/>
            <p:cNvSpPr/>
            <p:nvPr userDrawn="1"/>
          </p:nvSpPr>
          <p:spPr>
            <a:xfrm flipH="1">
              <a:off x="8643404" y="1427612"/>
              <a:ext cx="54000" cy="144000"/>
            </a:xfrm>
            <a:prstGeom prst="chevron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15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23" name="Rectangle 22"/>
            <p:cNvSpPr/>
            <p:nvPr userDrawn="1"/>
          </p:nvSpPr>
          <p:spPr>
            <a:xfrm>
              <a:off x="2214546" y="1490779"/>
              <a:ext cx="6429600" cy="1800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4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892A-0574-4753-B3B5-882803074C2D}" type="datetimeFigureOut">
              <a:rPr lang="en-US" smtClean="0"/>
              <a:pPr/>
              <a:t>3/5/2012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00B4B-F5D2-44DD-9A19-A980681504E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286113"/>
            <a:ext cx="7772400" cy="1362075"/>
          </a:xfrm>
        </p:spPr>
        <p:txBody>
          <a:bodyPr anchor="t"/>
          <a:lstStyle>
            <a:lvl1pPr algn="r">
              <a:defRPr sz="4000" b="0" cap="all">
                <a:gradFill flip="none" rotWithShape="1">
                  <a:gsLst>
                    <a:gs pos="0">
                      <a:schemeClr val="accent2"/>
                    </a:gs>
                    <a:gs pos="45000">
                      <a:schemeClr val="accent2">
                        <a:tint val="60000"/>
                      </a:schemeClr>
                    </a:gs>
                    <a:gs pos="90000">
                      <a:schemeClr val="accent2">
                        <a:tint val="40000"/>
                      </a:schemeClr>
                    </a:gs>
                    <a:gs pos="100000">
                      <a:schemeClr val="accent2">
                        <a:tint val="20000"/>
                      </a:schemeClr>
                    </a:gs>
                  </a:gsLst>
                  <a:lin ang="16200000" scaled="1"/>
                  <a:tileRect/>
                </a:gra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785926"/>
            <a:ext cx="7772400" cy="150018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r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892A-0574-4753-B3B5-882803074C2D}" type="datetimeFigureOut">
              <a:rPr lang="en-US" smtClean="0"/>
              <a:pPr/>
              <a:t>3/5/2012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00B4B-F5D2-44DD-9A19-A980681504E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2207747" y="1332379"/>
            <a:ext cx="6482858" cy="144000"/>
            <a:chOff x="2214546" y="1427612"/>
            <a:chExt cx="6482858" cy="144000"/>
          </a:xfrm>
        </p:grpSpPr>
        <p:sp>
          <p:nvSpPr>
            <p:cNvPr id="9" name="Chevron 8"/>
            <p:cNvSpPr/>
            <p:nvPr userDrawn="1"/>
          </p:nvSpPr>
          <p:spPr>
            <a:xfrm flipH="1">
              <a:off x="8643404" y="1427612"/>
              <a:ext cx="54000" cy="144000"/>
            </a:xfrm>
            <a:prstGeom prst="chevron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15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2214546" y="1490779"/>
              <a:ext cx="6429600" cy="1800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4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892A-0574-4753-B3B5-882803074C2D}" type="datetimeFigureOut">
              <a:rPr lang="en-US" smtClean="0"/>
              <a:pPr/>
              <a:t>3/5/2012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00B4B-F5D2-44DD-9A19-A980681504E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2207747" y="1332379"/>
            <a:ext cx="6482858" cy="144000"/>
            <a:chOff x="2214546" y="1427612"/>
            <a:chExt cx="6482858" cy="144000"/>
          </a:xfrm>
        </p:grpSpPr>
        <p:sp>
          <p:nvSpPr>
            <p:cNvPr id="11" name="Chevron 10"/>
            <p:cNvSpPr/>
            <p:nvPr userDrawn="1"/>
          </p:nvSpPr>
          <p:spPr>
            <a:xfrm flipH="1">
              <a:off x="8643404" y="1427612"/>
              <a:ext cx="54000" cy="144000"/>
            </a:xfrm>
            <a:prstGeom prst="chevron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15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2214546" y="1490779"/>
              <a:ext cx="6429600" cy="1800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4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892A-0574-4753-B3B5-882803074C2D}" type="datetimeFigureOut">
              <a:rPr lang="en-US" smtClean="0"/>
              <a:pPr/>
              <a:t>3/5/2012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00B4B-F5D2-44DD-9A19-A980681504E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2207747" y="1332379"/>
            <a:ext cx="6482858" cy="144000"/>
            <a:chOff x="2214546" y="1427612"/>
            <a:chExt cx="6482858" cy="144000"/>
          </a:xfrm>
        </p:grpSpPr>
        <p:sp>
          <p:nvSpPr>
            <p:cNvPr id="7" name="Chevron 6"/>
            <p:cNvSpPr/>
            <p:nvPr userDrawn="1"/>
          </p:nvSpPr>
          <p:spPr>
            <a:xfrm flipH="1">
              <a:off x="8643404" y="1427612"/>
              <a:ext cx="54000" cy="144000"/>
            </a:xfrm>
            <a:prstGeom prst="chevron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15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2214546" y="1490779"/>
              <a:ext cx="6429600" cy="1800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4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892A-0574-4753-B3B5-882803074C2D}" type="datetimeFigureOut">
              <a:rPr lang="en-US" smtClean="0"/>
              <a:pPr/>
              <a:t>3/5/2012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00B4B-F5D2-44DD-9A19-A980681504E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892A-0574-4753-B3B5-882803074C2D}" type="datetimeFigureOut">
              <a:rPr lang="en-US" smtClean="0"/>
              <a:pPr/>
              <a:t>3/5/2012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00B4B-F5D2-44DD-9A19-A980681504E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0745" y="285728"/>
            <a:ext cx="5106055" cy="1162050"/>
          </a:xfrm>
        </p:spPr>
        <p:txBody>
          <a:bodyPr anchor="ctr">
            <a:normAutofit/>
          </a:bodyPr>
          <a:lstStyle>
            <a:lvl1pPr algn="ctr">
              <a:defRPr sz="3200" b="0" kern="1200" cap="all">
                <a:ln w="11430"/>
                <a:gradFill flip="none" rotWithShape="1">
                  <a:gsLst>
                    <a:gs pos="0">
                      <a:schemeClr val="accent2"/>
                    </a:gs>
                    <a:gs pos="45000">
                      <a:schemeClr val="accent2">
                        <a:tint val="60000"/>
                      </a:schemeClr>
                    </a:gs>
                    <a:gs pos="90000">
                      <a:schemeClr val="accent2">
                        <a:tint val="40000"/>
                      </a:schemeClr>
                    </a:gs>
                    <a:gs pos="100000">
                      <a:schemeClr val="accent2">
                        <a:tint val="20000"/>
                      </a:schemeClr>
                    </a:gs>
                  </a:gsLst>
                  <a:lin ang="16200000" scaled="1"/>
                  <a:tileRect/>
                </a:gradFill>
                <a:effectLst>
                  <a:outerShdw blurRad="44450" dist="41910" dir="3600000" algn="tl">
                    <a:srgbClr val="000000">
                      <a:alpha val="5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46218"/>
            <a:ext cx="5111750" cy="467967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85729"/>
            <a:ext cx="3008313" cy="5840435"/>
          </a:xfrm>
        </p:spPr>
        <p:txBody>
          <a:bodyPr anchor="b"/>
          <a:lstStyle>
            <a:lvl1pPr marL="0" indent="0">
              <a:spcAft>
                <a:spcPts val="0"/>
              </a:spcAft>
              <a:buNone/>
              <a:defRPr sz="1400"/>
            </a:lvl1pPr>
            <a:lvl2pPr marL="457200" indent="0">
              <a:spcAft>
                <a:spcPts val="0"/>
              </a:spcAft>
              <a:buNone/>
              <a:defRPr sz="1200"/>
            </a:lvl2pPr>
            <a:lvl3pPr marL="914400" indent="0">
              <a:spcAft>
                <a:spcPts val="0"/>
              </a:spcAft>
              <a:buNone/>
              <a:defRPr sz="1000"/>
            </a:lvl3pPr>
            <a:lvl4pPr marL="1371600" indent="0">
              <a:spcAft>
                <a:spcPts val="0"/>
              </a:spcAft>
              <a:buNone/>
              <a:defRPr sz="900"/>
            </a:lvl4pPr>
            <a:lvl5pPr marL="1828800" indent="0">
              <a:spcAft>
                <a:spcPts val="0"/>
              </a:spcAft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892A-0574-4753-B3B5-882803074C2D}" type="datetimeFigureOut">
              <a:rPr lang="en-US" smtClean="0"/>
              <a:pPr/>
              <a:t>3/5/2012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00B4B-F5D2-44DD-9A19-A980681504E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5272" y="615868"/>
            <a:ext cx="928694" cy="5813528"/>
          </a:xfrm>
        </p:spPr>
        <p:txBody>
          <a:bodyPr vert="eaVert" anchor="ctr">
            <a:normAutofit/>
          </a:bodyPr>
          <a:lstStyle>
            <a:lvl1pPr algn="l">
              <a:defRPr sz="2800" b="0" kern="1200" cap="all">
                <a:ln w="11430"/>
                <a:gradFill flip="none" rotWithShape="1">
                  <a:gsLst>
                    <a:gs pos="0">
                      <a:schemeClr val="accent2"/>
                    </a:gs>
                    <a:gs pos="45000">
                      <a:schemeClr val="accent2">
                        <a:tint val="60000"/>
                      </a:schemeClr>
                    </a:gs>
                    <a:gs pos="90000">
                      <a:schemeClr val="accent2">
                        <a:tint val="40000"/>
                      </a:schemeClr>
                    </a:gs>
                    <a:gs pos="100000">
                      <a:schemeClr val="accent2">
                        <a:tint val="20000"/>
                      </a:schemeClr>
                    </a:gs>
                  </a:gsLst>
                  <a:lin ang="16200000" scaled="1"/>
                  <a:tileRect/>
                </a:gradFill>
                <a:effectLst>
                  <a:outerShdw blurRad="44450" dist="41910" dir="18600000" algn="tl">
                    <a:srgbClr val="000000">
                      <a:alpha val="5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4348" y="612777"/>
            <a:ext cx="6858048" cy="4745051"/>
          </a:xfrm>
          <a:ln w="38100" cap="flat" cmpd="sng" algn="ctr">
            <a:gradFill flip="none" rotWithShape="1">
              <a:gsLst>
                <a:gs pos="0">
                  <a:srgbClr val="000082"/>
                </a:gs>
                <a:gs pos="30000">
                  <a:srgbClr val="66008F"/>
                </a:gs>
                <a:gs pos="64999">
                  <a:srgbClr val="BA0066"/>
                </a:gs>
                <a:gs pos="89999">
                  <a:srgbClr val="FF0000"/>
                </a:gs>
                <a:gs pos="100000">
                  <a:srgbClr val="FF8200"/>
                </a:gs>
              </a:gsLst>
              <a:path path="rect">
                <a:fillToRect l="100000" t="100000"/>
              </a:path>
              <a:tileRect r="-100000" b="-100000"/>
            </a:gradFill>
            <a:prstDash val="solid"/>
          </a:ln>
          <a:effectLst>
            <a:outerShdw blurRad="38100" dist="50800" dir="5400000" algn="tl" rotWithShape="0">
              <a:srgbClr val="000000">
                <a:alpha val="50000"/>
              </a:srgb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4348" y="5500702"/>
            <a:ext cx="6858048" cy="92869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892A-0574-4753-B3B5-882803074C2D}" type="datetimeFigureOut">
              <a:rPr lang="en-US" smtClean="0"/>
              <a:pPr/>
              <a:t>3/5/2012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00B4B-F5D2-44DD-9A19-A980681504E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13">
              <a:alphaModFix amt="30000"/>
              <a:duotone>
                <a:schemeClr val="accent1"/>
                <a:srgbClr val="FFFFFF"/>
              </a:duotone>
            </a:blip>
            <a:tile tx="0" ty="0" sx="100000" sy="100000" flip="none" algn="tl"/>
          </a:blipFill>
          <a:ln w="25400" cap="flat" cmpd="sng" algn="ctr">
            <a:noFill/>
            <a:prstDash val="solid"/>
          </a:ln>
          <a:effectLst/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rtl="0" eaLnBrk="1" latinLnBrk="0" hangingPunct="1"/>
            <a:endParaRPr kumimoji="0" lang="zh-CN" altLang="en-US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8" name="Group 17"/>
          <p:cNvGrpSpPr/>
          <p:nvPr/>
        </p:nvGrpSpPr>
        <p:grpSpPr>
          <a:xfrm>
            <a:off x="0" y="6570024"/>
            <a:ext cx="9144000" cy="288000"/>
            <a:chOff x="0" y="6353387"/>
            <a:chExt cx="9144000" cy="361763"/>
          </a:xfrm>
        </p:grpSpPr>
        <p:grpSp>
          <p:nvGrpSpPr>
            <p:cNvPr id="9" name="Group 16"/>
            <p:cNvGrpSpPr/>
            <p:nvPr/>
          </p:nvGrpSpPr>
          <p:grpSpPr>
            <a:xfrm>
              <a:off x="0" y="6353387"/>
              <a:ext cx="8756597" cy="360000"/>
              <a:chOff x="1" y="6353387"/>
              <a:chExt cx="8756597" cy="360000"/>
            </a:xfrm>
          </p:grpSpPr>
          <p:sp>
            <p:nvSpPr>
              <p:cNvPr id="10" name="Freeform 9"/>
              <p:cNvSpPr/>
              <p:nvPr userDrawn="1"/>
            </p:nvSpPr>
            <p:spPr>
              <a:xfrm>
                <a:off x="1" y="6533387"/>
                <a:ext cx="8756597" cy="180000"/>
              </a:xfrm>
              <a:custGeom>
                <a:avLst/>
                <a:gdLst/>
                <a:ahLst/>
                <a:cxnLst/>
                <a:rect l="0" t="0" r="0" b="0"/>
                <a:pathLst>
                  <a:path w="7867650" h="177288">
                    <a:moveTo>
                      <a:pt x="7867650" y="177288"/>
                    </a:moveTo>
                    <a:lnTo>
                      <a:pt x="0" y="171450"/>
                    </a:lnTo>
                    <a:lnTo>
                      <a:pt x="0" y="0"/>
                    </a:lnTo>
                    <a:lnTo>
                      <a:pt x="7753350" y="0"/>
                    </a:lnTo>
                    <a:close/>
                  </a:path>
                </a:pathLst>
              </a:custGeom>
              <a:gradFill flip="none" rotWithShape="1">
                <a:gsLst>
                  <a:gs pos="25000">
                    <a:schemeClr val="accent1">
                      <a:shade val="50000"/>
                      <a:alpha val="75000"/>
                    </a:schemeClr>
                  </a:gs>
                  <a:gs pos="100000">
                    <a:schemeClr val="accent1">
                      <a:tint val="40000"/>
                      <a:alpha val="50000"/>
                    </a:schemeClr>
                  </a:gs>
                </a:gsLst>
                <a:lin ang="10800000" scaled="1"/>
                <a:tileRect/>
              </a:gradFill>
              <a:ln w="25400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latinLnBrk="0" hangingPunct="1"/>
                <a:endParaRPr kumimoji="0" lang="zh-CN" altLang="en-US"/>
              </a:p>
            </p:txBody>
          </p:sp>
          <p:sp>
            <p:nvSpPr>
              <p:cNvPr id="11" name="Freeform 10"/>
              <p:cNvSpPr/>
              <p:nvPr userDrawn="1"/>
            </p:nvSpPr>
            <p:spPr>
              <a:xfrm flipV="1">
                <a:off x="1" y="6353387"/>
                <a:ext cx="8756597" cy="180000"/>
              </a:xfrm>
              <a:custGeom>
                <a:avLst/>
                <a:gdLst/>
                <a:ahLst/>
                <a:cxnLst/>
                <a:rect l="0" t="0" r="0" b="0"/>
                <a:pathLst>
                  <a:path w="7867650" h="177288">
                    <a:moveTo>
                      <a:pt x="7867650" y="177288"/>
                    </a:moveTo>
                    <a:lnTo>
                      <a:pt x="0" y="171450"/>
                    </a:lnTo>
                    <a:lnTo>
                      <a:pt x="0" y="0"/>
                    </a:lnTo>
                    <a:lnTo>
                      <a:pt x="7753350" y="0"/>
                    </a:lnTo>
                    <a:close/>
                  </a:path>
                </a:pathLst>
              </a:custGeom>
              <a:gradFill flip="none" rotWithShape="1">
                <a:gsLst>
                  <a:gs pos="25000">
                    <a:schemeClr val="accent1">
                      <a:shade val="75000"/>
                      <a:alpha val="75000"/>
                    </a:schemeClr>
                  </a:gs>
                  <a:gs pos="100000">
                    <a:schemeClr val="accent1">
                      <a:tint val="40000"/>
                      <a:alpha val="50000"/>
                    </a:schemeClr>
                  </a:gs>
                </a:gsLst>
                <a:lin ang="10800000" scaled="1"/>
                <a:tileRect/>
              </a:gradFill>
              <a:ln w="25400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latinLnBrk="0" hangingPunct="1"/>
                <a:endParaRPr kumimoji="0" lang="zh-CN" altLang="en-US"/>
              </a:p>
            </p:txBody>
          </p:sp>
        </p:grpSp>
        <p:grpSp>
          <p:nvGrpSpPr>
            <p:cNvPr id="15" name="Group 15"/>
            <p:cNvGrpSpPr/>
            <p:nvPr/>
          </p:nvGrpSpPr>
          <p:grpSpPr>
            <a:xfrm>
              <a:off x="8640700" y="6354583"/>
              <a:ext cx="503300" cy="360567"/>
              <a:chOff x="8640700" y="6354583"/>
              <a:chExt cx="503300" cy="360567"/>
            </a:xfrm>
          </p:grpSpPr>
          <p:sp>
            <p:nvSpPr>
              <p:cNvPr id="12" name="Chevron 11"/>
              <p:cNvSpPr/>
              <p:nvPr userDrawn="1"/>
            </p:nvSpPr>
            <p:spPr>
              <a:xfrm flipH="1">
                <a:off x="8640700" y="6354583"/>
                <a:ext cx="249884" cy="360000"/>
              </a:xfrm>
              <a:prstGeom prst="chevron">
                <a:avLst>
                  <a:gd name="adj" fmla="val 50000"/>
                </a:avLst>
              </a:prstGeom>
              <a:gradFill flip="none" rotWithShape="1">
                <a:gsLst>
                  <a:gs pos="0">
                    <a:schemeClr val="accent1">
                      <a:alpha val="60000"/>
                    </a:schemeClr>
                  </a:gs>
                  <a:gs pos="100000">
                    <a:schemeClr val="accent1"/>
                  </a:gs>
                </a:gsLst>
                <a:lin ang="10800000" scaled="1"/>
                <a:tileRect/>
              </a:gradFill>
              <a:ln w="25400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latinLnBrk="0" hangingPunct="1"/>
                <a:endParaRPr kumimoji="0" lang="zh-CN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Chevron 12"/>
              <p:cNvSpPr/>
              <p:nvPr userDrawn="1"/>
            </p:nvSpPr>
            <p:spPr>
              <a:xfrm flipH="1">
                <a:off x="8767248" y="6355150"/>
                <a:ext cx="249884" cy="360000"/>
              </a:xfrm>
              <a:prstGeom prst="chevron">
                <a:avLst>
                  <a:gd name="adj" fmla="val 50000"/>
                </a:avLst>
              </a:prstGeom>
              <a:gradFill flip="none" rotWithShape="1">
                <a:gsLst>
                  <a:gs pos="0">
                    <a:schemeClr val="accent1"/>
                  </a:gs>
                  <a:gs pos="100000">
                    <a:schemeClr val="accent1">
                      <a:shade val="75000"/>
                    </a:schemeClr>
                  </a:gs>
                </a:gsLst>
                <a:lin ang="10800000" scaled="1"/>
                <a:tileRect/>
              </a:gradFill>
              <a:ln w="25400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latinLnBrk="0" hangingPunct="1"/>
                <a:endParaRPr kumimoji="0" lang="zh-CN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Chevron 13"/>
              <p:cNvSpPr/>
              <p:nvPr userDrawn="1"/>
            </p:nvSpPr>
            <p:spPr>
              <a:xfrm flipH="1">
                <a:off x="8894116" y="6355000"/>
                <a:ext cx="249884" cy="360000"/>
              </a:xfrm>
              <a:prstGeom prst="chevron">
                <a:avLst>
                  <a:gd name="adj" fmla="val 50000"/>
                </a:avLst>
              </a:prstGeom>
              <a:gradFill flip="none" rotWithShape="1">
                <a:gsLst>
                  <a:gs pos="0">
                    <a:schemeClr val="accent1">
                      <a:shade val="75000"/>
                    </a:schemeClr>
                  </a:gs>
                  <a:gs pos="100000">
                    <a:schemeClr val="accent1">
                      <a:shade val="50000"/>
                      <a:shade val="20000"/>
                    </a:schemeClr>
                  </a:gs>
                </a:gsLst>
                <a:lin ang="10800000" scaled="1"/>
                <a:tileRect/>
              </a:gradFill>
              <a:ln w="25400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latinLnBrk="0" hangingPunct="1"/>
                <a:endParaRPr kumimoji="0" lang="zh-CN" altLang="en-US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threePt" dir="tl">
                <a:rot lat="0" lon="0" rev="7200000"/>
              </a:lightRig>
            </a:scene3d>
            <a:sp3d contourW="6350">
              <a:contourClr>
                <a:schemeClr val="accent1"/>
              </a:contourClr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570000"/>
            <a:ext cx="1643042" cy="288000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09892A-0574-4753-B3B5-882803074C2D}" type="datetimeFigureOut">
              <a:rPr lang="en-US" smtClean="0"/>
              <a:pPr/>
              <a:t>3/5/2012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43042" y="6570000"/>
            <a:ext cx="4214842" cy="288000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8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72528" y="6570000"/>
            <a:ext cx="571472" cy="288000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fld id="{35100B4B-F5D2-44DD-9A19-A980681504E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xStyles>
    <p:titleStyle>
      <a:lvl1pPr algn="ctr" rtl="0" eaLnBrk="1" latinLnBrk="0" hangingPunct="1">
        <a:spcBef>
          <a:spcPct val="0"/>
        </a:spcBef>
        <a:buNone/>
        <a:defRPr kumimoji="0" lang="zh-CN" altLang="en-US" sz="4400" b="1" kern="1200" dirty="0">
          <a:ln w="11430"/>
          <a:gradFill flip="none" rotWithShape="1">
            <a:gsLst>
              <a:gs pos="0">
                <a:schemeClr val="accent2"/>
              </a:gs>
              <a:gs pos="45000">
                <a:schemeClr val="accent2">
                  <a:tint val="60000"/>
                </a:schemeClr>
              </a:gs>
              <a:gs pos="90000">
                <a:schemeClr val="accent2">
                  <a:tint val="40000"/>
                </a:schemeClr>
              </a:gs>
              <a:gs pos="100000">
                <a:schemeClr val="accent2">
                  <a:tint val="20000"/>
                </a:schemeClr>
              </a:gs>
            </a:gsLst>
            <a:lin ang="5400000" scaled="1"/>
            <a:tileRect/>
          </a:gradFill>
          <a:effectLst>
            <a:outerShdw blurRad="44450" dist="41910" dir="3600000" algn="tl">
              <a:srgbClr val="000000">
                <a:alpha val="50000"/>
              </a:srgbClr>
            </a:outerShdw>
          </a:effectLst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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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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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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500042"/>
            <a:ext cx="7772400" cy="1470025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Александр </a:t>
            </a:r>
            <a:r>
              <a:rPr lang="ru-RU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Блок (1880-1921)</a:t>
            </a:r>
            <a:endParaRPr lang="ru-RU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5984" y="3286124"/>
            <a:ext cx="6400800" cy="1752600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Работу выполнила: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Ученица 8Б класса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Гимназии №2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Мокрушина Катя</a:t>
            </a:r>
          </a:p>
        </p:txBody>
      </p:sp>
      <p:pic>
        <p:nvPicPr>
          <p:cNvPr id="2050" name="Picture 2" descr="C:\Users\Администратор\Desktop\00127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2071678"/>
            <a:ext cx="3500463" cy="40005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928926" y="500042"/>
            <a:ext cx="28356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Детство</a:t>
            </a:r>
          </a:p>
        </p:txBody>
      </p:sp>
      <p:pic>
        <p:nvPicPr>
          <p:cNvPr id="1028" name="Picture 4" descr="C:\Users\Администратор\Desktop\0_3e848_3a316442_X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2071678"/>
            <a:ext cx="2500330" cy="412554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Прямоугольник 7"/>
          <p:cNvSpPr/>
          <p:nvPr/>
        </p:nvSpPr>
        <p:spPr>
          <a:xfrm>
            <a:off x="3929058" y="2214554"/>
            <a:ext cx="4572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endParaRPr lang="ru-RU" dirty="0" smtClean="0"/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Родился 16(28) ноября 1880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Мальчик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был воспитан на стихах А.С. Пушкина, В.А. Жуковского, Я.П. Полонского, А.А. Фета, А.Н.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Апухтина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и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Ап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. Григорьева. 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Сочинять сам он начал очень рано.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С одиннадцати лет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Сашура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(так дома называли Блока) стал ходить в гимназию.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Сашурина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жизнь шла незаметно, и, казалось, детство его никогда не кончится…</a:t>
            </a:r>
          </a:p>
          <a:p>
            <a:pPr>
              <a:buFont typeface="Arial" pitchFamily="34" charset="0"/>
              <a:buChar char="•"/>
            </a:pP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1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14678" y="500042"/>
            <a:ext cx="27414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Юность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3074" name="Picture 2" descr="C:\Users\Администратор\Desktop\blok_10_189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8" y="1571612"/>
            <a:ext cx="3582496" cy="443761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4" name="Прямоугольник 3"/>
          <p:cNvSpPr/>
          <p:nvPr/>
        </p:nvSpPr>
        <p:spPr>
          <a:xfrm>
            <a:off x="500034" y="2000240"/>
            <a:ext cx="407196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Летом 1897 года, во время поездки вместе с матерью и теткой Марией Андреевной на курорт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Бад-Наугейм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, Блок пережил первое юношеское увлечение.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Первая любовь не прошла бесследно, а оставила глубокий след в творчестве Блока. Садовской поэт посвятил ряд стихотворений, вошедших в циклы "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Ante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Lucem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" (1898-1900) и "Через двенадцать лет" (1909-1914). </a:t>
            </a:r>
          </a:p>
          <a:p>
            <a:pPr>
              <a:buFont typeface="Arial" pitchFamily="34" charset="0"/>
              <a:buChar char="•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00232" y="571480"/>
            <a:ext cx="55220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Блок и его жена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786314" y="2071678"/>
            <a:ext cx="407196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В 1903 году Блок женился на Любови Менделеевой, дочери Д. И. Менделеева, героине его первой книги стихов «Стихи о Прекрасной Даме». 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Александр Блок не был постоянен в своих амурных делах и периодически влюблялся в «светских львиц».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Поэт прожил последние годы с Любовью Дмитриевной верным мужем.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098" name="Picture 2" descr="C:\Users\Администратор\Desktop\0_5784f_8d3995ed_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285992"/>
            <a:ext cx="4286280" cy="30182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00100" y="500042"/>
            <a:ext cx="707918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Любовь Дмитриевна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5122" name="Picture 2" descr="C:\Users\Администратор\Desktop\0008-010-Pomnite-Vy-to-eti-dni-eti-sumerk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785926"/>
            <a:ext cx="2723444" cy="4307972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4286248" y="2500306"/>
            <a:ext cx="422389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Актриса, историк балета, автор книги воспоминаний «И быль, и небылицы о Блоке и о себе» и фундаментального исследования «Классический танец».  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Сценический псевдоним — </a:t>
            </a:r>
            <a:r>
              <a:rPr lang="ru-RU" i="1" dirty="0" smtClean="0">
                <a:solidFill>
                  <a:schemeClr val="accent1">
                    <a:lumMod val="75000"/>
                  </a:schemeClr>
                </a:solidFill>
              </a:rPr>
              <a:t>Басаргина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В Первую мировую войну была сестрой милосердия.</a:t>
            </a:r>
          </a:p>
          <a:p>
            <a:pPr>
              <a:buFont typeface="Arial" pitchFamily="34" charset="0"/>
              <a:buChar char="•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28860" y="500042"/>
            <a:ext cx="40418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Творчество</a:t>
            </a:r>
          </a:p>
        </p:txBody>
      </p:sp>
      <p:pic>
        <p:nvPicPr>
          <p:cNvPr id="1026" name="Picture 2" descr="C:\Users\Администратор\Desktop\i_075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6" y="1785926"/>
            <a:ext cx="2714644" cy="385765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Прямоугольник 3"/>
          <p:cNvSpPr/>
          <p:nvPr/>
        </p:nvSpPr>
        <p:spPr>
          <a:xfrm>
            <a:off x="642910" y="2071678"/>
            <a:ext cx="4572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Начинал в духе символизма («Стихи о Прекрасной Даме», 1904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Лирика Блока, по своей «стихийности» близкая музыке, формировалась под воздействием романса. </a:t>
            </a:r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Парадоксальное сочетание мистического и бытового, отрешённого и повседневного вообще характерно для всего творчества Блока в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целом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До революции музыкальность стихов Блока убаюкивала аудиторию, погружала её в некий сомнамбулический сон.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00166" y="571480"/>
            <a:ext cx="619682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Революции 1917г.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18434" name="Picture 2" descr="C:\Users\Администратор\Desktop\088_t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70" y="1643050"/>
            <a:ext cx="2786082" cy="4408358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571472" y="2143116"/>
            <a:ext cx="4572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/>
              <a:t>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Блок отказался от эмиграции, считая, что должен быть с Россией в трудное время. 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В начале мая 1917 года был принят на работу в «Чрезвычайную следственную комиссию для расследования противозаконных по должности действий бывших министров,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главноуправляющих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и прочих высших должностных лиц как гражданских, так и военных и морских ведомств» в должности редактора. 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85728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Послереволюционное творчество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2050" name="Picture 2" descr="C:\Users\Администратор\Desktop\0002-001-I-vot-zazhglas-tvoja-zvezda-Vysoko-nado-mnoju-I-v-bleske-slav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29322" y="2285992"/>
            <a:ext cx="2571768" cy="3800636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571472" y="2571744"/>
            <a:ext cx="4572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В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его произведениях появились интонации отчаянных, хватающих за душу цыганских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песен.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Октябрьскую революцию Блок пытался осмыслить не только в публицистике но и, что особенно показательно, в своей не похожей на всё предыдущее творчество поэме «Двенадцать» (1918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).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Последним воплем отчаяния стала прочитанная Блоком в феврале 1921 года речь на вечере, посвящённом памяти Пушкина.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3108" y="571480"/>
            <a:ext cx="477220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Смерть Блока</a:t>
            </a:r>
            <a:endParaRPr lang="ru-R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19458" name="Picture 2" descr="C:\Users\Администратор\Desktop\blok192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857364"/>
            <a:ext cx="2928958" cy="431353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4" name="Прямоугольник 3"/>
          <p:cNvSpPr/>
          <p:nvPr/>
        </p:nvSpPr>
        <p:spPr>
          <a:xfrm>
            <a:off x="4000496" y="2714620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7 августа 1921 года умер в своей последней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Петроградской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квартире от воспаления сердечных клапанов.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Поэт был похоронен на Смоленском кладбище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Прах Блока был перезахоронен на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Волковском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кладбище.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theme/theme1.xml><?xml version="1.0" encoding="utf-8"?>
<a:theme xmlns:a="http://schemas.openxmlformats.org/drawingml/2006/main" name="Welcome">
  <a:themeElements>
    <a:clrScheme name="Welcome">
      <a:dk1>
        <a:sysClr val="windowText" lastClr="000000"/>
      </a:dk1>
      <a:lt1>
        <a:sysClr val="window" lastClr="FFFFFF"/>
      </a:lt1>
      <a:dk2>
        <a:srgbClr val="00272B"/>
      </a:dk2>
      <a:lt2>
        <a:srgbClr val="F7F7FF"/>
      </a:lt2>
      <a:accent1>
        <a:srgbClr val="006AED"/>
      </a:accent1>
      <a:accent2>
        <a:srgbClr val="0087BF"/>
      </a:accent2>
      <a:accent3>
        <a:srgbClr val="5D974B"/>
      </a:accent3>
      <a:accent4>
        <a:srgbClr val="9DBB3F"/>
      </a:accent4>
      <a:accent5>
        <a:srgbClr val="C77CC7"/>
      </a:accent5>
      <a:accent6>
        <a:srgbClr val="996699"/>
      </a:accent6>
      <a:hlink>
        <a:srgbClr val="E78707"/>
      </a:hlink>
      <a:folHlink>
        <a:srgbClr val="C618BA"/>
      </a:folHlink>
    </a:clrScheme>
    <a:fontScheme name="Welcome">
      <a:majorFont>
        <a:latin typeface="Book Antiqua"/>
        <a:ea typeface=""/>
        <a:cs typeface=""/>
        <a:font script="Jpan" typeface="ＭＳ Ｐゴシック"/>
        <a:font script="Hang" typeface="돋움"/>
        <a:font script="Hans" typeface="华文中宋"/>
        <a:font script="Hant" typeface="微軟正黑體"/>
        <a:font script="Arab" typeface="Times New  Roman"/>
        <a:font script="Hebr" typeface="Times New 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 Cherokee"/>
        <a:font script="Yiii" typeface="Microsoft Yi  Baiti"/>
        <a:font script="Tibt" typeface="Microsoft  Himalaya"/>
        <a:font script="Thaa" typeface="MV Boli"/>
        <a:font script="Deva" typeface="Mangal"/>
        <a:font script="Telu" typeface="Gautami"/>
        <a:font script="Taml" typeface="Latha"/>
        <a:font script="Syrc" typeface="Estrangelo  Edessa"/>
        <a:font script="Orya" typeface="Kalinga"/>
        <a:font script="Mlym" typeface="Kartika"/>
        <a:font script="Laoo" typeface="DokChampa"/>
        <a:font script="Sinh" typeface="Iskoola Pota"/>
        <a:font script="Mong" typeface="Mongolian  Baiti"/>
        <a:font script="Viet" typeface="Times New  Roman"/>
        <a:font script="Uigh" typeface="Microsoft  Uighur"/>
      </a:majorFont>
      <a:minorFont>
        <a:latin typeface="Cambria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 Roman"/>
        <a:font script="Hebr" typeface="Times New 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 Cherokee"/>
        <a:font script="Yiii" typeface="Microsoft Yi  Baiti"/>
        <a:font script="Tibt" typeface="Microsoft  Himalaya"/>
        <a:font script="Thaa" typeface="MV Boli"/>
        <a:font script="Deva" typeface="Mangal"/>
        <a:font script="Telu" typeface="Gautami"/>
        <a:font script="Taml" typeface="Latha"/>
        <a:font script="Syrc" typeface="Estrangelo  Edessa"/>
        <a:font script="Orya" typeface="Kalinga"/>
        <a:font script="Mlym" typeface="Kartika"/>
        <a:font script="Laoo" typeface="DokChampa"/>
        <a:font script="Sinh" typeface="Iskoola Pota"/>
        <a:font script="Mong" typeface="Mongolian  Baiti"/>
        <a:font script="Viet" typeface="Times New  Roman"/>
        <a:font script="Uigh" typeface="Microsoft  Uighur"/>
      </a:minorFont>
    </a:fontScheme>
    <a:fmtScheme name="Welcome">
      <a:fillStyleLst>
        <a:solidFill>
          <a:schemeClr val="phClr">
            <a:tint val="100000"/>
            <a:shade val="100000"/>
            <a:hueMod val="100000"/>
            <a:satMod val="150000"/>
          </a:schemeClr>
        </a:solidFill>
        <a:gradFill rotWithShape="1">
          <a:gsLst>
            <a:gs pos="0">
              <a:schemeClr val="phClr">
                <a:tint val="10000"/>
                <a:shade val="100000"/>
                <a:hueMod val="100000"/>
                <a:satMod val="100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300000"/>
              </a:schemeClr>
            </a:gs>
          </a:gsLst>
          <a:lin ang="16200000" scaled="1"/>
        </a:gradFill>
        <a:gradFill flip="none" rotWithShape="1">
          <a:gsLst>
            <a:gs pos="0">
              <a:schemeClr val="phClr">
                <a:tint val="70000"/>
              </a:schemeClr>
            </a:gs>
            <a:gs pos="30000">
              <a:schemeClr val="phClr">
                <a:tint val="90000"/>
              </a:schemeClr>
            </a:gs>
            <a:gs pos="88000">
              <a:schemeClr val="phClr">
                <a:shade val="30000"/>
              </a:schemeClr>
            </a:gs>
            <a:gs pos="100000">
              <a:schemeClr val="phClr">
                <a:shade val="20000"/>
              </a:schemeClr>
            </a:gs>
          </a:gsLst>
          <a:lin ang="5400000" scaled="1"/>
          <a:tileRect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</a:effectStyle>
        <a:effectStyle>
          <a:effectLst>
            <a:outerShdw blurRad="39000" dist="25400" dir="5400000">
              <a:srgbClr val="000000">
                <a:alpha val="40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prstMaterial="powder">
            <a:bevelT w="152400"/>
            <a:contourClr>
              <a:schemeClr val="phClr"/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30000"/>
                <a:hueMod val="100000"/>
              </a:schemeClr>
            </a:gs>
            <a:gs pos="20000">
              <a:schemeClr val="phClr">
                <a:tint val="100000"/>
                <a:shade val="100000"/>
                <a:hueMod val="100000"/>
              </a:schemeClr>
            </a:gs>
            <a:gs pos="100000">
              <a:schemeClr val="phClr">
                <a:tint val="90000"/>
                <a:shade val="100000"/>
                <a:hueMod val="100000"/>
                <a:satMod val="16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30000"/>
                <a:hueMod val="100000"/>
                <a:satMod val="1600000"/>
              </a:schemeClr>
            </a:gs>
            <a:gs pos="20000">
              <a:schemeClr val="phClr">
                <a:tint val="100000"/>
                <a:shade val="100000"/>
                <a:hueMod val="100000"/>
                <a:satMod val="500000"/>
              </a:schemeClr>
            </a:gs>
            <a:gs pos="100000">
              <a:schemeClr val="phClr">
                <a:tint val="90000"/>
                <a:shade val="100000"/>
                <a:hueMod val="100000"/>
                <a:satMod val="160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Welcome</Template>
  <TotalTime>207</TotalTime>
  <Words>404</Words>
  <Application>Microsoft Office PowerPoint</Application>
  <PresentationFormat>Экран (4:3)</PresentationFormat>
  <Paragraphs>39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Welcome</vt:lpstr>
      <vt:lpstr>Александр Блок (1880-1921)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Александр Блок</dc:title>
  <dc:creator>Пользователь Windows</dc:creator>
  <cp:lastModifiedBy>Пользователь Windows</cp:lastModifiedBy>
  <cp:revision>22</cp:revision>
  <dcterms:created xsi:type="dcterms:W3CDTF">2012-03-04T15:03:42Z</dcterms:created>
  <dcterms:modified xsi:type="dcterms:W3CDTF">2012-03-05T16:53:42Z</dcterms:modified>
</cp:coreProperties>
</file>