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1F203-AD7D-41E2-B005-5363CC1BAC1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106AC-367C-4954-8D09-54F8C078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6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106AC-367C-4954-8D09-54F8C078F8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2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106AC-367C-4954-8D09-54F8C078F8D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0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A8C4A8-61F9-4602-A8E7-E0CFAAC3C563}" type="datetimeFigureOut">
              <a:rPr lang="ru-RU" smtClean="0"/>
              <a:t>27.09.2015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A431AE-B60D-4F0D-9C70-9C161AD56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Презентация для детей </a:t>
            </a:r>
            <a:r>
              <a:rPr lang="ru-RU" sz="3200" dirty="0" smtClean="0"/>
              <a:t>старшего</a:t>
            </a:r>
            <a:r>
              <a:rPr lang="ru-RU" sz="3200" dirty="0"/>
              <a:t> </a:t>
            </a:r>
            <a:r>
              <a:rPr lang="ru-RU" sz="3200" dirty="0" smtClean="0"/>
              <a:t>дошкольного возраста </a:t>
            </a:r>
            <a:r>
              <a:rPr lang="ru-RU" sz="3200" dirty="0" smtClean="0"/>
              <a:t>на тему: «Готовим руку дошкольника к письму»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Презентацию подготовила:</a:t>
            </a:r>
          </a:p>
          <a:p>
            <a:pPr algn="r"/>
            <a:r>
              <a:rPr lang="ru-RU" dirty="0" smtClean="0"/>
              <a:t>воспитатель</a:t>
            </a:r>
          </a:p>
          <a:p>
            <a:pPr algn="r"/>
            <a:r>
              <a:rPr lang="ru-RU" dirty="0" smtClean="0"/>
              <a:t>Иванова Елена Петровна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692696"/>
            <a:ext cx="6362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ГБДОУ детский сад №32 Выборгского района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г. Санкт-Петербурга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Обязательно купите малышу несколько книжек – раскрасок. Постарайтесь не рисовать фломастерами: они не требуют никаких усилий от ребенка и не развивают мышцы пальцев руки. Отдайте предпочтение простым или цветным карандашам. Рисунки для раскрашивания должны быть крупные и понятные, простые и с толстыми контурами.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Раскрашивание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«Пальчиковые» игры – инсценировка каких-либо рифмованных историй, сказок, стихов при помощи пальцев. «</a:t>
            </a: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альчиковая» гимнастика.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Например: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 моей руке пять пальцев,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Пять </a:t>
            </a:r>
            <a:r>
              <a:rPr lang="ru-RU" dirty="0" err="1" smtClean="0">
                <a:solidFill>
                  <a:srgbClr val="002060"/>
                </a:solidFill>
              </a:rPr>
              <a:t>хватальцев</a:t>
            </a:r>
            <a:r>
              <a:rPr lang="ru-RU" dirty="0" smtClean="0">
                <a:solidFill>
                  <a:srgbClr val="002060"/>
                </a:solidFill>
              </a:rPr>
              <a:t>, пять </a:t>
            </a:r>
            <a:r>
              <a:rPr lang="ru-RU" dirty="0" err="1" smtClean="0">
                <a:solidFill>
                  <a:srgbClr val="002060"/>
                </a:solidFill>
              </a:rPr>
              <a:t>держальцев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Чтоб строгать и чтоб пилить,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Чтобы брать и чтоб дарить.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Их не трудно сосчитать: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Раз, два, три, четыре, пять!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А также пальчиковая гимнастика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Тренировка пальцев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Для развития </a:t>
            </a:r>
            <a:r>
              <a:rPr lang="ru-RU" dirty="0" err="1" smtClean="0"/>
              <a:t>сенсомоторики</a:t>
            </a:r>
            <a:r>
              <a:rPr lang="ru-RU" dirty="0" smtClean="0"/>
              <a:t> используйте «пальчиковые» театры. Подобные домашние представления способствуют развитию речи детей, внимательности, а также уверенности в себе.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«Пальчиковые» театры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2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Графические упражнения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7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Штриховки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Дорогие родители!</a:t>
            </a:r>
          </a:p>
          <a:p>
            <a:pPr marL="0" indent="0">
              <a:buNone/>
            </a:pPr>
            <a:r>
              <a:rPr lang="ru-RU" dirty="0" smtClean="0"/>
              <a:t>Старайтесь делать игру – занятием, а любое занятие превращать в увлекательную игру. Хвалите ребенка за любое достижение. Терпения и успехов вам и вашему малышу в трудном деле подготовки к обучению письму!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2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Многие родители согласятся с тем, что первоклашке труднее всего приходится на уроках русского языка. Причины здесь кроются в том, что слабые мышцы пальцев и кистей рук малыша быстро устают. Утомляет также и однообразная работа: палочка, крючок, верхнее соединение, нижнее соединение.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Ребенку нужно быть очень внимательным, сосредоточенным и аккуратным, чтобы в тетрадке появилась «пятерка». Задача пап и мам – помочь ему в этом. Для этого надо начать заниматься с ребенком </a:t>
            </a:r>
            <a:r>
              <a:rPr lang="ru-RU" dirty="0" smtClean="0"/>
              <a:t>еще до школы.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Зачем нужно готовить руку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ребенка к письму?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Лепка</a:t>
            </a:r>
          </a:p>
          <a:p>
            <a:pPr marL="0" indent="0">
              <a:buNone/>
            </a:pPr>
            <a:r>
              <a:rPr lang="ru-RU" dirty="0" smtClean="0"/>
              <a:t>Самый простой и эффективный способ – это лепка из разных материалов: пластилин и паста для лепки, глина, тесто. Лепка развивает у ребенка моторику рук, цветовое восприятие, воображение, фантазию, творческие способности. Существуют безопасные виды пластилина и пасты для лепки. Они сделаны на растительной основе, без вредных добавок. Они очень мягкие, пластичные, не пачкают руки. Лепите простые фигурки. В этом вам помогут книги по лепке.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подготовки руки к письму.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4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Плетение</a:t>
            </a:r>
          </a:p>
          <a:p>
            <a:pPr marL="0" indent="0">
              <a:buNone/>
            </a:pPr>
            <a:r>
              <a:rPr lang="ru-RU" dirty="0" smtClean="0"/>
              <a:t>Предложите ребенку выполнить разные виды плетений из бумаги и ткани, тесьмы. Например: плетеные коврики из бумажных разноцветных полос.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бумагой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3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Техника оригами невероятно полезна: она развивает мелкую моторику, делает пальчики сильными и ловкими, приучает к аккуратности и внимательности, знакомит с конструированием.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Оригами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5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Малыши разрезают прямоугольные листы бумаги на треугольники, каждый из которых скручивается в виде бусины, конец ее проклеивается.</a:t>
            </a:r>
          </a:p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Готовые бусины нанизываются на нитку. Выполняемая работа требует координации, аккуратности, настойчивости, т.е. качеств, необходимых для письма. Можно использовать старые обложки журналов, обрезки цветной бумаги.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Дети изобретают разные по размеру и цвету бусины, нанизывают их на длинную нить.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бус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0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Необходимо научить малыша уверенно пользоваться ножницами. Здесь подойдут следующие упражнения: симметричное вырезание, аппликация, а также вырезание ножницами различных фигурок  из старых открыток, картинок – полезное и увлекательное занятие для будущих школьников (проследите только, чтобы ножницы были достаточно острыми, не заминали края бумаги и с тупыми закругленными концами).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ножницами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Шитье, вышивка, вязание, </a:t>
            </a:r>
            <a:r>
              <a:rPr lang="ru-RU" dirty="0" err="1" smtClean="0"/>
              <a:t>бисероплетение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Начинать лучше с вышивки крестом. Она способствует быстрому развитию пространственного воображения и абстрактного мышления. Используйте наборы для вышивания.  Они обычно сопровождаются картинкой, которая дает ребенку представление о том, что должно получиться в результате.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Занятия рукоделием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6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Рисование различными материалами: ручкой, простым карандашом, цветными карандашами, мелом). Дети в школе неуверенно чувствуют себя у доски, поскольку писать мелом на доске сложнее, чем карандашом на бумаге. Дайте ребенку возможность потренироваться рисовать и писать на доске до школы.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5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172</TotalTime>
  <Words>680</Words>
  <Application>Microsoft Office PowerPoint</Application>
  <PresentationFormat>Экран (4:3)</PresentationFormat>
  <Paragraphs>48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Бумажная</vt:lpstr>
      <vt:lpstr>Волна</vt:lpstr>
      <vt:lpstr>Презентация для детей старшего дошкольного возраста на тему: «Готовим руку дошкольника к письму»</vt:lpstr>
      <vt:lpstr>Зачем нужно готовить руку ребенка к письму?</vt:lpstr>
      <vt:lpstr>Способы подготовки руки к письму.</vt:lpstr>
      <vt:lpstr>Работа с бумагой</vt:lpstr>
      <vt:lpstr>Оригами</vt:lpstr>
      <vt:lpstr>Изготовление бус</vt:lpstr>
      <vt:lpstr>Работа с ножницами</vt:lpstr>
      <vt:lpstr>Занятия рукоделием</vt:lpstr>
      <vt:lpstr>Рисование</vt:lpstr>
      <vt:lpstr>Раскрашивание</vt:lpstr>
      <vt:lpstr>Тренировка пальцев</vt:lpstr>
      <vt:lpstr>«Пальчиковые» театры</vt:lpstr>
      <vt:lpstr>Графические упражнения</vt:lpstr>
      <vt:lpstr>Штриховки</vt:lpstr>
      <vt:lpstr>Заключение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1234</cp:lastModifiedBy>
  <cp:revision>15</cp:revision>
  <dcterms:created xsi:type="dcterms:W3CDTF">2011-03-17T17:31:30Z</dcterms:created>
  <dcterms:modified xsi:type="dcterms:W3CDTF">2015-09-27T16:06:39Z</dcterms:modified>
</cp:coreProperties>
</file>