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60" r:id="rId6"/>
    <p:sldId id="268" r:id="rId7"/>
    <p:sldId id="261" r:id="rId8"/>
    <p:sldId id="269" r:id="rId9"/>
    <p:sldId id="262" r:id="rId10"/>
    <p:sldId id="275" r:id="rId11"/>
    <p:sldId id="270" r:id="rId12"/>
    <p:sldId id="263" r:id="rId13"/>
    <p:sldId id="271" r:id="rId14"/>
    <p:sldId id="264" r:id="rId15"/>
    <p:sldId id="272" r:id="rId16"/>
    <p:sldId id="265" r:id="rId17"/>
    <p:sldId id="273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3092" autoAdjust="0"/>
  </p:normalViewPr>
  <p:slideViewPr>
    <p:cSldViewPr>
      <p:cViewPr varScale="1">
        <p:scale>
          <a:sx n="54" d="100"/>
          <a:sy n="54" d="100"/>
        </p:scale>
        <p:origin x="-8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Рабочий стол User\word\литература\artlib_gallery-17354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7255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387975"/>
            <a:ext cx="7772400" cy="1470025"/>
          </a:xfrm>
        </p:spPr>
        <p:txBody>
          <a:bodyPr/>
          <a:lstStyle/>
          <a:p>
            <a:r>
              <a:rPr lang="ru-RU" dirty="0" smtClean="0"/>
              <a:t>Роль пейзажа на страницах </a:t>
            </a:r>
            <a:r>
              <a:rPr lang="ru-RU" dirty="0" smtClean="0"/>
              <a:t>романа-эпопеи «Тихий Дон»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:\Рабочий стол User\word\литература\42294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Рабочий стол User\word\литература\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том, что пейзаж в романе Шолохова не безразличен человеку и может служить для выражения определенных символов, свидетельствуют многие сцены. Приведем несколько примеров. Отправляясь на побывку домой, Григорий заметил в степи диких гусей. Далее Шолохов рисует красочную картину охоты.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Рабочий стол User\word\литература\adedd6899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68782" y="0"/>
            <a:ext cx="103127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dirty="0" smtClean="0"/>
              <a:t>К концу «Тихого Дона» символические образы природы встречаются все чаще. После одной из стычек бандитов с красноармейцами Григорий лежит в степи, испытывая странное чувство отрешенности и успокоения. С восхищением он любуется цветком, росшим совсем рядом.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Рабочий стол User\word\литература\152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2588" y="-100013"/>
            <a:ext cx="12449176" cy="705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Сходен поэтический строй удивительного и загадочного своей силой образа черного солнца. Черным оно показалось Григорию потому, что в час </a:t>
            </a:r>
            <a:r>
              <a:rPr lang="ru-RU" dirty="0" err="1" smtClean="0"/>
              <a:t>Аксиньиной</a:t>
            </a:r>
            <a:r>
              <a:rPr lang="ru-RU" dirty="0" smtClean="0"/>
              <a:t> смерти физические силы оставили его – свет померк в очах. Смерть коснулась его, виновника смерти Аксиньи и многих других людей, потребовала к себе, – вот что значил для него ужас черного солнца. Не случайно он прощался с Аксиньей, «твердо веря в то, что они расстаются ненадолго».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Рабочий стол User\word\литература\o-00020927-a-000018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37" y="0"/>
            <a:ext cx="9167837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Между тем природа в «Тихом Доне» не только противостоит Григорию и осуждает его, но и призывает к пониманию и сочувствию. Когда Григорий отверг предложение бывшего </a:t>
            </a:r>
            <a:r>
              <a:rPr lang="ru-RU" dirty="0" err="1" smtClean="0"/>
              <a:t>фоминца</a:t>
            </a:r>
            <a:r>
              <a:rPr lang="ru-RU" dirty="0" smtClean="0"/>
              <a:t> Чумакова вновь поискать легкой бандитской жизни, когда решил вернуться к людям, когда впервые за долгое время своего пребывания в лесу чуть заметно улыбнулся – начала оттаивать и природа. Светлая нота в эмоциональной окраске шального пейзажа романа вполне гармонирует с финалом трагедии. Путь Григория завершается окончательным крушением ложной идеи. Но трагедия разрешима, имеет выход.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Рабочий стол User\word\литература\802863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 descr="H:\Рабочий стол User\word\литература\3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1266" name="Picture 2" descr="H:\Рабочий стол User\word\литература\b_8d9e043a807f178a3b4f5db5a5c953b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-1"/>
            <a:ext cx="4929190" cy="5586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абочий стол User\word\литература\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888" y="1428736"/>
            <a:ext cx="4292394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Тонко и проникновенно, во всей своей живой и трепетной достоверности изображает Шолохов родную природу. Пейзаж у него всегда одухотворен.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Рабочий стол User\word\литература\39402120_1234141171_tihiy_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28612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романе «Тихий Дон» шолоховские картины природы приобретают особое идейно-эстетическое наполнение.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Писатель подмечает моменты, когда восприятие природы становится особенно острым и впечатлительным, как бы увиденным впервые. Достаточно вспомнить самые трагические эпизоды романа: зверское убийство казаками красного командира Лихачева. Идя на смерть, он видит красоту весеннего леса.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Рабочий стол User\word\литература\6847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13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Впечатления окружающего мира, вступающие в сознание и героя, и читателя, разряжают крайнее напряжение. Писатель как бы широко распахивает душу читателя для восприятия огромного мира природы, человеческих чувств после сосредоточенного нагнетания художественных средств, устремляющих все внимание к одному необычайно напряженному событию. Вспомним эпизод, когда в степи работают Наталья и Ильинична. Последняя измена Григория окончательно надломила Наталью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Рабочий стол User\word\литература\post-11479-1265038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0157" y="0"/>
            <a:ext cx="102741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Природа движется сама по себе. Люди страдают и радуются своими радостями и печалями. Но вот на миг оба движения совпадают, и проклятье Натальи, усиленное метафоричностью грозовой тучи, звучит необычайно выразительным трагическим взрывом. Здесь параллелизм перестает быть одним из приемов введения пейзажа и вырастает в существенную особенность композиции и характерную черту стиля.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464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Роль пейзажа на страницах романа-эпопеи «Тихий Дон»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пейзажа на страницах романа-ипопеи Тихий Дон</dc:title>
  <cp:lastModifiedBy>Ученик34</cp:lastModifiedBy>
  <cp:revision>12</cp:revision>
  <dcterms:modified xsi:type="dcterms:W3CDTF">2012-03-24T03:32:57Z</dcterms:modified>
</cp:coreProperties>
</file>