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7" autoAdjust="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C1F95-AA95-4BB1-AB5C-AC5E9B9461BE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B6B23-4B58-4528-A1CE-597D00A3D6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B6B23-4B58-4528-A1CE-597D00A3D6F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B6B23-4B58-4528-A1CE-597D00A3D6F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540B1C-ABA7-4039-95C8-982014AAA2AB}" type="datetimeFigureOut">
              <a:rPr lang="ru-RU"/>
              <a:pPr>
                <a:defRPr/>
              </a:pPr>
              <a:t>15.02.2012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8610FC-6136-4E92-B166-8117CC257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A4EEF-9BD6-417C-80C0-36B0C8B768E9}" type="datetimeFigureOut">
              <a:rPr lang="ru-RU"/>
              <a:pPr>
                <a:defRPr/>
              </a:pPr>
              <a:t>15.02.2012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AEC10-BC22-4E18-BA17-B22A55FA7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C5B16-5868-4BF1-98BF-17E8875C1F59}" type="datetimeFigureOut">
              <a:rPr lang="ru-RU"/>
              <a:pPr>
                <a:defRPr/>
              </a:pPr>
              <a:t>15.02.2012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6282A-4A00-4991-ABAC-20C01CF6A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C54AB-B6FE-462F-AFC9-70C83263756B}" type="datetimeFigureOut">
              <a:rPr lang="ru-RU"/>
              <a:pPr>
                <a:defRPr/>
              </a:pPr>
              <a:t>15.02.2012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FCA60-7141-4F54-8CFA-03CCACEA5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DF79F3-5810-404A-A21C-1AB0270F5CC0}" type="datetimeFigureOut">
              <a:rPr lang="ru-RU"/>
              <a:pPr>
                <a:defRPr/>
              </a:pPr>
              <a:t>15.02.2012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80488F-54BF-440E-8E1C-980E887B7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0014-600B-47CC-B2E0-04ADE2F2C5BB}" type="datetimeFigureOut">
              <a:rPr lang="ru-RU"/>
              <a:pPr>
                <a:defRPr/>
              </a:pPr>
              <a:t>15.02.2012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1072C-58F7-447D-8DE0-80FC40C8C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73F25-7B22-440D-9BE7-8152D9B56976}" type="datetimeFigureOut">
              <a:rPr lang="ru-RU"/>
              <a:pPr>
                <a:defRPr/>
              </a:pPr>
              <a:t>15.02.2012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BD238-7515-4732-9BC2-C4F017D6D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579FF-8E45-4953-9925-76D69571DCB9}" type="datetimeFigureOut">
              <a:rPr lang="ru-RU"/>
              <a:pPr>
                <a:defRPr/>
              </a:pPr>
              <a:t>15.02.2012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9ED2B-8C02-4F82-A9E8-A9960EF40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AB8454-C1F9-4EB0-8E1E-47B71EB28F97}" type="datetimeFigureOut">
              <a:rPr lang="ru-RU"/>
              <a:pPr>
                <a:defRPr/>
              </a:pPr>
              <a:t>15.02.2012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C17042-6C80-4E00-B3FF-F340F3586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EB121-83E3-42A9-9228-7686633D45A2}" type="datetimeFigureOut">
              <a:rPr lang="ru-RU"/>
              <a:pPr>
                <a:defRPr/>
              </a:pPr>
              <a:t>15.02.2012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CC28F-DCF4-4F33-B38C-FF45C9A5E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4B966E-6F97-4458-838E-3911BDD59CBA}" type="datetimeFigureOut">
              <a:rPr lang="ru-RU"/>
              <a:pPr>
                <a:defRPr/>
              </a:pPr>
              <a:t>15.02.2012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8222C6-A787-43E6-B660-F6E4821AD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5D3D326-50F1-4907-AE35-B55D6AE17E3F}" type="datetimeFigureOut">
              <a:rPr lang="ru-RU"/>
              <a:pPr>
                <a:defRPr/>
              </a:pPr>
              <a:t>15.02.2012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A491704-C647-485B-AE39-8FBB57AB7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34" r:id="rId7"/>
    <p:sldLayoutId id="2147483727" r:id="rId8"/>
    <p:sldLayoutId id="2147483735" r:id="rId9"/>
    <p:sldLayoutId id="2147483726" r:id="rId10"/>
    <p:sldLayoutId id="2147483725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D75B7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DD56FE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DD56FE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FF5D1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772400" cy="1828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Образы помещиков в поэме Н.В.Гоголя «Мёртвые души»</a:t>
            </a:r>
            <a:endParaRPr lang="ru-RU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183880" cy="105156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Плюшкин</a:t>
            </a:r>
            <a:endParaRPr lang="ru-RU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4" descr="Копия сканирование0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857503"/>
            <a:ext cx="3094052" cy="46352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183880" cy="4470284"/>
          </a:xfrm>
        </p:spPr>
        <p:txBody>
          <a:bodyPr>
            <a:normAutofit lnSpcReduction="10000"/>
          </a:bodyPr>
          <a:lstStyle/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Автор восклицает: «И до какой ничтожности, мелочности, гадости мог снизойти человек! Мог так измениться!...»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Плесенью, пылью, гнилью, смертью так и веет от плюшкинского имения.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476672"/>
            <a:ext cx="31598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Плюшкин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60438" y="4983163"/>
            <a:ext cx="8183562" cy="10525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Сходство Чичикова с помещиками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428596" y="500042"/>
          <a:ext cx="8183562" cy="5872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1781"/>
                <a:gridCol w="4091781"/>
              </a:tblGrid>
              <a:tr h="911822">
                <a:tc>
                  <a:txBody>
                    <a:bodyPr/>
                    <a:lstStyle/>
                    <a:p>
                      <a:pPr algn="ctr"/>
                      <a:r>
                        <a:rPr lang="ru-RU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Помещик, его отличительная черта</a:t>
                      </a:r>
                      <a:endParaRPr lang="ru-RU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Как эта черта проявляется у Чичикова</a:t>
                      </a:r>
                      <a:endParaRPr lang="ru-RU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302603">
                <a:tc>
                  <a:txBody>
                    <a:bodyPr/>
                    <a:lstStyle/>
                    <a:p>
                      <a:r>
                        <a:rPr lang="ru-RU" dirty="0" smtClean="0"/>
                        <a:t>Манилов – слащавость, приторность, неопределённость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 жители города признали Чичикова мужчиной приятным во всех отношениях</a:t>
                      </a:r>
                      <a:endParaRPr lang="ru-RU" dirty="0"/>
                    </a:p>
                  </a:txBody>
                  <a:tcPr anchor="ctr"/>
                </a:tc>
              </a:tr>
              <a:tr h="528278">
                <a:tc>
                  <a:txBody>
                    <a:bodyPr/>
                    <a:lstStyle/>
                    <a:p>
                      <a:r>
                        <a:rPr lang="ru-RU" dirty="0" smtClean="0"/>
                        <a:t>Коробочка – мелочная скаредность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шкатулке</a:t>
                      </a:r>
                      <a:r>
                        <a:rPr lang="ru-RU" baseline="0" dirty="0" smtClean="0"/>
                        <a:t>  всё разложено с такой же старательной педантичностью, как в комоде Настасьи Петровны</a:t>
                      </a:r>
                      <a:endParaRPr lang="ru-RU" dirty="0"/>
                    </a:p>
                  </a:txBody>
                  <a:tcPr anchor="ctr"/>
                </a:tc>
              </a:tr>
              <a:tr h="528278">
                <a:tc>
                  <a:txBody>
                    <a:bodyPr/>
                    <a:lstStyle/>
                    <a:p>
                      <a:r>
                        <a:rPr lang="ru-RU" dirty="0" smtClean="0"/>
                        <a:t>Ноздрёв - самовлюблённость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Желание и умение всем нравиться</a:t>
                      </a:r>
                      <a:endParaRPr lang="ru-RU" dirty="0"/>
                    </a:p>
                  </a:txBody>
                  <a:tcPr anchor="ctr"/>
                </a:tc>
              </a:tr>
              <a:tr h="528278">
                <a:tc>
                  <a:txBody>
                    <a:bodyPr/>
                    <a:lstStyle/>
                    <a:p>
                      <a:r>
                        <a:rPr lang="ru-RU" dirty="0" smtClean="0"/>
                        <a:t>Собакевич – грубая прижимистость и цинизм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 «…никакого прямодушия, ни искренности! Совершенный Собакевич»</a:t>
                      </a:r>
                      <a:endParaRPr lang="ru-RU" dirty="0"/>
                    </a:p>
                  </a:txBody>
                  <a:tcPr anchor="ctr"/>
                </a:tc>
              </a:tr>
              <a:tr h="528278">
                <a:tc>
                  <a:txBody>
                    <a:bodyPr/>
                    <a:lstStyle/>
                    <a:p>
                      <a:r>
                        <a:rPr lang="ru-RU" dirty="0" smtClean="0"/>
                        <a:t>Плюшкин – собирание ненужных вещей и тщательное их хранение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 время осмотра города оторвал афишу, прочитал, свернул и положил в ларчик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530352"/>
            <a:ext cx="3826768" cy="4187952"/>
          </a:xfrm>
        </p:spPr>
        <p:txBody>
          <a:bodyPr>
            <a:noAutofit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Характер Чичикова многогранен, герой оказывается зеркалом того помещика, с которым встречается, потому что в нём есть те же качества, которые составляют основу характеров помещиков.</a:t>
            </a:r>
          </a:p>
        </p:txBody>
      </p:sp>
      <p:pic>
        <p:nvPicPr>
          <p:cNvPr id="3074" name="Picture 2" descr="http://www.zanarod.ru/gazeta/29_06_2010/0004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3600400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365104"/>
            <a:ext cx="8183880" cy="105156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</a:t>
            </a:r>
            <a:br>
              <a:rPr lang="ru-RU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 внимание!</a:t>
            </a:r>
            <a:endParaRPr lang="ru-RU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6" descr="гогль"/>
          <p:cNvSpPr>
            <a:spLocks noChangeArrowheads="1"/>
          </p:cNvSpPr>
          <p:nvPr/>
        </p:nvSpPr>
        <p:spPr bwMode="auto">
          <a:xfrm>
            <a:off x="3203575" y="836613"/>
            <a:ext cx="2714625" cy="31432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57150">
            <a:solidFill>
              <a:srgbClr val="744D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183880" cy="96296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Манилов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4" name="Picture 4" descr="сканирование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571480"/>
            <a:ext cx="3357586" cy="51166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83880" cy="105156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Вывод</a:t>
            </a:r>
            <a:endParaRPr lang="ru-RU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183880" cy="4827474"/>
          </a:xfrm>
        </p:spPr>
        <p:txBody>
          <a:bodyPr>
            <a:normAutofit lnSpcReduction="1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Вместо настоящего чувства – у Манилова «приятная улыбка», приторная любезность и чувствительная фраза;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Вместо мысли – какие-то бессвязные, глупые размышления;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Вместо деятельности – или пустые мечты, или такие результаты «труда», как «горки выбитой из трубки золы, расставленные не без старания очень красивыми рядками».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49274"/>
            <a:ext cx="8183880" cy="105156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Коробочка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4" name="Picture 4" descr="скан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785794"/>
            <a:ext cx="3682996" cy="44264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8183880" cy="5398978"/>
          </a:xfrm>
        </p:spPr>
        <p:txBody>
          <a:bodyPr>
            <a:normAutofit fontScale="92500" lnSpcReduction="10000"/>
          </a:bodyPr>
          <a:lstStyle/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«Дубинноголовая» Коробочка – воплощение тех традиций, которые сложились у захолустных мелких помещиков, ведущих натуральное хозяйство.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Она представитель уходящей, умирающей России, и в ней самой нет жизни, так как она обращена не в будущее, а в прошлое.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086" y="5429264"/>
            <a:ext cx="8183880" cy="105156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Ноздрев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4" name="Picture 4" descr="Копия скан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000108"/>
            <a:ext cx="3771507" cy="45108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13226"/>
          </a:xfrm>
        </p:spPr>
        <p:txBody>
          <a:bodyPr>
            <a:normAutofit lnSpcReduction="10000"/>
          </a:bodyPr>
          <a:lstStyle/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 целом Ноздрёв – малоприятный человек, так как понятия чести, совести, человеческого достоинства у него полностью отсутствуют.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Энергия Ноздрёва превратилась в скандальную суету, бесцельную и разрушительную.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77836"/>
            <a:ext cx="8183880" cy="105156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Собакевич</a:t>
            </a:r>
            <a:endParaRPr lang="ru-RU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5" descr="сканирование0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642918"/>
            <a:ext cx="2870193" cy="46984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Автор подчёркивает корыстолюбие, узость интересов, косность помещика.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Сила и прочность Собакевича ведут к скованности, неуклюжести, неподвижности.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 bwMode="auto">
        <a:blipFill dpi="0" rotWithShape="1">
          <a:blip xmlns:r="http://schemas.openxmlformats.org/officeDocument/2006/relationships" r:embed="rId2"/>
          <a:srcRect/>
          <a:stretch>
            <a:fillRect/>
          </a:stretch>
        </a:blipFill>
        <a:ln w="57150">
          <a:solidFill>
            <a:srgbClr val="744D00"/>
          </a:solidFill>
          <a:miter lim="800000"/>
          <a:headEnd/>
          <a:tailEnd/>
        </a:ln>
        <a:effectLst/>
      </a:spPr>
      <a:bodyPr wrap="none" anchor="ctr"/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335</Words>
  <Application>Microsoft Office PowerPoint</Application>
  <PresentationFormat>Экран (4:3)</PresentationFormat>
  <Paragraphs>36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Образы помещиков в поэме Н.В.Гоголя «Мёртвые души»</vt:lpstr>
      <vt:lpstr>Манилов</vt:lpstr>
      <vt:lpstr>Вывод</vt:lpstr>
      <vt:lpstr>Коробочка</vt:lpstr>
      <vt:lpstr>Слайд 5</vt:lpstr>
      <vt:lpstr>Ноздрев</vt:lpstr>
      <vt:lpstr>Слайд 7</vt:lpstr>
      <vt:lpstr>Собакевич</vt:lpstr>
      <vt:lpstr>Слайд 9</vt:lpstr>
      <vt:lpstr>Плюшкин</vt:lpstr>
      <vt:lpstr>Слайд 11</vt:lpstr>
      <vt:lpstr>Сходство Чичикова с помещиками</vt:lpstr>
      <vt:lpstr>Слайд 13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Образы помещиков</dc:title>
  <dc:subject>Мертвые души</dc:subject>
  <dc:creator>Сухоненко н.А.</dc:creator>
  <cp:lastModifiedBy>123</cp:lastModifiedBy>
  <cp:revision>22</cp:revision>
  <dcterms:created xsi:type="dcterms:W3CDTF">2009-01-29T12:49:52Z</dcterms:created>
  <dcterms:modified xsi:type="dcterms:W3CDTF">2012-02-15T14:16:38Z</dcterms:modified>
</cp:coreProperties>
</file>