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7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62B79-77DD-413B-91F1-1C33A7075332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974B2-8063-41AA-97D5-281FE7C1D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C309-1187-4548-AD0C-62F1347301A4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5550-007E-4CB3-851D-02192F37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C309-1187-4548-AD0C-62F1347301A4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5550-007E-4CB3-851D-02192F37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C309-1187-4548-AD0C-62F1347301A4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5550-007E-4CB3-851D-02192F37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C309-1187-4548-AD0C-62F1347301A4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5550-007E-4CB3-851D-02192F37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C309-1187-4548-AD0C-62F1347301A4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5550-007E-4CB3-851D-02192F37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C309-1187-4548-AD0C-62F1347301A4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5550-007E-4CB3-851D-02192F37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C309-1187-4548-AD0C-62F1347301A4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5550-007E-4CB3-851D-02192F37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C309-1187-4548-AD0C-62F1347301A4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5550-007E-4CB3-851D-02192F37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C309-1187-4548-AD0C-62F1347301A4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5550-007E-4CB3-851D-02192F37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C309-1187-4548-AD0C-62F1347301A4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5550-007E-4CB3-851D-02192F37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C309-1187-4548-AD0C-62F1347301A4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5550-007E-4CB3-851D-02192F37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C309-1187-4548-AD0C-62F1347301A4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C5550-007E-4CB3-851D-02192F37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____________Microsoft_Office_PowerPoint_97-20031.ppt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аблон\Книги 2\knigi-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65576">
            <a:off x="2168524" y="4195616"/>
            <a:ext cx="4714908" cy="1768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Урок литературы 6 класс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читель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Секарева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И.В.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МОУ СОШ№2 Карасукского района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Карасук Новосибирской обл.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714356"/>
            <a:ext cx="4643470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В.Г. Распутин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«Уроки французского»</a:t>
            </a:r>
          </a:p>
          <a:p>
            <a:pPr algn="ctr"/>
            <a:r>
              <a:rPr lang="ru-RU" sz="2400" dirty="0"/>
              <a:t> 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794"/>
          <a:ext cx="9144000" cy="6857206"/>
        </p:xfrm>
        <a:graphic>
          <a:graphicData uri="http://schemas.openxmlformats.org/presentationml/2006/ole">
            <p:oleObj spid="_x0000_s2050" name="Презентация" r:id="rId3" imgW="4568900" imgH="3425883" progId="PowerPoint.Show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3108" y="0"/>
            <a:ext cx="6786610" cy="5000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Секарева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Ирина Васильевна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714356"/>
            <a:ext cx="6215106" cy="5929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Цель:</a:t>
            </a:r>
          </a:p>
          <a:p>
            <a:pPr algn="just"/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ознакомиться с фактами биографии и творчеством писателя.</a:t>
            </a:r>
          </a:p>
          <a:p>
            <a:pPr algn="just"/>
            <a:endParaRPr lang="ru-RU" sz="3200" dirty="0"/>
          </a:p>
          <a:p>
            <a:pPr algn="just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42"/>
            <a:ext cx="1214446" cy="61436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В.Г. Распутин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1937г.р.</a:t>
            </a:r>
          </a:p>
          <a:p>
            <a:pPr algn="ctr"/>
            <a:endParaRPr lang="ru-RU" dirty="0"/>
          </a:p>
        </p:txBody>
      </p:sp>
      <p:pic>
        <p:nvPicPr>
          <p:cNvPr id="7" name="Picture 4" descr="108312355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4286256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857232"/>
            <a:ext cx="628654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571480"/>
            <a:ext cx="628654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2500298" y="500042"/>
            <a:ext cx="6286543" cy="6072230"/>
            <a:chOff x="2714612" y="642918"/>
            <a:chExt cx="6069766" cy="571078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714612" y="642918"/>
              <a:ext cx="6000792" cy="564360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108312355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14612" y="1428736"/>
              <a:ext cx="6069766" cy="4924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2786050" y="785794"/>
              <a:ext cx="4572000" cy="16312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Родился Валентин Григорьевич Распутин в поселке Усть-Уда, в трехстах километрах от Иркутска. 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деревне с красивым, напевным именем </a:t>
              </a:r>
              <a:r>
                <a:rPr lang="ru-RU" sz="2000" b="1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Атланка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ru-RU" sz="2000" b="1" i="1" dirty="0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500042"/>
            <a:ext cx="628654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571480"/>
            <a:ext cx="642942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/>
          <a:srcRect l="32227" t="29297" r="29687" b="18945"/>
          <a:stretch>
            <a:fillRect/>
          </a:stretch>
        </p:blipFill>
        <p:spPr bwMode="auto">
          <a:xfrm>
            <a:off x="2442339" y="500042"/>
            <a:ext cx="634450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5429256" y="4643446"/>
            <a:ext cx="3286148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Рассказ написан в 1973 году и опубликован в газете «Сельская молодёжь».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Носит автобиографический характер.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794"/>
          <a:ext cx="9144000" cy="6857206"/>
        </p:xfrm>
        <a:graphic>
          <a:graphicData uri="http://schemas.openxmlformats.org/presentationml/2006/ole">
            <p:oleObj spid="_x0000_s9218" name="Презентация" r:id="rId3" imgW="4568900" imgH="3425883" progId="PowerPoint.Show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3108" y="0"/>
            <a:ext cx="6786610" cy="5000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Секарева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Ирина Васильевна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42"/>
            <a:ext cx="1214446" cy="61436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В.Г. Распутин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1937г.р.</a:t>
            </a:r>
          </a:p>
          <a:p>
            <a:pPr algn="ctr"/>
            <a:endParaRPr lang="ru-RU" dirty="0"/>
          </a:p>
        </p:txBody>
      </p:sp>
      <p:pic>
        <p:nvPicPr>
          <p:cNvPr id="7" name="Picture 4" descr="108312355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4286256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2500298" y="642918"/>
            <a:ext cx="6072230" cy="6000792"/>
            <a:chOff x="2500298" y="642918"/>
            <a:chExt cx="6072230" cy="600079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500298" y="642918"/>
              <a:ext cx="6072230" cy="60007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71736" y="785794"/>
              <a:ext cx="5570563" cy="76944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4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Тема и идея рассказа</a:t>
              </a:r>
            </a:p>
          </p:txBody>
        </p:sp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2500298" y="1643050"/>
              <a:ext cx="6000792" cy="400052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</a:t>
              </a: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Тема </a:t>
              </a: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произведения – жизнь в послевоенные годы. Писатель концентрирует внимание читателя на нравственном, духовном опыте человека как наиболее ценном, чем владеют люди, что скрепляет поколения.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</a:t>
              </a: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Идея </a:t>
              </a: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рассказа «Уроки французского» - самоотверженная и бескорыстная доброта – вечная человеческая ценность.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13" name="Picture 8" descr="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5072075"/>
            <a:ext cx="2376942" cy="17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571480"/>
            <a:ext cx="635798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147</Words>
  <Application>Microsoft Office PowerPoint</Application>
  <PresentationFormat>Экран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Презентация</vt:lpstr>
      <vt:lpstr>Слайд 1</vt:lpstr>
      <vt:lpstr>Слайд 2</vt:lpstr>
      <vt:lpstr>Слайд 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2011-03-09T13:04:44Z</dcterms:created>
  <dcterms:modified xsi:type="dcterms:W3CDTF">2011-03-09T14:51:46Z</dcterms:modified>
</cp:coreProperties>
</file>