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5" r:id="rId4"/>
    <p:sldId id="266" r:id="rId5"/>
    <p:sldId id="267" r:id="rId6"/>
    <p:sldId id="26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3ACD8D1-42DA-4E20-AE06-B8013E6200CE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C0499A9-4D35-439D-9AFB-1299D776F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D8D1-42DA-4E20-AE06-B8013E6200CE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99A9-4D35-439D-9AFB-1299D776F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D8D1-42DA-4E20-AE06-B8013E6200CE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99A9-4D35-439D-9AFB-1299D776F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D8D1-42DA-4E20-AE06-B8013E6200CE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99A9-4D35-439D-9AFB-1299D776F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D8D1-42DA-4E20-AE06-B8013E6200CE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99A9-4D35-439D-9AFB-1299D776F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D8D1-42DA-4E20-AE06-B8013E6200CE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99A9-4D35-439D-9AFB-1299D776F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ACD8D1-42DA-4E20-AE06-B8013E6200CE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0499A9-4D35-439D-9AFB-1299D776FF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3ACD8D1-42DA-4E20-AE06-B8013E6200CE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C0499A9-4D35-439D-9AFB-1299D776F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D8D1-42DA-4E20-AE06-B8013E6200CE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99A9-4D35-439D-9AFB-1299D776F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D8D1-42DA-4E20-AE06-B8013E6200CE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99A9-4D35-439D-9AFB-1299D776F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D8D1-42DA-4E20-AE06-B8013E6200CE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99A9-4D35-439D-9AFB-1299D776F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3ACD8D1-42DA-4E20-AE06-B8013E6200CE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C0499A9-4D35-439D-9AFB-1299D776F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3.png"/><Relationship Id="rId7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image" Target="../media/image5.png"/><Relationship Id="rId4" Type="http://schemas.openxmlformats.org/officeDocument/2006/relationships/image" Target="../media/image4.gif"/><Relationship Id="rId9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hyperlink" Target="http://demiart.ru/forum/uploads2/post-216855-1227808102.jpg" TargetMode="External"/><Relationship Id="rId2" Type="http://schemas.openxmlformats.org/officeDocument/2006/relationships/hyperlink" Target="http://fantasyflash.ru/anime/text/image/text46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oznayka.ru/uploads/logic/labyrinth-1.jpg" TargetMode="External"/><Relationship Id="rId5" Type="http://schemas.openxmlformats.org/officeDocument/2006/relationships/hyperlink" Target="http://allday.ru/uploads/posts/2009-08/1249158743_leto-kopiya.jpg" TargetMode="External"/><Relationship Id="rId4" Type="http://schemas.openxmlformats.org/officeDocument/2006/relationships/hyperlink" Target="http://fantasyflash.ru/anime/flowers/image/f111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71868" y="1357298"/>
            <a:ext cx="426950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i="1" dirty="0" smtClean="0"/>
              <a:t>Урок  литературы</a:t>
            </a:r>
          </a:p>
          <a:p>
            <a:pPr algn="ctr"/>
            <a:r>
              <a:rPr lang="ru-RU" sz="2400" i="1" dirty="0" smtClean="0"/>
              <a:t>6 класс</a:t>
            </a:r>
          </a:p>
          <a:p>
            <a:pPr algn="ctr"/>
            <a:r>
              <a:rPr lang="ru-RU" sz="2400" i="1" dirty="0" smtClean="0"/>
              <a:t>Учитель </a:t>
            </a:r>
            <a:r>
              <a:rPr lang="ru-RU" sz="2400" i="1" dirty="0" err="1" smtClean="0"/>
              <a:t>Секарева</a:t>
            </a:r>
            <a:r>
              <a:rPr lang="ru-RU" sz="2400" i="1" dirty="0" smtClean="0"/>
              <a:t> И.В.</a:t>
            </a:r>
          </a:p>
          <a:p>
            <a:pPr algn="ctr"/>
            <a:r>
              <a:rPr lang="ru-RU" sz="2400" i="1" dirty="0" smtClean="0"/>
              <a:t>Сочинение </a:t>
            </a:r>
          </a:p>
          <a:p>
            <a:pPr algn="ctr"/>
            <a:r>
              <a:rPr lang="ru-RU" sz="2400" i="1" dirty="0" smtClean="0"/>
              <a:t>по творчеству В.Г. Распутина</a:t>
            </a:r>
          </a:p>
          <a:p>
            <a:pPr algn="ctr"/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7715272" y="6286520"/>
            <a:ext cx="1285884" cy="57148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b="19237"/>
          <a:stretch>
            <a:fillRect/>
          </a:stretch>
        </p:blipFill>
        <p:spPr bwMode="auto">
          <a:xfrm>
            <a:off x="2928926" y="214290"/>
            <a:ext cx="6038124" cy="6000768"/>
          </a:xfrm>
          <a:prstGeom prst="ellipse">
            <a:avLst/>
          </a:prstGeom>
          <a:gradFill>
            <a:gsLst>
              <a:gs pos="0">
                <a:srgbClr val="DDEBCF">
                  <a:alpha val="47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Овал 15"/>
          <p:cNvSpPr/>
          <p:nvPr/>
        </p:nvSpPr>
        <p:spPr>
          <a:xfrm>
            <a:off x="4837660" y="2071677"/>
            <a:ext cx="2239990" cy="2213979"/>
          </a:xfrm>
          <a:prstGeom prst="ellipse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837660" y="2071677"/>
            <a:ext cx="2239990" cy="2213979"/>
          </a:xfrm>
          <a:prstGeom prst="ellipse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14" descr="http://fantasyflash.ru/anime/flowers/image/f11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94850" y="2857495"/>
            <a:ext cx="1475986" cy="1475988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857224" y="3714752"/>
            <a:ext cx="3143272" cy="8222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Удачи!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0" y="642918"/>
            <a:ext cx="7000924" cy="3571900"/>
          </a:xfrm>
          <a:prstGeom prst="cloudCallout">
            <a:avLst>
              <a:gd name="adj1" fmla="val 12098"/>
              <a:gd name="adj2" fmla="val 75214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Предстоит написать сочинение! А что для этого нужно?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 первую очередь выбрать тему.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Посмотрю, что за темы…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785786" y="571480"/>
            <a:ext cx="7572396" cy="4562484"/>
          </a:xfrm>
          <a:prstGeom prst="cloudCallout">
            <a:avLst>
              <a:gd name="adj1" fmla="val 38555"/>
              <a:gd name="adj2" fmla="val 52602"/>
            </a:avLst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 темами определились!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Теперь составим план. С ним легче писать: не упустишь что-нибудь да и не повторишься в своих высказываниях.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1071538" y="500042"/>
            <a:ext cx="6286544" cy="4929198"/>
          </a:xfrm>
          <a:prstGeom prst="cloudCallout">
            <a:avLst>
              <a:gd name="adj1" fmla="val 78135"/>
              <a:gd name="adj2" fmla="val 8045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План составлен.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А теперь подумаем, как лучше написать вступление.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О чём оно может быть?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934358">
            <a:off x="2424115" y="5559083"/>
            <a:ext cx="803805" cy="80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Выноска-облако 11"/>
          <p:cNvSpPr/>
          <p:nvPr/>
        </p:nvSpPr>
        <p:spPr>
          <a:xfrm>
            <a:off x="1643042" y="571480"/>
            <a:ext cx="5348358" cy="4929198"/>
          </a:xfrm>
          <a:prstGeom prst="cloudCallout">
            <a:avLst>
              <a:gd name="adj1" fmla="val 71017"/>
              <a:gd name="adj2" fmla="val -16892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Большая ответственность – правильно раскрыть тему сочинения. Нужно ещё раз вспомнить, о чём нужно писать. Загляну -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ка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ещё раз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785786" y="642918"/>
            <a:ext cx="5991268" cy="4929198"/>
          </a:xfrm>
          <a:prstGeom prst="cloudCallout">
            <a:avLst>
              <a:gd name="adj1" fmla="val 23729"/>
              <a:gd name="adj2" fmla="val -55210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Кажется, всё идёт к завершению…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Осталось написать заключение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1142976" y="1142984"/>
            <a:ext cx="5357850" cy="4929198"/>
          </a:xfrm>
          <a:prstGeom prst="cloudCallout">
            <a:avLst>
              <a:gd name="adj1" fmla="val -1551"/>
              <a:gd name="adj2" fmla="val 1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А теперь необходимо проверить черновик и можно аккуратно переписывать.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А потом не забыть проверить ещё раз!</a:t>
            </a:r>
          </a:p>
        </p:txBody>
      </p:sp>
      <p:sp>
        <p:nvSpPr>
          <p:cNvPr id="19" name="Овал 18">
            <a:hlinkClick r:id="rId6" action="ppaction://hlinksldjump"/>
          </p:cNvPr>
          <p:cNvSpPr/>
          <p:nvPr/>
        </p:nvSpPr>
        <p:spPr>
          <a:xfrm>
            <a:off x="7000892" y="6286520"/>
            <a:ext cx="2143108" cy="5714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4643438" y="6286520"/>
            <a:ext cx="2071670" cy="5714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7" action="ppaction://hlinksldjump"/>
              </a:rPr>
              <a:t>вступление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0" y="5715016"/>
            <a:ext cx="1357290" cy="5714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8" action="ppaction://hlinksldjump"/>
              </a:rPr>
              <a:t>Темы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1500166" y="6286520"/>
            <a:ext cx="1357290" cy="5714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9" action="ppaction://hlinksldjump"/>
              </a:rPr>
              <a:t>План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90751E-6 L 0.05451 0.02774 C 0.06892 0.03306 0.06719 0.03306 0.07482 0.03514 C 0.08212 0.03838 0.09062 0.04254 0.09896 0.04578 C 0.10694 0.04902 0.11337 0.05225 0.12482 0.05341 C 0.13628 0.05456 0.15746 0.0548 0.16788 0.04994 C 0.1783 0.04508 0.17465 0.03352 0.18767 0.02474 L 0.20087 -0.05596 " pathEditMode="relative" rAng="0" ptsTypes="FfafaaFF">
                                      <p:cBhvr>
                                        <p:cTn id="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94 -0.05411 L 0.20625 -0.05411 C 0.2092 -0.05411 0.21441 -0.05365 0.225 -0.05365 C 0.23403 -0.0518 0.24791 -0.04648 0.26093 -0.04301 C 0.27396 -0.03954 0.29062 -0.03469 0.30364 -0.03214 C 0.31666 -0.0296 0.32725 -0.02729 0.33958 -0.02775 L 0.37743 -0.03446 L 0.40034 -0.03862 L 0.41996 -0.04972 L 0.43958 -0.06266 L 0.45278 -0.07145 " pathEditMode="relative" rAng="0" ptsTypes="FfaaaFAAAAF">
                                      <p:cBhvr>
                                        <p:cTn id="2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278 -0.07145 L 0.50191 -0.10197 L 0.53142 -0.1392 C 0.55087 -0.16 0.56545 -0.18844 0.57413 -0.20255 C 0.58281 -0.21665 0.57899 -0.20902 0.58385 -0.22428 C 0.58871 -0.23954 0.59826 -0.27168 0.60364 -0.29411 L 0.61666 -0.35954 L 0.61996 -0.43816 " pathEditMode="relative" rAng="0" ptsTypes="FAfaaFAF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-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996 -0.43816 L 0.59201 -0.43816 C 0.5875 -0.43816 0.58264 -0.43746 0.57968 -0.43654 C 0.57621 -0.43469 0.5743 -0.43284 0.57205 -0.43099 C 0.56111 -0.42937 0.57083 -0.42937 0.56545 -0.42937 L 0.55573 -0.42474 L 0.54375 -0.39862 " pathEditMode="relative" rAng="0" ptsTypes="FfafFAF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375 -0.39862 L 0.53298 -0.45388 C 0.53298 -0.46544 0.52968 -0.48879 0.52153 -0.50405 C 0.51857 -0.52324 0.51319 -0.52625 0.50989 -0.53665 L 0.47725 -0.58474 " pathEditMode="relative" rAng="0" ptsTypes="FffFF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673 -0.58474 L 0.38767 -0.64555 C 0.36875 -0.66058 0.37344 -0.67307 0.36962 -0.68255 C 0.3658 -0.69203 0.37135 -0.69249 0.36475 -0.7022 C 0.35816 -0.71191 0.34705 -0.73387 0.33038 -0.7415 C 0.31007 -0.76023 0.2816 -0.74775 0.26475 -0.74821 L 0.20573 -0.72624 " pathEditMode="relative" rAng="0" ptsTypes="FfaafFF">
                                      <p:cBhvr>
                                        <p:cTn id="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-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73 -0.72624 L 0.15486 -0.6652 C 0.14913 -0.65064 0.1441 -0.64971 0.1401 -0.64324 C 0.13611 -0.63676 0.13333 -0.63145 0.13038 -0.6259 C 0.12708 -0.6215 0.12535 -0.61827 0.12205 -0.61064 C 0.11875 -0.60301 0.11146 -0.58636 0.11059 -0.58012 " pathEditMode="relative" rAng="0" ptsTypes="FfafaF">
                                      <p:cBhvr>
                                        <p:cTn id="10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59 -0.58012 L 0.12916 -0.56809 L 0.15 -0.55607 C 0.15972 -0.55052 0.17864 -0.53966 0.18767 -0.53411 C 0.1967 -0.52856 0.1993 -0.52601 0.20416 -0.52324 C 0.20903 -0.52046 0.21232 -0.52 0.21719 -0.51676 L 0.23368 -0.50359 " pathEditMode="relative" rAng="0" ptsTypes="FAfaaFF">
                                      <p:cBhvr>
                                        <p:cTn id="10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368 -0.50359 L 0.2776 -0.34775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000"/>
                            </p:stCondLst>
                            <p:childTnLst>
                              <p:par>
                                <p:cTn id="1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Темы сочинений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2928934"/>
            <a:ext cx="4043362" cy="384645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Образ учительницы Лидии Михайловны (по рассказу В.Г.Распутина «Уроки французского»).</a:t>
            </a:r>
            <a:endParaRPr lang="ru-RU" sz="28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3286124"/>
            <a:ext cx="4038600" cy="34892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Путь героя рассказа В.Г.Распутина «Уроки французского» - путь поисков истины.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7358082" y="6000768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1357298"/>
            <a:ext cx="4572032" cy="5715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Тип речи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786050" y="2000240"/>
            <a:ext cx="571504" cy="21431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00034" y="2285992"/>
            <a:ext cx="3500462" cy="5000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Повествование с элементами рассуждения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00562" y="2357430"/>
            <a:ext cx="3500462" cy="5000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Рассуждение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786314" y="2000240"/>
            <a:ext cx="428628" cy="2857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6429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0370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II</a:t>
            </a:r>
            <a:r>
              <a:rPr lang="ru-RU" dirty="0" smtClean="0"/>
              <a:t> Образ Лидии Михайловны.</a:t>
            </a:r>
          </a:p>
          <a:p>
            <a:pPr>
              <a:buNone/>
            </a:pPr>
            <a:r>
              <a:rPr lang="ru-RU" dirty="0" smtClean="0"/>
              <a:t>     1. Портрет.</a:t>
            </a:r>
          </a:p>
          <a:p>
            <a:pPr>
              <a:buNone/>
            </a:pPr>
            <a:r>
              <a:rPr lang="ru-RU" dirty="0" smtClean="0"/>
              <a:t>     2. Черты характера:</a:t>
            </a:r>
          </a:p>
          <a:p>
            <a:pPr>
              <a:buNone/>
            </a:pPr>
            <a:r>
              <a:rPr lang="ru-RU" dirty="0" smtClean="0"/>
              <a:t>         а) доброта;</a:t>
            </a:r>
          </a:p>
          <a:p>
            <a:pPr>
              <a:buNone/>
            </a:pPr>
            <a:r>
              <a:rPr lang="ru-RU" dirty="0" smtClean="0"/>
              <a:t>         б) чуткость;</a:t>
            </a:r>
          </a:p>
          <a:p>
            <a:pPr>
              <a:buNone/>
            </a:pPr>
            <a:r>
              <a:rPr lang="ru-RU" dirty="0" smtClean="0"/>
              <a:t>         в) любовь к своему предмету;</a:t>
            </a:r>
          </a:p>
          <a:p>
            <a:pPr>
              <a:buNone/>
            </a:pPr>
            <a:r>
              <a:rPr lang="ru-RU" dirty="0" smtClean="0"/>
              <a:t>        г) готовность прийти на помощь.</a:t>
            </a:r>
          </a:p>
          <a:p>
            <a:pPr>
              <a:buNone/>
            </a:pPr>
            <a:r>
              <a:rPr lang="ru-RU" dirty="0" smtClean="0"/>
              <a:t>   3. Поступок учительницы.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396565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II </a:t>
            </a:r>
            <a:r>
              <a:rPr lang="ru-RU" b="1" dirty="0" smtClean="0"/>
              <a:t>Путь героя рассказа В.Г. Распутина «Уроки французского» – путь поисков истины.</a:t>
            </a:r>
          </a:p>
          <a:p>
            <a:pPr>
              <a:buNone/>
            </a:pPr>
            <a:r>
              <a:rPr lang="ru-RU" b="1" dirty="0" smtClean="0"/>
              <a:t>      1. Портрет героя.</a:t>
            </a:r>
          </a:p>
          <a:p>
            <a:pPr>
              <a:buNone/>
            </a:pPr>
            <a:r>
              <a:rPr lang="ru-RU" b="1" dirty="0" smtClean="0"/>
              <a:t>       2. В новой школе.</a:t>
            </a:r>
          </a:p>
          <a:p>
            <a:pPr>
              <a:buNone/>
            </a:pPr>
            <a:r>
              <a:rPr lang="ru-RU" b="1" dirty="0" smtClean="0"/>
              <a:t>       3. Одиночество.</a:t>
            </a:r>
          </a:p>
          <a:p>
            <a:pPr>
              <a:buNone/>
            </a:pPr>
            <a:r>
              <a:rPr lang="ru-RU" b="1" dirty="0" smtClean="0"/>
              <a:t>       4. Голод.</a:t>
            </a:r>
          </a:p>
          <a:p>
            <a:pPr>
              <a:buNone/>
            </a:pPr>
            <a:r>
              <a:rPr lang="ru-RU" b="1" dirty="0" smtClean="0"/>
              <a:t>       5. Игра на пустыре.</a:t>
            </a:r>
          </a:p>
          <a:p>
            <a:pPr>
              <a:buNone/>
            </a:pPr>
            <a:r>
              <a:rPr lang="ru-RU" b="1" dirty="0" smtClean="0"/>
              <a:t>       6. Проблемы с французским.</a:t>
            </a:r>
          </a:p>
          <a:p>
            <a:pPr>
              <a:buNone/>
            </a:pPr>
            <a:r>
              <a:rPr lang="ru-RU" b="1" dirty="0" smtClean="0"/>
              <a:t>       7. Посылка.</a:t>
            </a:r>
          </a:p>
          <a:p>
            <a:pPr>
              <a:buNone/>
            </a:pPr>
            <a:r>
              <a:rPr lang="ru-RU" b="1" dirty="0" smtClean="0"/>
              <a:t>       8. Игра в «</a:t>
            </a:r>
            <a:r>
              <a:rPr lang="ru-RU" b="1" dirty="0" err="1" smtClean="0"/>
              <a:t>замеряшки</a:t>
            </a:r>
            <a:r>
              <a:rPr lang="ru-RU" b="1" dirty="0" smtClean="0"/>
              <a:t>».</a:t>
            </a:r>
          </a:p>
          <a:p>
            <a:pPr>
              <a:buNone/>
            </a:pPr>
            <a:r>
              <a:rPr lang="ru-RU" b="1" dirty="0" smtClean="0"/>
              <a:t>       9. Яблоки.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214422"/>
            <a:ext cx="8358246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ru-RU" dirty="0" smtClean="0">
                <a:solidFill>
                  <a:schemeClr val="tx1"/>
                </a:solidFill>
              </a:rPr>
              <a:t>Автобиографичность рассказа В.Г. Распутина «Уроки французского».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6072206"/>
            <a:ext cx="8072494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III </a:t>
            </a:r>
            <a:r>
              <a:rPr lang="ru-RU" dirty="0" smtClean="0">
                <a:solidFill>
                  <a:schemeClr val="tx1"/>
                </a:solidFill>
              </a:rPr>
              <a:t>Уроки доброты, запомнившиеся на всю жизнь.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7643834" y="6000768"/>
            <a:ext cx="1214446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Вступление.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Валентин Григорьевич Распутин – один из известных современных писателей.</a:t>
            </a:r>
          </a:p>
          <a:p>
            <a:pPr>
              <a:buNone/>
            </a:pPr>
            <a:r>
              <a:rPr lang="ru-RU" dirty="0" smtClean="0"/>
              <a:t>Его книги интересны тем, что поднимают важные нравственные проблемы. Они тревожат совесть читателей, заставляют внимательно взглянуть на окружающий мир.</a:t>
            </a:r>
          </a:p>
          <a:p>
            <a:pPr algn="just">
              <a:buNone/>
            </a:pPr>
            <a:r>
              <a:rPr lang="ru-RU" dirty="0" smtClean="0"/>
              <a:t>  В рассказе Распутин описал своё детство. А сам рассказ посвятил учительнице - Анастасии Прокопьевне Копыловой.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7500958" y="6143644"/>
            <a:ext cx="12858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Повесть В.Г. Распутина интересна теми духовными ценностями, которые в ней содержатся. Милосердие, сочувствие, сострадание, умение прийти на помощь – это те качества, которыми обладают герои рассказа. Писатель не просто создаёт интересный характер героя, показывает его сложный внутренний мир, но и прослеживает формирование его характера в  сложных жизненных обстоятельствах.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7286644" y="6072206"/>
            <a:ext cx="12144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57158" y="928670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n-CL" dirty="0" smtClean="0">
                <a:hlinkClick r:id="rId2"/>
              </a:rPr>
              <a:t>http://fantasyflash.ru/anime/text/image/text46.gif</a:t>
            </a:r>
            <a:r>
              <a:rPr lang="ru-RU" dirty="0" smtClean="0"/>
              <a:t>  розы</a:t>
            </a:r>
            <a:endParaRPr lang="ru-RU" dirty="0"/>
          </a:p>
        </p:txBody>
      </p:sp>
      <p:pic>
        <p:nvPicPr>
          <p:cNvPr id="3086" name="Picture 14" descr="http://fantasyflash.ru/anime/flowers/image/f1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285992"/>
            <a:ext cx="857256" cy="809626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57158" y="2571744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n-CL" dirty="0" smtClean="0">
                <a:hlinkClick r:id="rId4"/>
              </a:rPr>
              <a:t>http://fantasyflash.ru/anime/flowers/image/f111.gif</a:t>
            </a:r>
            <a:r>
              <a:rPr lang="ru-RU" dirty="0" smtClean="0"/>
              <a:t> колокольчики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1357298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n-CL" dirty="0" smtClean="0">
                <a:hlinkClick r:id="rId5"/>
              </a:rPr>
              <a:t>http://allday.ru/uploads/posts/2009-08/1249158743_leto-kopiya.jpg</a:t>
            </a:r>
            <a:r>
              <a:rPr lang="ru-RU" dirty="0" smtClean="0"/>
              <a:t> фон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3000372"/>
            <a:ext cx="6786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n-CL" dirty="0" smtClean="0">
                <a:hlinkClick r:id="rId6"/>
              </a:rPr>
              <a:t>http://www.poznayka.ru/uploads/logic/labyrinth-1.jpg</a:t>
            </a:r>
            <a:r>
              <a:rPr lang="ru-RU" dirty="0" smtClean="0"/>
              <a:t> лабиринт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1928802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n-CL" dirty="0" smtClean="0">
                <a:hlinkClick r:id="rId7"/>
              </a:rPr>
              <a:t>http://demiart.ru/forum/uploads2/post-216855-1227808102.jpg</a:t>
            </a:r>
            <a:r>
              <a:rPr lang="ru-RU" dirty="0" smtClean="0"/>
              <a:t> божья коровка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786050" y="285728"/>
            <a:ext cx="2870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Интернет – ресурсы: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717</TotalTime>
  <Words>461</Words>
  <Application>Microsoft Office PowerPoint</Application>
  <PresentationFormat>Экран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Слайд 1</vt:lpstr>
      <vt:lpstr>Слайд 2</vt:lpstr>
      <vt:lpstr>Темы сочинений </vt:lpstr>
      <vt:lpstr>План</vt:lpstr>
      <vt:lpstr>Вступление.</vt:lpstr>
      <vt:lpstr>Заключение.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Super</dc:creator>
  <cp:lastModifiedBy>Uzer</cp:lastModifiedBy>
  <cp:revision>74</cp:revision>
  <dcterms:created xsi:type="dcterms:W3CDTF">2010-11-24T15:48:42Z</dcterms:created>
  <dcterms:modified xsi:type="dcterms:W3CDTF">2012-03-20T05:55:19Z</dcterms:modified>
</cp:coreProperties>
</file>