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3" r:id="rId5"/>
    <p:sldId id="257" r:id="rId6"/>
    <p:sldId id="275" r:id="rId7"/>
    <p:sldId id="276" r:id="rId8"/>
    <p:sldId id="258" r:id="rId9"/>
    <p:sldId id="261" r:id="rId10"/>
    <p:sldId id="266" r:id="rId11"/>
    <p:sldId id="279" r:id="rId12"/>
    <p:sldId id="278" r:id="rId13"/>
    <p:sldId id="260" r:id="rId14"/>
    <p:sldId id="280" r:id="rId15"/>
    <p:sldId id="277" r:id="rId16"/>
    <p:sldId id="262" r:id="rId17"/>
    <p:sldId id="264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замат\Desktop\Учеба\история практика\культурология\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200025"/>
            <a:ext cx="8601075" cy="6457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731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Экскурсия по родному краю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школа № 1</a:t>
            </a:r>
            <a:endParaRPr lang="ru-RU" dirty="0"/>
          </a:p>
        </p:txBody>
      </p:sp>
      <p:pic>
        <p:nvPicPr>
          <p:cNvPr id="10242" name="Picture 2" descr="C:\Users\азамат\Desktop\Учеба\история практика\культурология\2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51" y="1988840"/>
            <a:ext cx="7151137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замат\Desktop\Учеба\история практика\культурология\viewerЦКУП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замат\Desktop\Учеба\история практика\культурология\viewerЦУ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Фонтан на фоне строящейся мечети</a:t>
            </a:r>
            <a:endParaRPr lang="ru-RU" dirty="0"/>
          </a:p>
        </p:txBody>
      </p:sp>
      <p:pic>
        <p:nvPicPr>
          <p:cNvPr id="4098" name="Picture 2" descr="C:\Users\азамат\Desktop\Учеба\история практика\культурология\ЛО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08875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замат\Desktop\Учеба\история практика\культурология\viewerеры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замат\Desktop\Учеба\история практика\культурология\viewerф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Военный комиссариат </a:t>
            </a:r>
            <a:r>
              <a:rPr lang="ru-RU" dirty="0" err="1" smtClean="0"/>
              <a:t>Дергачевского</a:t>
            </a:r>
            <a:r>
              <a:rPr lang="ru-RU" dirty="0" smtClean="0"/>
              <a:t> и </a:t>
            </a:r>
            <a:r>
              <a:rPr lang="ru-RU" dirty="0" err="1" smtClean="0"/>
              <a:t>Озинского</a:t>
            </a:r>
            <a:r>
              <a:rPr lang="ru-RU" dirty="0" smtClean="0"/>
              <a:t> районов</a:t>
            </a:r>
            <a:endParaRPr lang="ru-RU" dirty="0"/>
          </a:p>
        </p:txBody>
      </p:sp>
      <p:pic>
        <p:nvPicPr>
          <p:cNvPr id="6146" name="Picture 2" descr="C:\Users\азамат\Desktop\Учеба\история практика\культурология\fotosmallььь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42522"/>
            <a:ext cx="4680520" cy="329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занятости населения</a:t>
            </a:r>
            <a:endParaRPr lang="ru-RU" dirty="0"/>
          </a:p>
        </p:txBody>
      </p:sp>
      <p:pic>
        <p:nvPicPr>
          <p:cNvPr id="8194" name="Picture 2" descr="C:\Users\азамат\Desktop\Учеба\история практика\культурология\fotosmall2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92379"/>
            <a:ext cx="5616624" cy="4455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на улицу Советскую от нового корпуса школы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267335" cy="510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Саратовская область</a:t>
            </a:r>
            <a:endParaRPr lang="ru-RU" dirty="0"/>
          </a:p>
        </p:txBody>
      </p:sp>
      <p:pic>
        <p:nvPicPr>
          <p:cNvPr id="4" name="Picture 2" descr="C:\Users\азамат\Desktop\Учеба\история практика\культурология\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029" y="1600200"/>
            <a:ext cx="602794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замат\Desktop\Учеба\история практика\культурология\viewer56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28900"/>
            <a:ext cx="762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замат\Desktop\Учеба\история практика\культурология\Coat_of_Arms_of_Dergachi_rayon_(Saratov_oblast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657350" cy="2114550"/>
          </a:xfrm>
          <a:prstGeom prst="rect">
            <a:avLst/>
          </a:prstGeom>
          <a:noFill/>
        </p:spPr>
      </p:pic>
      <p:pic>
        <p:nvPicPr>
          <p:cNvPr id="2051" name="Picture 3" descr="C:\Users\азамат\Desktop\Учеба\история практика\культурология\Flag_of_Dergachevsky_rayon_(Saratov_oblast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4664"/>
            <a:ext cx="3024336" cy="2016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3888432" cy="1930226"/>
          </a:xfrm>
        </p:spPr>
        <p:txBody>
          <a:bodyPr/>
          <a:lstStyle/>
          <a:p>
            <a:r>
              <a:rPr lang="ru-RU" dirty="0" err="1" smtClean="0"/>
              <a:t>Дергачевский</a:t>
            </a:r>
            <a:r>
              <a:rPr lang="ru-RU" dirty="0" smtClean="0"/>
              <a:t>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замат\Desktop\Учеба\история практика\культурология\viewerр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Во имя святого архангела Михаила</a:t>
            </a:r>
            <a:endParaRPr lang="ru-RU" dirty="0"/>
          </a:p>
        </p:txBody>
      </p:sp>
      <p:pic>
        <p:nvPicPr>
          <p:cNvPr id="1026" name="Picture 2" descr="C:\Users\азамат\Desktop\Учеба\история практика\культурология\fotosmall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34075"/>
            <a:ext cx="4067944" cy="54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замат\Desktop\Учеба\история практика\культурология\ЦЙУ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</p:spPr>
      </p:pic>
      <p:pic>
        <p:nvPicPr>
          <p:cNvPr id="5" name="Picture 3" descr="C:\Users\азамат\Desktop\Учеба\история практика\культурология\fotosmall65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1080" y="4653136"/>
            <a:ext cx="2902920" cy="203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замат\Desktop\Учеба\история практика\культурология\viewer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Районный отдел образования</a:t>
            </a:r>
            <a:endParaRPr lang="ru-RU" dirty="0"/>
          </a:p>
        </p:txBody>
      </p:sp>
      <p:pic>
        <p:nvPicPr>
          <p:cNvPr id="2050" name="Picture 2" descr="C:\Users\азамат\Desktop\Учеба\история практика\культурология\M KK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32911"/>
            <a:ext cx="6696744" cy="5022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творчества</a:t>
            </a:r>
            <a:endParaRPr lang="ru-RU" dirty="0"/>
          </a:p>
        </p:txBody>
      </p:sp>
      <p:pic>
        <p:nvPicPr>
          <p:cNvPr id="5122" name="Picture 2" descr="C:\Users\азамат\Desktop\Учеба\история практика\культурология\РПМ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53314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Саратовская область</vt:lpstr>
      <vt:lpstr>Слайд 3</vt:lpstr>
      <vt:lpstr>Дергачевский район</vt:lpstr>
      <vt:lpstr> Во имя святого архангела Михаила</vt:lpstr>
      <vt:lpstr>Слайд 6</vt:lpstr>
      <vt:lpstr>Слайд 7</vt:lpstr>
      <vt:lpstr>Районный отдел образования</vt:lpstr>
      <vt:lpstr>Дом творчества</vt:lpstr>
      <vt:lpstr>Средняя школа № 1</vt:lpstr>
      <vt:lpstr>Слайд 11</vt:lpstr>
      <vt:lpstr>Слайд 12</vt:lpstr>
      <vt:lpstr>Фонтан на фоне строящейся мечети</vt:lpstr>
      <vt:lpstr>Слайд 14</vt:lpstr>
      <vt:lpstr>Слайд 15</vt:lpstr>
      <vt:lpstr>Военный комиссариат Дергачевского и Озинского районов</vt:lpstr>
      <vt:lpstr>Центр занятости населения</vt:lpstr>
      <vt:lpstr>Вид на улицу Советскую от нового корпуса школы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Айман</dc:creator>
  <cp:lastModifiedBy>азамат</cp:lastModifiedBy>
  <cp:revision>21</cp:revision>
  <dcterms:created xsi:type="dcterms:W3CDTF">2011-10-25T17:49:48Z</dcterms:created>
  <dcterms:modified xsi:type="dcterms:W3CDTF">2011-12-06T17:42:10Z</dcterms:modified>
</cp:coreProperties>
</file>