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56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" y="0"/>
            <a:ext cx="9136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87" y="0"/>
            <a:ext cx="45954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7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5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196752"/>
            <a:ext cx="6789138" cy="5661248"/>
          </a:xfrm>
        </p:spPr>
        <p:txBody>
          <a:bodyPr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В поисках смысла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В каждом параграфе, в каждом рассказе,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В сказке и в песне, даже во фразе – 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Только вдумайся,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Только всмотрись –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Кроется самая главная мысль.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Строчка за строчкой, 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Фраза за фразой. 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Только вдумайся,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Только всмотрись –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Откроется самая главная мысль!</a:t>
            </a: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84976" cy="8264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ОДНОСОСТАВНЫЕ ПРЕДЛОЖЕНИЯ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641656"/>
              </p:ext>
            </p:extLst>
          </p:nvPr>
        </p:nvGraphicFramePr>
        <p:xfrm>
          <a:off x="15739" y="14988"/>
          <a:ext cx="9128260" cy="722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997"/>
                <a:gridCol w="792088"/>
                <a:gridCol w="792088"/>
                <a:gridCol w="720080"/>
                <a:gridCol w="792088"/>
                <a:gridCol w="720080"/>
                <a:gridCol w="792088"/>
                <a:gridCol w="792088"/>
                <a:gridCol w="792088"/>
                <a:gridCol w="755575"/>
              </a:tblGrid>
              <a:tr h="3587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Фамилия/группа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Б. уч.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Б. гр.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 гр.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 гр.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 гр.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 гр.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5 гр.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6 гр.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0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548680"/>
            <a:ext cx="7101408" cy="5649808"/>
          </a:xfrm>
        </p:spPr>
        <p:txBody>
          <a:bodyPr>
            <a:normAutofit fontScale="92500"/>
          </a:bodyPr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ФОРМУЛА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ЗДОРОВЬЯ</a:t>
            </a:r>
          </a:p>
          <a:p>
            <a:pPr marL="45720" indent="0" algn="ctr">
              <a:spcAft>
                <a:spcPts val="0"/>
              </a:spcAft>
              <a:buNone/>
            </a:pPr>
            <a:endParaRPr lang="ru-RU" sz="3200" b="1" dirty="0">
              <a:solidFill>
                <a:srgbClr val="C0000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Возьмите чашу терпения, влейте в нее полное сердце любви, добавьте 2 горсти щедрости, посыпьте добротой, плесните немного юмора и добавьте как можно больше веры. Все это хорошо перемешайте. Намажьте на кусок отпущенной Вам жизни и предлагайте каждому, кого встретите на своем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пути.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252</TotalTime>
  <Words>139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ОДНОСОСТАВНЫЕ ПРЕДЛОЖЕНИЯ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13</cp:revision>
  <dcterms:created xsi:type="dcterms:W3CDTF">2013-02-02T19:08:08Z</dcterms:created>
  <dcterms:modified xsi:type="dcterms:W3CDTF">2013-02-03T19:18:41Z</dcterms:modified>
</cp:coreProperties>
</file>