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Словарные слова.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9600" dirty="0" smtClean="0"/>
              <a:t>З…</a:t>
            </a:r>
            <a:r>
              <a:rPr lang="ru-RU" sz="9600" dirty="0" err="1" smtClean="0"/>
              <a:t>ря</a:t>
            </a:r>
            <a:endParaRPr lang="ru-RU" sz="9600" dirty="0"/>
          </a:p>
        </p:txBody>
      </p:sp>
      <p:pic>
        <p:nvPicPr>
          <p:cNvPr id="9218" name="Picture 2" descr="C:\Users\User\Pictures\Новая папка (3)\thCAMZJS3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12286"/>
            <a:ext cx="5502721" cy="347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User\Pictures\Новая папка (3)\thCAJ95ND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43200"/>
            <a:ext cx="3995937" cy="363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5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9600" dirty="0" err="1" smtClean="0"/>
              <a:t>Г..зета</a:t>
            </a:r>
            <a:endParaRPr lang="ru-RU" sz="9600" dirty="0" smtClean="0"/>
          </a:p>
          <a:p>
            <a:pPr marL="137160" indent="0" algn="ctr">
              <a:buNone/>
            </a:pPr>
            <a:endParaRPr lang="ru-RU" sz="9600" dirty="0"/>
          </a:p>
        </p:txBody>
      </p:sp>
      <p:pic>
        <p:nvPicPr>
          <p:cNvPr id="1026" name="Picture 2" descr="C:\Users\User\Pictures\Новая папка (3)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767013"/>
            <a:ext cx="7488832" cy="383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6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9600" dirty="0" err="1" smtClean="0"/>
              <a:t>Г..р..зонт</a:t>
            </a:r>
            <a:endParaRPr lang="ru-RU" sz="9600" dirty="0"/>
          </a:p>
        </p:txBody>
      </p:sp>
      <p:pic>
        <p:nvPicPr>
          <p:cNvPr id="2050" name="Picture 2" descr="C:\Users\User\Pictures\Новая папка (3)\thCAXFJBF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20891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9600" dirty="0" err="1" smtClean="0"/>
              <a:t>Д..ректор</a:t>
            </a:r>
            <a:endParaRPr lang="ru-RU" sz="9600" dirty="0"/>
          </a:p>
        </p:txBody>
      </p:sp>
      <p:pic>
        <p:nvPicPr>
          <p:cNvPr id="3074" name="Picture 2" descr="C:\Users\User\Pictures\Новая папка (3)\thCAS25M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88840"/>
            <a:ext cx="374441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5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err="1" smtClean="0"/>
              <a:t>Д</a:t>
            </a:r>
            <a:r>
              <a:rPr lang="ru-RU" sz="8000" dirty="0" err="1"/>
              <a:t>..рога</a:t>
            </a:r>
            <a:r>
              <a:rPr lang="ru-RU" sz="8000" dirty="0"/>
              <a:t/>
            </a:r>
            <a:br>
              <a:rPr lang="ru-RU" sz="8000" dirty="0"/>
            </a:br>
            <a:endParaRPr lang="ru-RU" sz="8000" dirty="0"/>
          </a:p>
        </p:txBody>
      </p:sp>
      <p:pic>
        <p:nvPicPr>
          <p:cNvPr id="4098" name="Picture 2" descr="C:\Users\User\Pictures\Новая папка (3)\thCATGZ1Y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451967"/>
            <a:ext cx="3672407" cy="245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Pictures\Новая папка (3)\thCAD4GM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742" y="1772816"/>
            <a:ext cx="5073525" cy="484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7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До </a:t>
            </a:r>
            <a:r>
              <a:rPr lang="ru-RU" sz="8800" dirty="0" err="1"/>
              <a:t>св</a:t>
            </a:r>
            <a:r>
              <a:rPr lang="ru-RU" sz="8800" dirty="0"/>
              <a:t>…</a:t>
            </a:r>
            <a:r>
              <a:rPr lang="ru-RU" sz="8800" dirty="0" err="1"/>
              <a:t>дания</a:t>
            </a:r>
            <a:r>
              <a:rPr lang="ru-RU" sz="8800" dirty="0"/>
              <a:t/>
            </a:r>
            <a:br>
              <a:rPr lang="ru-RU" sz="8800" dirty="0"/>
            </a:br>
            <a:endParaRPr lang="ru-RU" sz="8800" dirty="0"/>
          </a:p>
        </p:txBody>
      </p:sp>
      <p:pic>
        <p:nvPicPr>
          <p:cNvPr id="5122" name="Picture 2" descr="C:\Users\User\Pictures\Новая папка (3)\thCAYTJBV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040560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3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9600" dirty="0" smtClean="0"/>
              <a:t>Ж..</a:t>
            </a:r>
            <a:r>
              <a:rPr lang="ru-RU" sz="9600" dirty="0" err="1" smtClean="0"/>
              <a:t>лезо</a:t>
            </a:r>
            <a:endParaRPr lang="ru-RU" sz="9600" dirty="0"/>
          </a:p>
        </p:txBody>
      </p:sp>
      <p:pic>
        <p:nvPicPr>
          <p:cNvPr id="6146" name="Picture 2" descr="C:\Users\User\Pictures\Новая папка (3)\thCA4YQ8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33674"/>
            <a:ext cx="6696744" cy="285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97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9600" dirty="0" smtClean="0"/>
              <a:t>Ж..</a:t>
            </a:r>
            <a:r>
              <a:rPr lang="ru-RU" sz="9600" dirty="0" err="1" smtClean="0"/>
              <a:t>лтый</a:t>
            </a:r>
            <a:endParaRPr lang="ru-RU" sz="9600" dirty="0"/>
          </a:p>
        </p:txBody>
      </p:sp>
      <p:pic>
        <p:nvPicPr>
          <p:cNvPr id="7170" name="Picture 2" descr="C:\Users\User\Pictures\Новая папка (3)\thCA671S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453650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Pictures\Новая папка (3)\thCAECVFB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76" y="2740822"/>
            <a:ext cx="4499992" cy="392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5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9600" dirty="0" smtClean="0"/>
              <a:t>За..</a:t>
            </a:r>
            <a:r>
              <a:rPr lang="ru-RU" sz="9600" dirty="0" err="1" smtClean="0"/>
              <a:t>тра</a:t>
            </a:r>
            <a:endParaRPr lang="ru-RU" sz="9600" dirty="0"/>
          </a:p>
        </p:txBody>
      </p:sp>
      <p:pic>
        <p:nvPicPr>
          <p:cNvPr id="8194" name="Picture 2" descr="C:\Users\User\Pictures\Новая папка (3)\thCAQ42GB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66653"/>
            <a:ext cx="7776864" cy="519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8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24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Словарные слова.</vt:lpstr>
      <vt:lpstr>Презентация PowerPoint</vt:lpstr>
      <vt:lpstr>Презентация PowerPoint</vt:lpstr>
      <vt:lpstr>Презентация PowerPoint</vt:lpstr>
      <vt:lpstr> Д..рога </vt:lpstr>
      <vt:lpstr> До св…дания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слова.</dc:title>
  <dc:creator>User</dc:creator>
  <cp:lastModifiedBy>User</cp:lastModifiedBy>
  <cp:revision>2</cp:revision>
  <dcterms:created xsi:type="dcterms:W3CDTF">2013-02-21T08:33:22Z</dcterms:created>
  <dcterms:modified xsi:type="dcterms:W3CDTF">2013-02-21T08:54:18Z</dcterms:modified>
</cp:coreProperties>
</file>