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0" r:id="rId4"/>
    <p:sldId id="259" r:id="rId5"/>
    <p:sldId id="261" r:id="rId6"/>
    <p:sldId id="258" r:id="rId7"/>
    <p:sldId id="262" r:id="rId8"/>
    <p:sldId id="263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Союзы  в  предложении  и  тексте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42976" y="1857364"/>
            <a:ext cx="72152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1. Определить роль союзов в  предложении и тексте.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Учиться  правильно  ставить знаки препинания в предложениях с союзами.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Используя возможности темы, способствовать развитию и открытию.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5157192"/>
            <a:ext cx="5076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 урока</a:t>
            </a:r>
          </a:p>
          <a:p>
            <a:r>
              <a:rPr lang="ru-RU" dirty="0" smtClean="0"/>
              <a:t>Минкина Надежда Михайловна,</a:t>
            </a:r>
          </a:p>
          <a:p>
            <a:r>
              <a:rPr lang="ru-RU" dirty="0" smtClean="0"/>
              <a:t>ГБОУ </a:t>
            </a:r>
            <a:r>
              <a:rPr lang="ru-RU" dirty="0" smtClean="0"/>
              <a:t> СОШ №639  Невского района</a:t>
            </a:r>
          </a:p>
          <a:p>
            <a:r>
              <a:rPr lang="ru-RU" dirty="0" smtClean="0"/>
              <a:t>  Санкт -  Петербурга</a:t>
            </a:r>
            <a:endParaRPr lang="ru-RU" dirty="0"/>
          </a:p>
        </p:txBody>
      </p:sp>
      <p:pic>
        <p:nvPicPr>
          <p:cNvPr id="14338" name="Picture 2" descr="C:\Users\Надежда\Pictures\imagesCAJ1HW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4291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571612"/>
            <a:ext cx="4972056" cy="4554551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ru-RU" sz="9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Грин  начал  писать  и   создал  в  своих  книгах  мир  весёлых  и  смелых  людей  и  удивительных  событий.</a:t>
            </a:r>
          </a:p>
          <a:p>
            <a:pPr marL="514350" indent="-514350">
              <a:buAutoNum type="arabicPeriod"/>
            </a:pPr>
            <a:r>
              <a:rPr lang="ru-RU" sz="9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Такого  взлёта  духа и  ума  и  мужества  история  не  знала.</a:t>
            </a:r>
          </a:p>
          <a:p>
            <a:pPr marL="514350" indent="-514350">
              <a:buAutoNum type="arabicPeriod"/>
            </a:pPr>
            <a:r>
              <a:rPr lang="ru-RU" sz="9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Научные  гипотезы выдвинутые             учёными  дают толчок  развитию  как  самой науке  так и технике.</a:t>
            </a:r>
          </a:p>
          <a:p>
            <a:pPr marL="514350" indent="-514350">
              <a:buAutoNum type="arabicPeriod"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Мальчишки  и  девчонки  их  мамы  и  папы  все  любят  цирк.</a:t>
            </a:r>
          </a:p>
          <a:p>
            <a:pPr lvl="0"/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дежда\Pictures\4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77128"/>
            <a:ext cx="3780499" cy="39380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1571613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Найди  предложение  с  одной  запятой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Получи «5»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ежда\Pictures\img_84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4120829" cy="47149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1500174"/>
            <a:ext cx="4572033" cy="2625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Состоялось  ли</a:t>
            </a:r>
          </a:p>
          <a:p>
            <a:pPr lvl="0">
              <a:spcBef>
                <a:spcPct val="0"/>
              </a:spcBef>
              <a:defRPr/>
            </a:pPr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открытие?</a:t>
            </a:r>
          </a:p>
          <a:p>
            <a:pPr lvl="0">
              <a:spcBef>
                <a:spcPct val="0"/>
              </a:spcBef>
              <a:defRPr/>
            </a:pPr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Какое?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 rot="10800000" flipV="1">
            <a:off x="4572000" y="1105928"/>
            <a:ext cx="428628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Спасибо  всем</a:t>
            </a:r>
            <a:endParaRPr kumimoji="0" lang="ru-RU" sz="60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Надежда\Pictures\imagesCA8ETEQ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071942"/>
            <a:ext cx="2143125" cy="2143125"/>
          </a:xfrm>
          <a:prstGeom prst="rect">
            <a:avLst/>
          </a:prstGeom>
          <a:noFill/>
        </p:spPr>
      </p:pic>
      <p:pic>
        <p:nvPicPr>
          <p:cNvPr id="2051" name="Picture 3" descr="C:\Users\Надежда\Pictures\reds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357298"/>
            <a:ext cx="4180510" cy="5333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57620" y="357166"/>
            <a:ext cx="50720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660033"/>
                </a:solidFill>
                <a:latin typeface="Georgia" pitchFamily="18" charset="0"/>
              </a:rPr>
              <a:t>« …Союзы не что иное суть, как средства, которыми идеи соединяются».</a:t>
            </a:r>
          </a:p>
          <a:p>
            <a:pPr algn="r"/>
            <a:r>
              <a:rPr lang="ru-RU" sz="2800" dirty="0" smtClean="0">
                <a:solidFill>
                  <a:srgbClr val="660033"/>
                </a:solidFill>
                <a:latin typeface="Georgia" pitchFamily="18" charset="0"/>
              </a:rPr>
              <a:t>М.В.Ломоносов</a:t>
            </a:r>
            <a:endParaRPr lang="ru-RU" sz="2800" dirty="0">
              <a:solidFill>
                <a:srgbClr val="660033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Надежда\Pictures\1310089954_53072_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0" y="108000"/>
            <a:ext cx="3547254" cy="4260966"/>
          </a:xfrm>
          <a:prstGeom prst="rect">
            <a:avLst/>
          </a:prstGeom>
          <a:noFill/>
        </p:spPr>
      </p:pic>
      <p:pic>
        <p:nvPicPr>
          <p:cNvPr id="1027" name="Picture 3" descr="C:\Users\Надежда\Pictures\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2000" y="2946769"/>
            <a:ext cx="5214974" cy="3911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Дуб  в  Михайловском парке…  Ему  более  двухсот    лет…</a:t>
            </a:r>
            <a:endParaRPr lang="ru-RU" sz="3600" dirty="0"/>
          </a:p>
        </p:txBody>
      </p:sp>
      <p:pic>
        <p:nvPicPr>
          <p:cNvPr id="1026" name="Picture 2" descr="D:\Надежда\Псков. Пушгоры\SDC113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911230" cy="521497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3438" y="2428868"/>
            <a:ext cx="40005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«Никто  мне  не  страшен,  потому  что  корнями  я  за  землю  держусь», – так  сказал  могучий  Дуб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3214686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Роль  союзов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1428736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Связывают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однородные члены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200024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Связывают ПП в составе СП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1" y="2000241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Связывают </a:t>
            </a:r>
            <a:r>
              <a:rPr lang="ru-RU" sz="2000" b="1" smtClean="0">
                <a:solidFill>
                  <a:srgbClr val="0070C0"/>
                </a:solidFill>
              </a:rPr>
              <a:t>предложения и абзацы </a:t>
            </a:r>
            <a:r>
              <a:rPr lang="ru-RU" sz="2000" b="1" dirty="0" smtClean="0">
                <a:solidFill>
                  <a:srgbClr val="0070C0"/>
                </a:solidFill>
              </a:rPr>
              <a:t>в тексте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Разделяют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357166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Противопоставляют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71435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Соединяют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Надежда\Pictures\3913461-question-mark-of-red-color--objects-over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4071934" y="5034334"/>
            <a:ext cx="1071570" cy="1577041"/>
          </a:xfrm>
          <a:prstGeom prst="rect">
            <a:avLst/>
          </a:prstGeom>
          <a:noFill/>
        </p:spPr>
      </p:pic>
      <p:cxnSp>
        <p:nvCxnSpPr>
          <p:cNvPr id="17" name="Прямая со стрелкой 16"/>
          <p:cNvCxnSpPr/>
          <p:nvPr/>
        </p:nvCxnSpPr>
        <p:spPr>
          <a:xfrm rot="5400000" flipH="1" flipV="1">
            <a:off x="6322231" y="2893215"/>
            <a:ext cx="1285884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0"/>
          </p:cNvCxnSpPr>
          <p:nvPr/>
        </p:nvCxnSpPr>
        <p:spPr>
          <a:xfrm rot="5400000" flipH="1" flipV="1">
            <a:off x="4250529" y="2821777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</p:cNvCxnSpPr>
          <p:nvPr/>
        </p:nvCxnSpPr>
        <p:spPr>
          <a:xfrm flipV="1">
            <a:off x="5857884" y="1071546"/>
            <a:ext cx="500066" cy="8650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430488" y="1194248"/>
            <a:ext cx="42783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1"/>
            <a:endCxn id="13" idx="2"/>
          </p:cNvCxnSpPr>
          <p:nvPr/>
        </p:nvCxnSpPr>
        <p:spPr>
          <a:xfrm rot="10800000">
            <a:off x="3036084" y="1114466"/>
            <a:ext cx="678661" cy="8221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1"/>
            <a:endCxn id="9" idx="2"/>
          </p:cNvCxnSpPr>
          <p:nvPr/>
        </p:nvCxnSpPr>
        <p:spPr>
          <a:xfrm rot="10800000">
            <a:off x="1643044" y="3015904"/>
            <a:ext cx="1285883" cy="9836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644008" y="4653138"/>
            <a:ext cx="0" cy="394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00240"/>
            <a:ext cx="4286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atang" pitchFamily="18" charset="-127"/>
                <a:ea typeface="Batang" pitchFamily="18" charset="-127"/>
                <a:cs typeface="Aparajita" pitchFamily="34" charset="0"/>
              </a:rPr>
              <a:t>Душно стало в сакле,  и я вышел на воздух освежиться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2000240"/>
            <a:ext cx="43576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Ночь уже ложилась на горы, и туман начинал бродить по ущельям.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857628"/>
            <a:ext cx="56436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Выстрел раздался. Пуля оцарапала мне колено. Я невольно сделал несколько шагов вперед, чтоб поскорей удалиться от края.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14290"/>
            <a:ext cx="66236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Роль союзов в тексте</a:t>
            </a:r>
          </a:p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(эксперимент)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14290"/>
            <a:ext cx="11430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endParaRPr lang="ru-RU" sz="2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  <a:p>
            <a:endParaRPr lang="ru-RU" sz="2800" b="1" dirty="0" smtClean="0"/>
          </a:p>
        </p:txBody>
      </p:sp>
      <p:sp>
        <p:nvSpPr>
          <p:cNvPr id="22" name="Стрелка вправо 21"/>
          <p:cNvSpPr/>
          <p:nvPr/>
        </p:nvSpPr>
        <p:spPr>
          <a:xfrm>
            <a:off x="1357322" y="714356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14644" y="1928802"/>
            <a:ext cx="5786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(Такого  взлёта  духа,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ума,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мужества история не знала)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4612" y="571480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(Я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видел листву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золотую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пурпурную, алую, фиолетовую, коричневую)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1357322" y="2071678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14644" y="3429000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(Его  насмешки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 только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  возмущали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  очень  веселили  меня)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1357322" y="3571876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786082" y="5072074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(Русский  народ  смышлён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понятлив,  усерден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горяч ко всему  прекрасному)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1357322" y="5214950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500042"/>
            <a:ext cx="2009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Одиночные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86050" y="1857365"/>
            <a:ext cx="268862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Повторяющиеся</a:t>
            </a:r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786050" y="3357562"/>
            <a:ext cx="34816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Двойные (составные)</a:t>
            </a:r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857488" y="5000636"/>
            <a:ext cx="32632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Парное  соединение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571612"/>
            <a:ext cx="5000660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Сколько  запятых  в  данном  предложении?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Шквальный  и  яростный  ветер  безжалостно  и  властно  рвал  листву  с деревьев  и  кустов  и  с грохотом  и  лязгом  проносился  по  крышам и  балконам  домов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Надежда\Pictures\4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3857652" cy="4018387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86050" y="214290"/>
            <a:ext cx="35634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Получи «5»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571612"/>
            <a:ext cx="5000660" cy="507209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Сложносочиненное  предложение,  перед  союзом  И  нужна  запятая.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Простое  предложение  с  однородными  членами,  перед  союзом  И запятая  не нужна.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Простое  предложение  с  однородными  членами,  перед  союзом  И  нужна  запятая.</a:t>
            </a:r>
          </a:p>
          <a:p>
            <a:pPr marL="457200" indent="-457200">
              <a:buNone/>
            </a:pPr>
            <a:endParaRPr lang="ru-RU" dirty="0"/>
          </a:p>
        </p:txBody>
      </p:sp>
      <p:pic>
        <p:nvPicPr>
          <p:cNvPr id="5" name="Picture 2" descr="C:\Users\Надежда\Pictures\4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00438"/>
            <a:ext cx="3086121" cy="32147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643050"/>
            <a:ext cx="4286280" cy="1571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Ночь  выдалась  облачная и тёмная ( )  и  луны  не  было.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Получи «5»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500174"/>
            <a:ext cx="557213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b="1" dirty="0" smtClean="0"/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Сравнительный  метод  одинаково  необходим  как  в  анатомии,  так  и  в  социальной  науке.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2. Туманы  у  нас  летом бывают  если  не  каждый  день, то  через  день  непременно.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Вид  большой  проснувшейся реки представляет  не  только величественное, сколько  страшное  и поразительное  зрелище.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Он  буянил  не  столько  для  удовольствия,  сколько  для  поддержания  духа.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Надежда\Pictures\4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143248"/>
            <a:ext cx="3429025" cy="3571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643051"/>
            <a:ext cx="3714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Найди  предложение  с  ошибкой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в употреблении союза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Получи «5»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488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Дуб  в  Михайловском парке…  Ему  более  двухсот    лет…</vt:lpstr>
      <vt:lpstr>Слайд 4</vt:lpstr>
      <vt:lpstr>Слайд 5</vt:lpstr>
      <vt:lpstr>Слайд 6</vt:lpstr>
      <vt:lpstr>Получи «5»</vt:lpstr>
      <vt:lpstr>Получи «5»</vt:lpstr>
      <vt:lpstr>Получи «5»</vt:lpstr>
      <vt:lpstr>Получи «5»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ws_TE</cp:lastModifiedBy>
  <cp:revision>57</cp:revision>
  <dcterms:created xsi:type="dcterms:W3CDTF">2012-02-26T04:21:44Z</dcterms:created>
  <dcterms:modified xsi:type="dcterms:W3CDTF">2012-03-14T07:25:14Z</dcterms:modified>
</cp:coreProperties>
</file>