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99" r:id="rId4"/>
    <p:sldId id="258" r:id="rId5"/>
    <p:sldId id="259" r:id="rId6"/>
    <p:sldId id="267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62" r:id="rId15"/>
    <p:sldId id="276" r:id="rId16"/>
    <p:sldId id="277" r:id="rId17"/>
    <p:sldId id="278" r:id="rId18"/>
    <p:sldId id="279" r:id="rId19"/>
    <p:sldId id="280" r:id="rId20"/>
    <p:sldId id="282" r:id="rId21"/>
    <p:sldId id="283" r:id="rId22"/>
    <p:sldId id="284" r:id="rId23"/>
    <p:sldId id="285" r:id="rId24"/>
    <p:sldId id="286" r:id="rId25"/>
    <p:sldId id="28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D5"/>
    <a:srgbClr val="E5FFFC"/>
    <a:srgbClr val="FFE1B9"/>
    <a:srgbClr val="FCD49A"/>
    <a:srgbClr val="CED8FA"/>
    <a:srgbClr val="5F81EF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289" autoAdjust="0"/>
  </p:normalViewPr>
  <p:slideViewPr>
    <p:cSldViewPr>
      <p:cViewPr>
        <p:scale>
          <a:sx n="100" d="100"/>
          <a:sy n="100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5FA60-EB2B-4705-9AED-BB19D3A97938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8AB74-0092-465F-BF18-302F60E88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216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59506F-754F-4AA0-8552-01813CDB5E85}" type="slidenum">
              <a:rPr lang="ru-RU"/>
              <a:pPr/>
              <a:t>8</a:t>
            </a:fld>
            <a:endParaRPr lang="ru-RU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AB74-0092-465F-BF18-302F60E88A8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AB74-0092-465F-BF18-302F60E88A8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AB74-0092-465F-BF18-302F60E88A8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AB74-0092-465F-BF18-302F60E88A8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73069-0102-486B-9EB1-B9C2E2570FF5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85753-C351-4952-8067-4F5476A88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17766-2EE3-42E4-97AE-DC894FF4E565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9B383-4658-4728-813F-3D46B2E73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3E408-867B-4E8E-BD68-5BAE4A7A1907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55C9F-9BAB-4ED5-92EC-D8232CB55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3C587-7FA4-4BED-9D51-C22AF0D16F2B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38B14-F0B2-41C3-B2D0-B41FE8C3E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A59-FC08-4467-96C6-BB801E30E4A9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9AFE6-9542-4E66-B2E4-07184129F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96DDB-7F58-45DF-B361-35BAA523C5A7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401A2-959E-41D2-BD02-4C3DE3D19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9369F-4CA0-46B4-9DFE-F794217015CA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8500-0786-4E01-B2C0-F7D0ABAB1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8A1DB-FA9C-4503-AC34-12E0503999C2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3ABC3-57B5-4D20-A747-CBB773C0E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527A6-7F86-415B-83AE-BA35B90D7507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D2592-8468-4DB4-AD05-8E210C5CD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19DCF-CD72-4194-9018-DE8F36109E82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5B174-8DD0-454C-8FF0-483B6388B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0A4A2-CD84-4483-A750-0DF2222F7314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3A001-3EF6-44D2-9DAF-0D8E2636B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707EB-A9D7-4205-8B96-BF33FBB5B90C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6BFD4-C047-4C0A-BC3A-4E71072B1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A9EF3-CDE9-418D-AD5C-D79DB915BAC8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D0141-E58D-409E-A43A-A3EB66AFD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62B8B-FE9A-446C-94BB-70F23830A403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106BA-EB01-4510-A8C1-BE52C524F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AA75D4E-79C2-4070-9348-F0C4D95B1C67}" type="datetimeFigureOut">
              <a:rPr lang="ru-RU"/>
              <a:pPr>
                <a:defRPr/>
              </a:pPr>
              <a:t>13.06.2013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74B1C3-C34D-4E26-B462-DD16CBF59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5720" y="740615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Государственное казенное общеобразовательное учреждение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«Казачий кадетский корпус»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2857496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русского языка в 6 классе</a:t>
            </a:r>
          </a:p>
          <a:p>
            <a:pPr algn="ctr"/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«Местоимение как часть речи»</a:t>
            </a: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6116" y="5013176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Тульникова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Юлия Викторовна,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русского языка и литературы.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samsung\Desktop\урок 12\0_8e24b_2eae957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645024"/>
            <a:ext cx="3384376" cy="2016224"/>
          </a:xfrm>
          <a:prstGeom prst="rect">
            <a:avLst/>
          </a:prstGeom>
          <a:noFill/>
        </p:spPr>
      </p:pic>
      <p:pic>
        <p:nvPicPr>
          <p:cNvPr id="3" name="Picture 3" descr="C:\Users\samsung\Desktop\урок 12\linked-lett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2304256" cy="1512168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Художник и писатель.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И.Е. Репин обладал</a:t>
            </a:r>
          </a:p>
          <a:p>
            <a:pPr>
              <a:buNone/>
            </a:pPr>
            <a:r>
              <a:rPr lang="ru-RU" dirty="0" smtClean="0"/>
              <a:t>и литературным</a:t>
            </a:r>
          </a:p>
          <a:p>
            <a:pPr>
              <a:buNone/>
            </a:pPr>
            <a:r>
              <a:rPr lang="ru-RU" dirty="0" smtClean="0"/>
              <a:t>талантом. В 1953 г.</a:t>
            </a:r>
          </a:p>
          <a:p>
            <a:pPr>
              <a:buNone/>
            </a:pPr>
            <a:r>
              <a:rPr lang="ru-RU" dirty="0" smtClean="0"/>
              <a:t>тираж его книги</a:t>
            </a:r>
          </a:p>
          <a:p>
            <a:pPr>
              <a:buNone/>
            </a:pPr>
            <a:r>
              <a:rPr lang="ru-RU" dirty="0" smtClean="0"/>
              <a:t>воспоминаний</a:t>
            </a:r>
          </a:p>
          <a:p>
            <a:pPr>
              <a:buNone/>
            </a:pPr>
            <a:r>
              <a:rPr lang="ru-RU" dirty="0" smtClean="0"/>
              <a:t>«Далёкое близкое»</a:t>
            </a:r>
          </a:p>
          <a:p>
            <a:pPr>
              <a:buNone/>
            </a:pPr>
            <a:r>
              <a:rPr lang="ru-RU" dirty="0" smtClean="0"/>
              <a:t>составил 50000</a:t>
            </a:r>
          </a:p>
          <a:p>
            <a:pPr>
              <a:buNone/>
            </a:pPr>
            <a:r>
              <a:rPr lang="ru-RU" dirty="0" smtClean="0"/>
              <a:t>экземпляров.</a:t>
            </a:r>
            <a:endParaRPr lang="ru-RU" dirty="0"/>
          </a:p>
        </p:txBody>
      </p:sp>
      <p:pic>
        <p:nvPicPr>
          <p:cNvPr id="4098" name="Picture 2" descr="C:\Documents and Settings\Юлия\Рабочий стол\урок 12\image_45650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2881530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3492500" y="2565400"/>
            <a:ext cx="2374900" cy="1222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611188" y="4365625"/>
            <a:ext cx="2374900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6084888" y="4365625"/>
            <a:ext cx="2374900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684213" y="1125538"/>
            <a:ext cx="2374900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6156325" y="1125538"/>
            <a:ext cx="2374900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924300" y="2708275"/>
            <a:ext cx="15113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/>
              <a:t>имя</a:t>
            </a: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6300788" y="1341438"/>
            <a:ext cx="2232025" cy="4857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"/>
                <a:cs typeface="Arial"/>
              </a:rPr>
              <a:t>числительное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6659563" y="1700213"/>
            <a:ext cx="122555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(</a:t>
            </a:r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количество</a:t>
            </a:r>
            <a:r>
              <a:rPr lang="ru-RU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6156325" y="4581525"/>
            <a:ext cx="2232025" cy="4857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"/>
                <a:cs typeface="Arial"/>
              </a:rPr>
              <a:t>существительное</a:t>
            </a: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6659563" y="4941888"/>
            <a:ext cx="122555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(предмет)</a:t>
            </a: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684213" y="4581525"/>
            <a:ext cx="2232025" cy="4857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"/>
                <a:cs typeface="Arial"/>
              </a:rPr>
              <a:t>прилагательное</a:t>
            </a:r>
          </a:p>
        </p:txBody>
      </p:sp>
      <p:sp>
        <p:nvSpPr>
          <p:cNvPr id="3087" name="WordArt 15"/>
          <p:cNvSpPr>
            <a:spLocks noChangeArrowheads="1" noChangeShapeType="1" noTextEdit="1"/>
          </p:cNvSpPr>
          <p:nvPr/>
        </p:nvSpPr>
        <p:spPr bwMode="auto">
          <a:xfrm>
            <a:off x="1187450" y="4941888"/>
            <a:ext cx="122555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(признак)</a:t>
            </a: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 flipV="1">
            <a:off x="5580063" y="2060575"/>
            <a:ext cx="720725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H="1">
            <a:off x="2484438" y="3573463"/>
            <a:ext cx="935037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 flipH="1" flipV="1">
            <a:off x="2916238" y="2133600"/>
            <a:ext cx="719137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>
            <a:off x="5580063" y="3644900"/>
            <a:ext cx="936625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2987675" y="1989138"/>
            <a:ext cx="8636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4" name="WordArt 22"/>
          <p:cNvSpPr>
            <a:spLocks noChangeArrowheads="1" noChangeShapeType="1" noTextEdit="1"/>
          </p:cNvSpPr>
          <p:nvPr/>
        </p:nvSpPr>
        <p:spPr bwMode="auto">
          <a:xfrm>
            <a:off x="755650" y="1557338"/>
            <a:ext cx="2232025" cy="4857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"/>
                <a:cs typeface="Arial"/>
              </a:rPr>
              <a:t>???</a:t>
            </a:r>
            <a:endParaRPr lang="ru-RU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C00"/>
              </a:solidFill>
              <a:latin typeface="Arial"/>
              <a:cs typeface="Arial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Проанализируем.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  <p:bldP spid="3083" grpId="0" animBg="1"/>
      <p:bldP spid="3084" grpId="0" animBg="1"/>
      <p:bldP spid="3085" grpId="0" animBg="1"/>
      <p:bldP spid="3086" grpId="0" animBg="1"/>
      <p:bldP spid="3087" grpId="0" animBg="1"/>
      <p:bldP spid="3090" grpId="0" animBg="1"/>
      <p:bldP spid="3093" grpId="0" animBg="1"/>
      <p:bldP spid="30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3492500" y="2565400"/>
            <a:ext cx="2374900" cy="1222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611188" y="4365625"/>
            <a:ext cx="2374900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6084888" y="4365625"/>
            <a:ext cx="2374900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684213" y="1125538"/>
            <a:ext cx="2374900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6156325" y="1125538"/>
            <a:ext cx="2374900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924300" y="2708275"/>
            <a:ext cx="15113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/>
              <a:t>имя</a:t>
            </a: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6300788" y="1341438"/>
            <a:ext cx="2232025" cy="4857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"/>
                <a:cs typeface="Arial"/>
              </a:rPr>
              <a:t>числительное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6659563" y="1700213"/>
            <a:ext cx="122555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(кол-во)</a:t>
            </a:r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6156325" y="4581525"/>
            <a:ext cx="2232025" cy="4857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"/>
                <a:cs typeface="Arial"/>
              </a:rPr>
              <a:t>существительное</a:t>
            </a: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6659563" y="4941888"/>
            <a:ext cx="122555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(предмет)</a:t>
            </a: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684213" y="4581525"/>
            <a:ext cx="2232025" cy="4857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"/>
                <a:cs typeface="Arial"/>
              </a:rPr>
              <a:t>прилагательное</a:t>
            </a:r>
          </a:p>
        </p:txBody>
      </p:sp>
      <p:sp>
        <p:nvSpPr>
          <p:cNvPr id="3087" name="WordArt 15"/>
          <p:cNvSpPr>
            <a:spLocks noChangeArrowheads="1" noChangeShapeType="1" noTextEdit="1"/>
          </p:cNvSpPr>
          <p:nvPr/>
        </p:nvSpPr>
        <p:spPr bwMode="auto">
          <a:xfrm>
            <a:off x="1187450" y="4941888"/>
            <a:ext cx="122555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(признак)</a:t>
            </a: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 flipV="1">
            <a:off x="5580063" y="2060575"/>
            <a:ext cx="720725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H="1">
            <a:off x="2484438" y="3573463"/>
            <a:ext cx="935037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 flipH="1" flipV="1">
            <a:off x="2916238" y="2133600"/>
            <a:ext cx="719137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>
            <a:off x="5580063" y="3644900"/>
            <a:ext cx="936625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2987675" y="1989138"/>
            <a:ext cx="8636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4" name="WordArt 22"/>
          <p:cNvSpPr>
            <a:spLocks noChangeArrowheads="1" noChangeShapeType="1" noTextEdit="1"/>
          </p:cNvSpPr>
          <p:nvPr/>
        </p:nvSpPr>
        <p:spPr bwMode="auto">
          <a:xfrm>
            <a:off x="755650" y="1557338"/>
            <a:ext cx="2232025" cy="4857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"/>
                <a:cs typeface="Arial"/>
              </a:rPr>
              <a:t>местоимение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  <p:bldP spid="3083" grpId="0" animBg="1"/>
      <p:bldP spid="3084" grpId="0" animBg="1"/>
      <p:bldP spid="3085" grpId="0" animBg="1"/>
      <p:bldP spid="3086" grpId="0" animBg="1"/>
      <p:bldP spid="3087" grpId="0" animBg="1"/>
      <p:bldP spid="3090" grpId="0" animBg="1"/>
      <p:bldP spid="3093" grpId="0" animBg="1"/>
      <p:bldP spid="30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142984"/>
            <a:ext cx="7929618" cy="3429024"/>
          </a:xfrm>
          <a:prstGeom prst="rect">
            <a:avLst/>
          </a:prstGeom>
          <a:solidFill>
            <a:srgbClr val="145B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57356" y="1186749"/>
            <a:ext cx="628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Двенадцатое марта.</a:t>
            </a:r>
          </a:p>
          <a:p>
            <a:pPr algn="ctr"/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Классная работа.</a:t>
            </a:r>
          </a:p>
          <a:p>
            <a:pPr algn="ctr"/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Местоимение как часть речи.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Documents and Settings\Юлия\Local Settings\Temporary Internet Files\Content.IE5\0YNTR831\MC90033812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643446"/>
            <a:ext cx="1616075" cy="1833562"/>
          </a:xfrm>
          <a:prstGeom prst="rect">
            <a:avLst/>
          </a:prstGeom>
          <a:noFill/>
        </p:spPr>
      </p:pic>
      <p:pic>
        <p:nvPicPr>
          <p:cNvPr id="4098" name="Picture 2" descr="C:\Documents and Settings\Юлия\Local Settings\Temporary Internet Files\Content.IE5\ZSRSHOJB\MC90033814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643446"/>
            <a:ext cx="1804988" cy="1770062"/>
          </a:xfrm>
          <a:prstGeom prst="rect">
            <a:avLst/>
          </a:prstGeom>
          <a:noFill/>
        </p:spPr>
      </p:pic>
      <p:pic>
        <p:nvPicPr>
          <p:cNvPr id="4099" name="Picture 3" descr="C:\Documents and Settings\Юлия\Local Settings\Temporary Internet Files\Content.IE5\ZSRSHOJB\MC900301254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679950"/>
            <a:ext cx="1843088" cy="1785938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35100" y="214290"/>
            <a:ext cx="749935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Работа в тетрадях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785817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Вернёмся в Академию Языкознания.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214546" y="2214554"/>
            <a:ext cx="5557854" cy="1928826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Сегодня мы начинаем изучать новую часть речи – местоимение.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Елена Ивановна, почему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такое название?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164307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4429132"/>
            <a:ext cx="8572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785817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Вернёмся в Академию Языкознания.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214546" y="2214554"/>
            <a:ext cx="5557854" cy="1928826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В этом слове 2 корня: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(вместо)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Местоимение – это то, что употребляется вместо имени.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А вместо какого имени употребляется местоимение?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164307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4714884"/>
            <a:ext cx="10715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785817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Вернёмся в Академию Языкознания.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214546" y="2214554"/>
            <a:ext cx="6286544" cy="1928826"/>
          </a:xfrm>
        </p:spPr>
        <p:txBody>
          <a:bodyPr/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Местоимение может использоваться в тексте вместо имён существительных, прилагательных, числительных.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164307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785817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Понаблюдаем.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214546" y="2214554"/>
            <a:ext cx="6286544" cy="1928826"/>
          </a:xfrm>
        </p:spPr>
        <p:txBody>
          <a:bodyPr/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Скворец летел к себе домой.</a:t>
            </a:r>
          </a:p>
          <a:p>
            <a:pPr algn="l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Летел дорогою прямой.</a:t>
            </a:r>
          </a:p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изучил за много лет</a:t>
            </a:r>
          </a:p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множеству примет.</a:t>
            </a:r>
          </a:p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(С. Михалков)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Юлия\Рабочий стол\урок 12\144-010411-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2071670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Работа с учебником.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Изучение теории на странице 64.</a:t>
            </a:r>
          </a:p>
          <a:p>
            <a:pPr algn="ctr">
              <a:buNone/>
            </a:pPr>
            <a:r>
              <a:rPr lang="ru-RU" dirty="0" smtClean="0"/>
              <a:t>Читаем и запоминаем!</a:t>
            </a:r>
          </a:p>
          <a:p>
            <a:endParaRPr lang="ru-RU" dirty="0"/>
          </a:p>
        </p:txBody>
      </p:sp>
      <p:pic>
        <p:nvPicPr>
          <p:cNvPr id="6148" name="Picture 4" descr="C:\Documents and Settings\Юлия\Рабочий стол\урок 12\708307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8237" y="1762919"/>
            <a:ext cx="3219449" cy="42005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Вспомним о поэзии.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Выполним</a:t>
            </a:r>
          </a:p>
          <a:p>
            <a:pPr>
              <a:buNone/>
            </a:pPr>
            <a:r>
              <a:rPr lang="ru-RU" dirty="0" smtClean="0"/>
              <a:t>упражнение № 433</a:t>
            </a:r>
          </a:p>
          <a:p>
            <a:pPr>
              <a:buNone/>
            </a:pPr>
            <a:r>
              <a:rPr lang="ru-RU" dirty="0" smtClean="0"/>
              <a:t>на странице 65</a:t>
            </a:r>
          </a:p>
          <a:p>
            <a:pPr>
              <a:buNone/>
            </a:pPr>
            <a:r>
              <a:rPr lang="ru-RU" dirty="0" smtClean="0"/>
              <a:t>учебника.</a:t>
            </a:r>
            <a:endParaRPr lang="ru-RU" dirty="0"/>
          </a:p>
        </p:txBody>
      </p:sp>
      <p:pic>
        <p:nvPicPr>
          <p:cNvPr id="7170" name="Picture 2" descr="C:\Documents and Settings\Юлия\Рабочий стол\урок 12\4dea3e50cf0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57364"/>
            <a:ext cx="4038600" cy="352029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642918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нас гости!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samsung\Desktop\урок 12\1320413322_skype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132856"/>
            <a:ext cx="3662660" cy="351864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00240"/>
            <a:ext cx="164307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58017" y="1428736"/>
            <a:ext cx="1285884" cy="935058"/>
          </a:xfrm>
        </p:spPr>
        <p:txBody>
          <a:bodyPr/>
          <a:lstStyle/>
          <a:p>
            <a:pPr algn="ctr"/>
            <a:r>
              <a:rPr lang="ru-RU" dirty="0" smtClean="0"/>
              <a:t>   Маша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Елена Ивановна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215206" y="2571744"/>
            <a:ext cx="10715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4000504"/>
            <a:ext cx="8572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7143768" y="357187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Петя</a:t>
            </a:r>
            <a:endParaRPr lang="ru-RU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Мы в редакции газеты.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Documents and Settings\Юлия\Рабочий стол\урок 12\13044048832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14488"/>
            <a:ext cx="5767401" cy="3815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0013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Мы в редакции газеты.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42910" y="1357298"/>
            <a:ext cx="7429552" cy="4281502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кабинете Плюшкина беспорядок был страшный, подумать было нельзя, что в нем обитал человек.</a:t>
            </a:r>
          </a:p>
          <a:p>
            <a:pPr marL="514350" indent="-514350" algn="just"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Мальчик снял шляпу с головы и подбросил ее вверх. </a:t>
            </a:r>
          </a:p>
          <a:p>
            <a:pPr marL="514350" indent="-514350" algn="just"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Дубровский убил медведя,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Троекуров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него не обиделся, а велел содрать с него шкуру. </a:t>
            </a:r>
          </a:p>
          <a:p>
            <a:pPr marL="514350" indent="-514350" algn="just"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0013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Мы в редакции газеты.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42910" y="1357298"/>
            <a:ext cx="7429552" cy="4281502"/>
          </a:xfrm>
        </p:spPr>
        <p:txBody>
          <a:bodyPr/>
          <a:lstStyle/>
          <a:p>
            <a:pPr marL="514350" indent="-514350"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Гусь среди их был самый старый и степенный. </a:t>
            </a:r>
          </a:p>
          <a:p>
            <a:pPr marL="514350" indent="-514350"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ихнего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окна раздавались звуки знакомой мелодии. </a:t>
            </a:r>
          </a:p>
          <a:p>
            <a:pPr marL="514350" indent="-514350"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Я укорял меня за лень.</a:t>
            </a:r>
          </a:p>
          <a:p>
            <a:pPr marL="514350" indent="-514350"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Он всё время хвалит самого его. </a:t>
            </a:r>
          </a:p>
          <a:p>
            <a:pPr marL="514350" indent="-514350"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8.Мы с ими давно дружим. </a:t>
            </a:r>
          </a:p>
          <a:p>
            <a:pPr marL="514350" indent="-514350"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Они ждали него.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Итог урока.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20" name="Picture 4" descr="C:\Documents and Settings\Юлия\Рабочий стол\урок 12\23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2786082" cy="432435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214678" y="1420694"/>
            <a:ext cx="50815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«Местоимения удобны. Они, как запасные игроки на футбольном поле или дублёры в театре, выходят на поле, когда вынужденно освобождают игру другие слова». </a:t>
            </a:r>
          </a:p>
          <a:p>
            <a:pPr lvl="0" algn="r"/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(А.А. Реформатский)</a:t>
            </a:r>
            <a:endParaRPr lang="ru-RU" sz="30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Домашнее задание.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§76 учить, упражнение № 436.</a:t>
            </a:r>
            <a:endParaRPr lang="ru-RU" dirty="0"/>
          </a:p>
        </p:txBody>
      </p:sp>
      <p:pic>
        <p:nvPicPr>
          <p:cNvPr id="4" name="Picture 3" descr="http://novostiliteratury.ru/wp-content/uploads/2011/08/%D0%A1%D0%BE%D1%87%D0%B8%D0%BD%D0%B5%D0%BD%D0%B8%D0%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928934"/>
            <a:ext cx="3429024" cy="257176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87492" y="214290"/>
            <a:ext cx="749935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Спасибо вам, друзья!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1693026"/>
            <a:ext cx="392909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Хорошо быть одиноким, 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Если ты не одинок, 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Хорошо, когда под боком 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Есть и север, и восток,</a:t>
            </a:r>
          </a:p>
          <a:p>
            <a:pPr>
              <a:lnSpc>
                <a:spcPct val="130000"/>
              </a:lnSpc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Есть и запад осторожный, 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Есть и теплый, тихий юг, 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Когда рядом есть надёжный, 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Бескорыстный, верный друг.</a:t>
            </a:r>
          </a:p>
          <a:p>
            <a:pPr algn="r">
              <a:lnSpc>
                <a:spcPct val="130000"/>
              </a:lnSpc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Г. Акулов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071678"/>
            <a:ext cx="164307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Академия языкознания.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Юлия\Рабочий стол\12.03\картинки\22_width_4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71612"/>
            <a:ext cx="4762520" cy="3615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642918"/>
            <a:ext cx="82153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Покажем свои знания,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выполнив задания!</a:t>
            </a:r>
          </a:p>
          <a:p>
            <a:pPr algn="ctr"/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7772400" cy="1470025"/>
          </a:xfrm>
        </p:spPr>
        <p:txBody>
          <a:bodyPr/>
          <a:lstStyle/>
          <a:p>
            <a:pPr algn="l"/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571472" y="2071678"/>
            <a:ext cx="7200928" cy="392909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Раскройте скобки, объясните значение поговорок.</a:t>
            </a:r>
          </a:p>
          <a:p>
            <a:pPr algn="l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(Не)вежа – враг самому себе.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Видно (не)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ряху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по грязной рубахе.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(Не)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достатки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перенимать легко, а достоинства – трудно.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58" y="1286422"/>
            <a:ext cx="8122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500042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Проверим!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Юлия\Рабочий стол\урок 12\moydodyr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9952" y="3296290"/>
            <a:ext cx="4549574" cy="315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57158" y="1195323"/>
            <a:ext cx="60150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Невежа </a:t>
            </a:r>
            <a:r>
              <a:rPr lang="ru-RU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враг самому себе.</a:t>
            </a:r>
            <a:br>
              <a:rPr lang="ru-RU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6336" y="1611689"/>
            <a:ext cx="5717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Видно </a:t>
            </a:r>
            <a:r>
              <a:rPr lang="ru-RU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неряху</a:t>
            </a:r>
            <a:r>
              <a:rPr lang="ru-RU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грязной рубахе.</a:t>
            </a:r>
            <a:br>
              <a:rPr lang="ru-RU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0306" y="2026320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Недостатки </a:t>
            </a:r>
            <a:r>
              <a:rPr lang="ru-RU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перенимать легко, а достоинства – трудно.</a:t>
            </a:r>
            <a:endParaRPr lang="ru-RU" sz="3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642918"/>
            <a:ext cx="82153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Покажем свои знания,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выполнив задания!</a:t>
            </a:r>
          </a:p>
          <a:p>
            <a:pPr algn="ctr"/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7772400" cy="1470025"/>
          </a:xfrm>
        </p:spPr>
        <p:txBody>
          <a:bodyPr/>
          <a:lstStyle/>
          <a:p>
            <a:pPr algn="l"/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571472" y="2071678"/>
            <a:ext cx="7200928" cy="392909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Образуйте имена прилагательные, выполните их разбор по составу.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вокзале; 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дороге; 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 вкуса; 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северо-запад.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Составим словосочетания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Юлия\Рабочий стол\урок 12\8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4027" y="1340768"/>
            <a:ext cx="3509345" cy="2400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Юлия\Рабочий стол\урок 12\j3h5510ajc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62661" y="1340768"/>
            <a:ext cx="3263461" cy="2445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Юлия\Рабочий стол\урок 12\fed311aeb774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46272" y="3789040"/>
            <a:ext cx="3382786" cy="2337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Юлия\Рабочий стол\урок 12\inspirational_desktop_wallpapers_640_2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32039" y="3933056"/>
            <a:ext cx="3571597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3429000" y="152400"/>
            <a:ext cx="323383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  <a:cs typeface="Times New Roman" pitchFamily="18" charset="0"/>
              </a:rPr>
              <a:t>Труд </a:t>
            </a:r>
            <a:r>
              <a:rPr lang="ru-RU" sz="2800" b="1" dirty="0" smtClean="0">
                <a:solidFill>
                  <a:srgbClr val="800000"/>
                </a:solidFill>
                <a:cs typeface="Times New Roman" pitchFamily="18" charset="0"/>
              </a:rPr>
              <a:t>художника. </a:t>
            </a:r>
            <a:endParaRPr lang="ru-RU" sz="2800" b="1" dirty="0">
              <a:solidFill>
                <a:srgbClr val="800000"/>
              </a:solidFill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643438" y="1285860"/>
            <a:ext cx="4038600" cy="4525963"/>
          </a:xfrm>
        </p:spPr>
        <p:txBody>
          <a:bodyPr/>
          <a:lstStyle/>
          <a:p>
            <a:r>
              <a:rPr lang="ru-RU" dirty="0" smtClean="0"/>
              <a:t>Илья Ефимович Репин прожил 86 лет. Он родился 24 июля 1844 г. в Чугуеве. Он написал более 100 картин и сделал не менее 1000 рисунков.</a:t>
            </a:r>
            <a:endParaRPr lang="ru-RU" dirty="0"/>
          </a:p>
        </p:txBody>
      </p:sp>
      <p:pic>
        <p:nvPicPr>
          <p:cNvPr id="1026" name="Picture 2" descr="C:\Users\Пользователь\Desktop\Рисунок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6" y="1600200"/>
            <a:ext cx="3697407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Картина «Садко»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428736"/>
            <a:ext cx="4038600" cy="4697427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К картине «Садко»,</a:t>
            </a:r>
          </a:p>
          <a:p>
            <a:pPr algn="just">
              <a:buNone/>
            </a:pPr>
            <a:r>
              <a:rPr lang="ru-RU" dirty="0" smtClean="0"/>
              <a:t>написанной в 1876</a:t>
            </a:r>
          </a:p>
          <a:p>
            <a:pPr algn="just">
              <a:buNone/>
            </a:pPr>
            <a:r>
              <a:rPr lang="ru-RU" dirty="0" smtClean="0"/>
              <a:t>г. в Париже по</a:t>
            </a:r>
          </a:p>
          <a:p>
            <a:pPr algn="just">
              <a:buNone/>
            </a:pPr>
            <a:r>
              <a:rPr lang="ru-RU" dirty="0" smtClean="0"/>
              <a:t>заказу великого</a:t>
            </a:r>
          </a:p>
          <a:p>
            <a:pPr algn="just">
              <a:buNone/>
            </a:pPr>
            <a:r>
              <a:rPr lang="ru-RU" dirty="0" smtClean="0"/>
              <a:t>князя Александра,</a:t>
            </a:r>
          </a:p>
          <a:p>
            <a:pPr algn="just">
              <a:buNone/>
            </a:pPr>
            <a:r>
              <a:rPr lang="ru-RU" dirty="0" smtClean="0"/>
              <a:t>он сделал 150</a:t>
            </a:r>
          </a:p>
          <a:p>
            <a:pPr algn="just">
              <a:buNone/>
            </a:pPr>
            <a:r>
              <a:rPr lang="ru-RU" dirty="0" smtClean="0"/>
              <a:t>подготовительных</a:t>
            </a:r>
          </a:p>
          <a:p>
            <a:pPr algn="just">
              <a:buNone/>
            </a:pPr>
            <a:r>
              <a:rPr lang="ru-RU" dirty="0" smtClean="0"/>
              <a:t>рисунков.</a:t>
            </a:r>
            <a:endParaRPr lang="ru-RU" dirty="0"/>
          </a:p>
        </p:txBody>
      </p:sp>
      <p:pic>
        <p:nvPicPr>
          <p:cNvPr id="3074" name="Picture 2" descr="C:\Documents and Settings\Юлия\Рабочий стол\урок 12\Рисунок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8205" y="1600200"/>
            <a:ext cx="3236590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0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Тема30</Template>
  <TotalTime>1051</TotalTime>
  <Words>519</Words>
  <Application>Microsoft Office PowerPoint</Application>
  <PresentationFormat>Экран (4:3)</PresentationFormat>
  <Paragraphs>123</Paragraphs>
  <Slides>25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Тема30</vt:lpstr>
      <vt:lpstr>Слайд 1</vt:lpstr>
      <vt:lpstr>   Маша </vt:lpstr>
      <vt:lpstr>Академия языкознания.</vt:lpstr>
      <vt:lpstr>    </vt:lpstr>
      <vt:lpstr>Слайд 5</vt:lpstr>
      <vt:lpstr>    </vt:lpstr>
      <vt:lpstr>Составим словосочетания</vt:lpstr>
      <vt:lpstr>Слайд 8</vt:lpstr>
      <vt:lpstr>Картина «Садко»</vt:lpstr>
      <vt:lpstr>Художник и писатель.</vt:lpstr>
      <vt:lpstr>Проанализируем.</vt:lpstr>
      <vt:lpstr>Слайд 12</vt:lpstr>
      <vt:lpstr>Работа в тетрадях</vt:lpstr>
      <vt:lpstr>Вернёмся в Академию Языкознания.</vt:lpstr>
      <vt:lpstr>Вернёмся в Академию Языкознания.</vt:lpstr>
      <vt:lpstr>Вернёмся в Академию Языкознания.</vt:lpstr>
      <vt:lpstr>Понаблюдаем.</vt:lpstr>
      <vt:lpstr>Работа с учебником.</vt:lpstr>
      <vt:lpstr>Вспомним о поэзии.</vt:lpstr>
      <vt:lpstr>Мы в редакции газеты.</vt:lpstr>
      <vt:lpstr>Мы в редакции газеты.</vt:lpstr>
      <vt:lpstr>Мы в редакции газеты.</vt:lpstr>
      <vt:lpstr>Итог урока.</vt:lpstr>
      <vt:lpstr>Домашнее задание.</vt:lpstr>
      <vt:lpstr>Спасибо вам, друзья!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Юлия</cp:lastModifiedBy>
  <cp:revision>108</cp:revision>
  <dcterms:created xsi:type="dcterms:W3CDTF">2009-06-04T14:17:47Z</dcterms:created>
  <dcterms:modified xsi:type="dcterms:W3CDTF">2013-06-13T19:11:33Z</dcterms:modified>
</cp:coreProperties>
</file>