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DBBD-14A6-44D7-88F4-BCA34A9F5FB5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9A65-331E-41F4-978A-A2F8DE69D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DBBD-14A6-44D7-88F4-BCA34A9F5FB5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9A65-331E-41F4-978A-A2F8DE69D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DBBD-14A6-44D7-88F4-BCA34A9F5FB5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9A65-331E-41F4-978A-A2F8DE69D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DBBD-14A6-44D7-88F4-BCA34A9F5FB5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9A65-331E-41F4-978A-A2F8DE69D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DBBD-14A6-44D7-88F4-BCA34A9F5FB5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9A65-331E-41F4-978A-A2F8DE69D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DBBD-14A6-44D7-88F4-BCA34A9F5FB5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9A65-331E-41F4-978A-A2F8DE69D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DBBD-14A6-44D7-88F4-BCA34A9F5FB5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9A65-331E-41F4-978A-A2F8DE69D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DBBD-14A6-44D7-88F4-BCA34A9F5FB5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9A65-331E-41F4-978A-A2F8DE69D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DBBD-14A6-44D7-88F4-BCA34A9F5FB5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9A65-331E-41F4-978A-A2F8DE69D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DBBD-14A6-44D7-88F4-BCA34A9F5FB5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9A65-331E-41F4-978A-A2F8DE69D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DBBD-14A6-44D7-88F4-BCA34A9F5FB5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D09A65-331E-41F4-978A-A2F8DE69D6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07DBBD-14A6-44D7-88F4-BCA34A9F5FB5}" type="datetimeFigureOut">
              <a:rPr lang="ru-RU" smtClean="0"/>
              <a:pPr/>
              <a:t>28.10.2010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D09A65-331E-41F4-978A-A2F8DE69D66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latin typeface="Monotype Corsiva" pitchFamily="66" charset="0"/>
              </a:rPr>
              <a:t>ТЕАТР  И  МЫ.</a:t>
            </a:r>
            <a:endParaRPr lang="ru-RU" sz="80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2500306"/>
            <a:ext cx="5643602" cy="291510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   Театр!.. Любите ли вы театр так, как я люблю его, то есть всеми силами души вашей, со всем энтузиазмом, со всем исступлением, к которому только способна пылкая молодость, жадная и страстная до впечатлений изящных?.. </a:t>
            </a:r>
          </a:p>
          <a:p>
            <a:pPr algn="l"/>
            <a:endParaRPr lang="ru-RU" dirty="0" smtClean="0"/>
          </a:p>
          <a:p>
            <a:r>
              <a:rPr lang="ru-RU" dirty="0" smtClean="0"/>
              <a:t>В.Г. Белинский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34780"/>
            <a:ext cx="7715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Проект составлен и выполнен </a:t>
            </a:r>
            <a:r>
              <a:rPr lang="ru-RU" sz="1400" b="1" dirty="0" smtClean="0"/>
              <a:t>Синицыной Л.И., </a:t>
            </a:r>
            <a:r>
              <a:rPr lang="ru-RU" sz="1400" dirty="0" smtClean="0"/>
              <a:t>учителем русского языка и литературы высшей категории МОУ СОШ № 10 с УИОП г. Красногорска Московской области 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k9hc.jpg"/>
          <p:cNvPicPr>
            <a:picLocks noChangeAspect="1"/>
          </p:cNvPicPr>
          <p:nvPr/>
        </p:nvPicPr>
        <p:blipFill>
          <a:blip r:embed="rId2"/>
          <a:srcRect b="6354"/>
          <a:stretch>
            <a:fillRect/>
          </a:stretch>
        </p:blipFill>
        <p:spPr>
          <a:xfrm>
            <a:off x="6215074" y="714356"/>
            <a:ext cx="2726832" cy="3580314"/>
          </a:xfrm>
          <a:prstGeom prst="rect">
            <a:avLst/>
          </a:prstGeom>
        </p:spPr>
      </p:pic>
      <p:pic>
        <p:nvPicPr>
          <p:cNvPr id="3" name="Рисунок 2" descr="image_21068.thumbna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28604"/>
            <a:ext cx="3124200" cy="3810000"/>
          </a:xfrm>
          <a:prstGeom prst="rect">
            <a:avLst/>
          </a:prstGeom>
        </p:spPr>
      </p:pic>
      <p:pic>
        <p:nvPicPr>
          <p:cNvPr id="4" name="Рисунок 3" descr="Горький читатет пьесу На дн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2928934"/>
            <a:ext cx="466725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9058" y="1857364"/>
            <a:ext cx="193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Максим Горький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642918"/>
            <a:ext cx="59802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Основные положения </a:t>
            </a:r>
          </a:p>
          <a:p>
            <a:pPr algn="ctr"/>
            <a:r>
              <a:rPr lang="ru-RU" sz="3600" b="1" dirty="0" smtClean="0"/>
              <a:t>системы Станиславского: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857364"/>
            <a:ext cx="84296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Тема всех спектаклей – жизнь человеческого духа.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Рождение из правды жизни сценической правды.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Искусство перевоплощения в противовес искусству представления (Знаменитое «Не верю!» Станиславского).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Учение об ансамбле как основе спектакля.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Учение о сверхзадаче и сквозном действии, ведущем зрителя к  основной идее  спектакля.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Искусство подтекста.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Метод физического действия </a:t>
            </a:r>
            <a:r>
              <a:rPr lang="ru-RU" sz="2400" dirty="0"/>
              <a:t>(</a:t>
            </a:r>
            <a:r>
              <a:rPr lang="ru-RU" sz="2400" dirty="0" smtClean="0"/>
              <a:t>чисто технический прием).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714356"/>
            <a:ext cx="5910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Драматургия А.П. Чехова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571612"/>
            <a:ext cx="422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Драматический этюд «</a:t>
            </a:r>
            <a:r>
              <a:rPr lang="ru-RU" dirty="0" err="1" smtClean="0"/>
              <a:t>Калхас</a:t>
            </a:r>
            <a:r>
              <a:rPr lang="ru-RU" dirty="0" smtClean="0"/>
              <a:t>» (1887)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2071678"/>
            <a:ext cx="306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Пьеса «Иванов» (1887-1889)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2500306"/>
            <a:ext cx="390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Одноактная пьеса «Свадьба» (1889)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928934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Пьеса «Леший» (1889), переделанная впоследствии в пьесу «Дядя Ваня»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929066"/>
            <a:ext cx="5154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Водевили: </a:t>
            </a:r>
          </a:p>
          <a:p>
            <a:r>
              <a:rPr lang="ru-RU" dirty="0" smtClean="0"/>
              <a:t>«О вреде табака», «Медведь»,</a:t>
            </a:r>
          </a:p>
          <a:p>
            <a:r>
              <a:rPr lang="ru-RU" dirty="0" smtClean="0"/>
              <a:t>«Предложение», Трагик по неволе», «Юбилей»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5143512"/>
            <a:ext cx="7544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Пьесы:  «Чайка» (1896),  «Дядя Ваня» (1896),  «Три сестры» (1900-1901),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                 «Вишневый сад» (1903)</a:t>
            </a:r>
            <a:endParaRPr lang="ru-RU" dirty="0"/>
          </a:p>
        </p:txBody>
      </p:sp>
      <p:pic>
        <p:nvPicPr>
          <p:cNvPr id="9" name="Рисунок 8" descr="000597.jpg"/>
          <p:cNvPicPr>
            <a:picLocks noChangeAspect="1"/>
          </p:cNvPicPr>
          <p:nvPr/>
        </p:nvPicPr>
        <p:blipFill>
          <a:blip r:embed="rId2"/>
          <a:srcRect t="11037"/>
          <a:stretch>
            <a:fillRect/>
          </a:stretch>
        </p:blipFill>
        <p:spPr>
          <a:xfrm>
            <a:off x="5929322" y="1785926"/>
            <a:ext cx="2614613" cy="28792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492c6cf5dcb22f2dec1956d8a9ab4f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14356"/>
            <a:ext cx="4587986" cy="3411142"/>
          </a:xfrm>
          <a:prstGeom prst="rect">
            <a:avLst/>
          </a:prstGeom>
        </p:spPr>
      </p:pic>
      <p:pic>
        <p:nvPicPr>
          <p:cNvPr id="3" name="Рисунок 2" descr="Чехов и Книппе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785794"/>
            <a:ext cx="2715477" cy="4067181"/>
          </a:xfrm>
          <a:prstGeom prst="rect">
            <a:avLst/>
          </a:prstGeom>
        </p:spPr>
      </p:pic>
      <p:pic>
        <p:nvPicPr>
          <p:cNvPr id="4" name="Рисунок 3" descr="здание театра Чехова в Ялт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214818"/>
            <a:ext cx="1874354" cy="2500330"/>
          </a:xfrm>
          <a:prstGeom prst="rect">
            <a:avLst/>
          </a:prstGeom>
        </p:spPr>
      </p:pic>
      <p:pic>
        <p:nvPicPr>
          <p:cNvPr id="5" name="Рисунок 4" descr="Ольга Чехов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4071942"/>
            <a:ext cx="1704345" cy="2599394"/>
          </a:xfrm>
          <a:prstGeom prst="rect">
            <a:avLst/>
          </a:prstGeom>
        </p:spPr>
      </p:pic>
      <p:pic>
        <p:nvPicPr>
          <p:cNvPr id="6" name="Рисунок 5" descr="племянник Чехова - Михаил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298" y="4357694"/>
            <a:ext cx="1398077" cy="19526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786" y="428604"/>
            <a:ext cx="337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Чехов читает актерам «Чайку»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6488668"/>
            <a:ext cx="147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Театр в Ялте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72198" y="4857760"/>
            <a:ext cx="2529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О. </a:t>
            </a:r>
            <a:r>
              <a:rPr lang="ru-RU" dirty="0" err="1" smtClean="0"/>
              <a:t>Книппер</a:t>
            </a:r>
            <a:r>
              <a:rPr lang="ru-RU" dirty="0" smtClean="0"/>
              <a:t> и А. Чехов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28860" y="6215082"/>
            <a:ext cx="168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Михаил Чехов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ХАТ им Чехова в Камергерском.jpg"/>
          <p:cNvPicPr>
            <a:picLocks noChangeAspect="1"/>
          </p:cNvPicPr>
          <p:nvPr/>
        </p:nvPicPr>
        <p:blipFill>
          <a:blip r:embed="rId2"/>
          <a:srcRect b="3395"/>
          <a:stretch>
            <a:fillRect/>
          </a:stretch>
        </p:blipFill>
        <p:spPr>
          <a:xfrm>
            <a:off x="285720" y="642918"/>
            <a:ext cx="5072098" cy="3929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714356"/>
            <a:ext cx="423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МХАТ им. А.П. Чехова в Камергерском</a:t>
            </a:r>
            <a:endParaRPr lang="ru-RU" dirty="0"/>
          </a:p>
        </p:txBody>
      </p:sp>
      <p:pic>
        <p:nvPicPr>
          <p:cNvPr id="6" name="Рисунок 5" descr="МХАТ им Горького на Тверском бул, 22.jpg"/>
          <p:cNvPicPr>
            <a:picLocks noChangeAspect="1"/>
          </p:cNvPicPr>
          <p:nvPr/>
        </p:nvPicPr>
        <p:blipFill>
          <a:blip r:embed="rId3"/>
          <a:srcRect l="4018"/>
          <a:stretch>
            <a:fillRect/>
          </a:stretch>
        </p:blipFill>
        <p:spPr>
          <a:xfrm>
            <a:off x="3857620" y="3143248"/>
            <a:ext cx="5119686" cy="3552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6182" y="3214686"/>
            <a:ext cx="482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МХАТ им. М. Горького на Тверском бульваре</a:t>
            </a:r>
            <a:endParaRPr lang="ru-RU" dirty="0"/>
          </a:p>
        </p:txBody>
      </p:sp>
      <p:pic>
        <p:nvPicPr>
          <p:cNvPr id="8" name="Рисунок 7" descr="6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857232"/>
            <a:ext cx="2857500" cy="1962150"/>
          </a:xfrm>
          <a:prstGeom prst="rect">
            <a:avLst/>
          </a:prstGeom>
        </p:spPr>
      </p:pic>
      <p:pic>
        <p:nvPicPr>
          <p:cNvPr id="9" name="Рисунок 8" descr="0_21e0a_24fb778b_XL.jpg"/>
          <p:cNvPicPr>
            <a:picLocks noChangeAspect="1"/>
          </p:cNvPicPr>
          <p:nvPr/>
        </p:nvPicPr>
        <p:blipFill>
          <a:blip r:embed="rId5"/>
          <a:srcRect l="1974" t="13158" r="3289" b="15789"/>
          <a:stretch>
            <a:fillRect/>
          </a:stretch>
        </p:blipFill>
        <p:spPr>
          <a:xfrm>
            <a:off x="285720" y="4786322"/>
            <a:ext cx="3175022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Мы идем во МХАТ!!!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3" name="Рисунок 2" descr="3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1785926"/>
            <a:ext cx="5214942" cy="5072074"/>
          </a:xfrm>
          <a:prstGeom prst="rect">
            <a:avLst/>
          </a:prstGeom>
        </p:spPr>
      </p:pic>
      <p:pic>
        <p:nvPicPr>
          <p:cNvPr id="4" name="Рисунок 3" descr="sbornikstihow-1.jpg"/>
          <p:cNvPicPr>
            <a:picLocks noChangeAspect="1"/>
          </p:cNvPicPr>
          <p:nvPr/>
        </p:nvPicPr>
        <p:blipFill>
          <a:blip r:embed="rId3"/>
          <a:srcRect t="29630"/>
          <a:stretch>
            <a:fillRect/>
          </a:stretch>
        </p:blipFill>
        <p:spPr>
          <a:xfrm rot="19698361">
            <a:off x="369008" y="2736788"/>
            <a:ext cx="4202709" cy="20539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890822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857232"/>
            <a:ext cx="5286412" cy="5828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7884" y="4286256"/>
            <a:ext cx="314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МХАТ имени А.П. Чехова</a:t>
            </a:r>
          </a:p>
          <a:p>
            <a:r>
              <a:rPr lang="ru-RU" dirty="0" smtClean="0"/>
              <a:t>Камергерский переулок, 3</a:t>
            </a:r>
          </a:p>
          <a:p>
            <a:r>
              <a:rPr lang="ru-RU" dirty="0" smtClean="0"/>
              <a:t>Метро «Театральная», «Охотный ряд»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95162" y="1142984"/>
            <a:ext cx="32488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Большой Каретный переулок</a:t>
            </a:r>
          </a:p>
          <a:p>
            <a:r>
              <a:rPr lang="ru-RU" dirty="0" smtClean="0"/>
              <a:t>Спасский переулок</a:t>
            </a:r>
          </a:p>
          <a:p>
            <a:r>
              <a:rPr lang="ru-RU" dirty="0" err="1" smtClean="0"/>
              <a:t>Старогазетный</a:t>
            </a:r>
            <a:r>
              <a:rPr lang="ru-RU" dirty="0" smtClean="0"/>
              <a:t> переулок</a:t>
            </a:r>
          </a:p>
          <a:p>
            <a:r>
              <a:rPr lang="ru-RU" dirty="0" smtClean="0"/>
              <a:t>Проезд Художественного театра</a:t>
            </a:r>
          </a:p>
          <a:p>
            <a:r>
              <a:rPr lang="ru-RU" dirty="0" smtClean="0"/>
              <a:t>Камергерский переулок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Kamergersky2.jpg"/>
          <p:cNvPicPr>
            <a:picLocks noChangeAspect="1"/>
          </p:cNvPicPr>
          <p:nvPr/>
        </p:nvPicPr>
        <p:blipFill>
          <a:blip r:embed="rId2"/>
          <a:srcRect b="3517"/>
          <a:stretch>
            <a:fillRect/>
          </a:stretch>
        </p:blipFill>
        <p:spPr>
          <a:xfrm>
            <a:off x="1000100" y="714356"/>
            <a:ext cx="8034774" cy="587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6286520"/>
            <a:ext cx="2921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Камергерский переулок</a:t>
            </a:r>
            <a:endParaRPr lang="ru-RU" b="1" dirty="0"/>
          </a:p>
        </p:txBody>
      </p:sp>
      <p:pic>
        <p:nvPicPr>
          <p:cNvPr id="4" name="Рисунок 3" descr="800px-Kamergersky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18"/>
            <a:ext cx="9144000" cy="60921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_951.jpg"/>
          <p:cNvPicPr>
            <a:picLocks noChangeAspect="1"/>
          </p:cNvPicPr>
          <p:nvPr/>
        </p:nvPicPr>
        <p:blipFill>
          <a:blip r:embed="rId2"/>
          <a:srcRect r="11111" b="5555"/>
          <a:stretch>
            <a:fillRect/>
          </a:stretch>
        </p:blipFill>
        <p:spPr>
          <a:xfrm>
            <a:off x="214282" y="1428736"/>
            <a:ext cx="4572000" cy="3643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628" y="1214422"/>
            <a:ext cx="36433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Создадим театр:</a:t>
            </a:r>
          </a:p>
          <a:p>
            <a:pPr algn="ctr"/>
            <a:endParaRPr lang="ru-RU" b="1" u="sng" dirty="0" smtClean="0"/>
          </a:p>
          <a:p>
            <a:pPr algn="ctr">
              <a:buFontTx/>
              <a:buChar char="-"/>
            </a:pPr>
            <a:r>
              <a:rPr lang="ru-RU" dirty="0" smtClean="0"/>
              <a:t> Идея, принципы театра; </a:t>
            </a:r>
          </a:p>
          <a:p>
            <a:pPr algn="ctr">
              <a:buFontTx/>
              <a:buChar char="-"/>
            </a:pPr>
            <a:endParaRPr lang="ru-RU" dirty="0"/>
          </a:p>
          <a:p>
            <a:pPr algn="ctr">
              <a:buFontTx/>
              <a:buChar char="-"/>
            </a:pPr>
            <a:r>
              <a:rPr lang="ru-RU" dirty="0" smtClean="0"/>
              <a:t> Новая драматургия, отвечающая этим принципам;</a:t>
            </a:r>
          </a:p>
          <a:p>
            <a:pPr algn="ctr">
              <a:buFontTx/>
              <a:buChar char="-"/>
            </a:pPr>
            <a:endParaRPr lang="ru-RU" dirty="0"/>
          </a:p>
          <a:p>
            <a:pPr algn="ctr">
              <a:buFontTx/>
              <a:buChar char="-"/>
            </a:pPr>
            <a:r>
              <a:rPr lang="ru-RU" dirty="0" smtClean="0"/>
              <a:t> Режиссёр и коллектив единомышленников;</a:t>
            </a:r>
          </a:p>
          <a:p>
            <a:pPr algn="ctr">
              <a:buFontTx/>
              <a:buChar char="-"/>
            </a:pPr>
            <a:endParaRPr lang="ru-RU" dirty="0"/>
          </a:p>
          <a:p>
            <a:pPr algn="ctr">
              <a:buFontTx/>
              <a:buChar char="-"/>
            </a:pPr>
            <a:r>
              <a:rPr lang="ru-RU" dirty="0" smtClean="0"/>
              <a:t> Архитектор; </a:t>
            </a:r>
          </a:p>
          <a:p>
            <a:pPr algn="ctr">
              <a:buFontTx/>
              <a:buChar char="-"/>
            </a:pPr>
            <a:endParaRPr lang="ru-RU" dirty="0"/>
          </a:p>
          <a:p>
            <a:pPr algn="ctr">
              <a:buFontTx/>
              <a:buChar char="-"/>
            </a:pPr>
            <a:r>
              <a:rPr lang="ru-RU" dirty="0" smtClean="0"/>
              <a:t> Меценаты.</a:t>
            </a:r>
          </a:p>
          <a:p>
            <a:pPr algn="ctr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714356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Основатели </a:t>
            </a:r>
            <a:r>
              <a:rPr lang="ru-RU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МХАТа</a:t>
            </a:r>
            <a:endParaRPr lang="ru-RU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Немирович - Данченк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643050"/>
            <a:ext cx="2857500" cy="3810000"/>
          </a:xfrm>
          <a:prstGeom prst="rect">
            <a:avLst/>
          </a:prstGeom>
        </p:spPr>
      </p:pic>
      <p:pic>
        <p:nvPicPr>
          <p:cNvPr id="4" name="Рисунок 3" descr="Станиславски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785926"/>
            <a:ext cx="2881319" cy="3728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5429264"/>
            <a:ext cx="25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Владимир Иванович </a:t>
            </a:r>
          </a:p>
          <a:p>
            <a:pPr algn="ctr"/>
            <a:r>
              <a:rPr lang="ru-RU" dirty="0" smtClean="0"/>
              <a:t>Немирович-Данченко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00694" y="5500702"/>
            <a:ext cx="2963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Константин Сергеевич </a:t>
            </a:r>
          </a:p>
          <a:p>
            <a:pPr algn="ctr"/>
            <a:r>
              <a:rPr lang="ru-RU" dirty="0" smtClean="0"/>
              <a:t>Алексеев</a:t>
            </a:r>
            <a:r>
              <a:rPr lang="ru-RU" dirty="0"/>
              <a:t> </a:t>
            </a:r>
            <a:r>
              <a:rPr lang="ru-RU" dirty="0" smtClean="0"/>
              <a:t>(Станиславский)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ниславский и Немирович-Данченк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500043"/>
            <a:ext cx="4457807" cy="3071834"/>
          </a:xfrm>
          <a:prstGeom prst="rect">
            <a:avLst/>
          </a:prstGeom>
        </p:spPr>
      </p:pic>
      <p:pic>
        <p:nvPicPr>
          <p:cNvPr id="3" name="Рисунок 2" descr="славянский база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214686"/>
            <a:ext cx="5449549" cy="3429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82394" y="1071546"/>
            <a:ext cx="403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Создать театр </a:t>
            </a:r>
            <a:r>
              <a:rPr lang="ru-RU" b="1" dirty="0" smtClean="0"/>
              <a:t>народный</a:t>
            </a:r>
            <a:r>
              <a:rPr lang="ru-RU" dirty="0" smtClean="0"/>
              <a:t>, а впоследствии – </a:t>
            </a:r>
            <a:r>
              <a:rPr lang="ru-RU" b="1" dirty="0" smtClean="0"/>
              <a:t>общедоступный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4143380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Станиславский </a:t>
            </a:r>
            <a:r>
              <a:rPr lang="ru-RU" dirty="0" smtClean="0"/>
              <a:t>отвечал за режиссёрскую  часть,  а </a:t>
            </a:r>
          </a:p>
          <a:p>
            <a:r>
              <a:rPr lang="ru-RU" u="sng" dirty="0" smtClean="0"/>
              <a:t>Немирович-Данченко</a:t>
            </a:r>
            <a:r>
              <a:rPr lang="ru-RU" dirty="0" smtClean="0"/>
              <a:t> – за репертуарную политику  театра  и административные функции.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20323933_logo.jpg3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5381652" cy="4036239"/>
          </a:xfrm>
          <a:prstGeom prst="rect">
            <a:avLst/>
          </a:prstGeom>
        </p:spPr>
      </p:pic>
      <p:pic>
        <p:nvPicPr>
          <p:cNvPr id="3" name="Рисунок 2" descr="театр Эрмитаж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643314"/>
            <a:ext cx="4572000" cy="2994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7752" y="1428736"/>
            <a:ext cx="4042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 октября 1898г. – первый спектакль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00562" y="6286520"/>
            <a:ext cx="2022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Театр «Эрмитаж»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5000636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Именно со спектакля Чехова «Чайка» родился новаторский МХАТ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2357430"/>
            <a:ext cx="3857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17 декабря 1898г. -  триумфальная премьера «Чайки» А.П.Чехова.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вва Мороз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85794"/>
            <a:ext cx="3937000" cy="5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6000768"/>
            <a:ext cx="403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еценат Савва Тимофеевич Морозов</a:t>
            </a:r>
            <a:endParaRPr lang="ru-RU" dirty="0"/>
          </a:p>
        </p:txBody>
      </p:sp>
      <p:pic>
        <p:nvPicPr>
          <p:cNvPr id="4" name="Рисунок 3" descr="390px-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785794"/>
            <a:ext cx="3069807" cy="4714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6314" y="5572140"/>
            <a:ext cx="421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а</a:t>
            </a:r>
            <a:r>
              <a:rPr lang="ru-RU" dirty="0" smtClean="0"/>
              <a:t>рхитектор Федор Осипович </a:t>
            </a:r>
            <a:r>
              <a:rPr lang="ru-RU" dirty="0" err="1" smtClean="0"/>
              <a:t>Шехтель</a:t>
            </a:r>
            <a:endParaRPr lang="ru-RU" dirty="0" smtClean="0"/>
          </a:p>
          <a:p>
            <a:pPr algn="ctr"/>
            <a:r>
              <a:rPr lang="ru-RU" dirty="0" smtClean="0"/>
              <a:t>(«Ф.Ш.» или «</a:t>
            </a:r>
            <a:r>
              <a:rPr lang="ru-RU" dirty="0" err="1" smtClean="0"/>
              <a:t>Финь</a:t>
            </a:r>
            <a:r>
              <a:rPr lang="ru-RU" dirty="0" smtClean="0"/>
              <a:t> Шампань»)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421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ТЕАТР  И  МЫ.</vt:lpstr>
      <vt:lpstr>Мы идем во МХАТ!!!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  И  МЫ.</dc:title>
  <dc:creator>Admin</dc:creator>
  <cp:lastModifiedBy>Admin</cp:lastModifiedBy>
  <cp:revision>8</cp:revision>
  <dcterms:created xsi:type="dcterms:W3CDTF">2010-10-27T20:18:14Z</dcterms:created>
  <dcterms:modified xsi:type="dcterms:W3CDTF">2010-10-27T21:31:01Z</dcterms:modified>
</cp:coreProperties>
</file>