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74" r:id="rId3"/>
    <p:sldId id="276" r:id="rId4"/>
    <p:sldId id="257" r:id="rId5"/>
    <p:sldId id="273" r:id="rId6"/>
    <p:sldId id="258" r:id="rId7"/>
    <p:sldId id="259" r:id="rId8"/>
    <p:sldId id="271" r:id="rId9"/>
    <p:sldId id="266" r:id="rId10"/>
    <p:sldId id="267" r:id="rId11"/>
    <p:sldId id="268" r:id="rId12"/>
    <p:sldId id="269" r:id="rId13"/>
    <p:sldId id="270" r:id="rId14"/>
    <p:sldId id="262" r:id="rId15"/>
    <p:sldId id="263" r:id="rId16"/>
    <p:sldId id="264" r:id="rId17"/>
    <p:sldId id="265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3.gif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jpeg"/><Relationship Id="rId1" Type="http://schemas.openxmlformats.org/officeDocument/2006/relationships/image" Target="../media/image1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CF22EF-1429-4C77-8619-9FBDEC1D09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BA0B30-C5A9-4CAC-B787-C3D584EFEA3B}">
      <dgm:prSet custT="1"/>
      <dgm:spPr/>
      <dgm:t>
        <a:bodyPr/>
        <a:lstStyle/>
        <a:p>
          <a:pPr algn="ctr" rtl="0"/>
          <a:r>
            <a:rPr lang="ru-RU" sz="2800" dirty="0" smtClean="0"/>
            <a:t>Правописание наречий,  образованных  от  числительных</a:t>
          </a:r>
          <a:br>
            <a:rPr lang="ru-RU" sz="2800" dirty="0" smtClean="0"/>
          </a:br>
          <a:r>
            <a:rPr lang="ru-RU" sz="2800" dirty="0" smtClean="0"/>
            <a:t>(Урок создан  в технологии критического  мышления)</a:t>
          </a:r>
          <a:br>
            <a:rPr lang="ru-RU" sz="2800" dirty="0" smtClean="0"/>
          </a:br>
          <a:endParaRPr lang="ru-RU" sz="2800" dirty="0"/>
        </a:p>
      </dgm:t>
    </dgm:pt>
    <dgm:pt modelId="{7D9B267F-60B3-4D69-B2D6-EB0E65C3BFD5}" type="parTrans" cxnId="{E324416F-99FA-48A5-8625-6408DEDECAFB}">
      <dgm:prSet/>
      <dgm:spPr/>
      <dgm:t>
        <a:bodyPr/>
        <a:lstStyle/>
        <a:p>
          <a:endParaRPr lang="ru-RU"/>
        </a:p>
      </dgm:t>
    </dgm:pt>
    <dgm:pt modelId="{B12AFEAD-C7A1-4E79-BAA3-8A58272600CA}" type="sibTrans" cxnId="{E324416F-99FA-48A5-8625-6408DEDECAFB}">
      <dgm:prSet/>
      <dgm:spPr/>
      <dgm:t>
        <a:bodyPr/>
        <a:lstStyle/>
        <a:p>
          <a:endParaRPr lang="ru-RU"/>
        </a:p>
      </dgm:t>
    </dgm:pt>
    <dgm:pt modelId="{CFC5F1F3-39F3-47EA-86AD-5FF822600DE7}" type="pres">
      <dgm:prSet presAssocID="{03CF22EF-1429-4C77-8619-9FBDEC1D09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F7EE06-2A45-4348-8A1A-0F0DA8846029}" type="pres">
      <dgm:prSet presAssocID="{04BA0B30-C5A9-4CAC-B787-C3D584EFEA3B}" presName="parentText" presStyleLbl="node1" presStyleIdx="0" presStyleCnt="1" custScaleY="98992" custLinFactNeighborX="2206" custLinFactNeighborY="-280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4FF6BF-3E76-4A70-8006-6E25B5806B70}" type="presOf" srcId="{03CF22EF-1429-4C77-8619-9FBDEC1D0995}" destId="{CFC5F1F3-39F3-47EA-86AD-5FF822600DE7}" srcOrd="0" destOrd="0" presId="urn:microsoft.com/office/officeart/2005/8/layout/vList2"/>
    <dgm:cxn modelId="{E324416F-99FA-48A5-8625-6408DEDECAFB}" srcId="{03CF22EF-1429-4C77-8619-9FBDEC1D0995}" destId="{04BA0B30-C5A9-4CAC-B787-C3D584EFEA3B}" srcOrd="0" destOrd="0" parTransId="{7D9B267F-60B3-4D69-B2D6-EB0E65C3BFD5}" sibTransId="{B12AFEAD-C7A1-4E79-BAA3-8A58272600CA}"/>
    <dgm:cxn modelId="{CD181996-E2E8-42E0-BA59-63BF2BBE8CC8}" type="presOf" srcId="{04BA0B30-C5A9-4CAC-B787-C3D584EFEA3B}" destId="{DFF7EE06-2A45-4348-8A1A-0F0DA8846029}" srcOrd="0" destOrd="0" presId="urn:microsoft.com/office/officeart/2005/8/layout/vList2"/>
    <dgm:cxn modelId="{886E88CE-58F5-48D4-BB68-BA260327A021}" type="presParOf" srcId="{CFC5F1F3-39F3-47EA-86AD-5FF822600DE7}" destId="{DFF7EE06-2A45-4348-8A1A-0F0DA8846029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9313F66-AF04-4A30-A8D1-2C65297F6B6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136C9B-FD13-4C91-8010-395C5CC75FA4}">
      <dgm:prSet/>
      <dgm:spPr/>
      <dgm:t>
        <a:bodyPr/>
        <a:lstStyle/>
        <a:p>
          <a:pPr rtl="0"/>
          <a:r>
            <a:rPr lang="ru-RU" i="1" dirty="0" smtClean="0"/>
            <a:t>в- </a:t>
          </a:r>
          <a:r>
            <a:rPr lang="ru-RU" i="1" dirty="0" err="1" smtClean="0"/>
            <a:t>четв-ер-о</a:t>
          </a:r>
          <a:r>
            <a:rPr lang="ru-RU" i="1" dirty="0" smtClean="0"/>
            <a:t> </a:t>
          </a:r>
        </a:p>
        <a:p>
          <a:pPr rtl="0"/>
          <a:r>
            <a:rPr lang="ru-RU" i="1" dirty="0" err="1" smtClean="0"/>
            <a:t>дв-а-жды</a:t>
          </a:r>
          <a:endParaRPr lang="ru-RU" i="1" dirty="0" smtClean="0"/>
        </a:p>
        <a:p>
          <a:pPr rtl="0"/>
          <a:r>
            <a:rPr lang="ru-RU" i="1" dirty="0" smtClean="0"/>
            <a:t>   </a:t>
          </a:r>
          <a:r>
            <a:rPr lang="ru-RU" i="1" dirty="0" err="1" smtClean="0"/>
            <a:t>на-един-е</a:t>
          </a:r>
          <a:r>
            <a:rPr lang="ru-RU" i="1" dirty="0" smtClean="0"/>
            <a:t> </a:t>
          </a:r>
          <a:endParaRPr lang="ru-RU" dirty="0"/>
        </a:p>
      </dgm:t>
    </dgm:pt>
    <dgm:pt modelId="{41525A52-9644-44A3-8A45-1CCBBBD8508C}" type="parTrans" cxnId="{9D300A90-9F5E-4C2E-9551-473F9738FE2B}">
      <dgm:prSet/>
      <dgm:spPr/>
      <dgm:t>
        <a:bodyPr/>
        <a:lstStyle/>
        <a:p>
          <a:endParaRPr lang="ru-RU"/>
        </a:p>
      </dgm:t>
    </dgm:pt>
    <dgm:pt modelId="{99B897AA-AE83-4451-9505-CD49E10D258F}" type="sibTrans" cxnId="{9D300A90-9F5E-4C2E-9551-473F9738FE2B}">
      <dgm:prSet/>
      <dgm:spPr/>
      <dgm:t>
        <a:bodyPr/>
        <a:lstStyle/>
        <a:p>
          <a:endParaRPr lang="ru-RU"/>
        </a:p>
      </dgm:t>
    </dgm:pt>
    <dgm:pt modelId="{251D75CD-B93C-42C9-9BE3-1B9FBD23977C}">
      <dgm:prSet/>
      <dgm:spPr/>
      <dgm:t>
        <a:bodyPr/>
        <a:lstStyle/>
        <a:p>
          <a:pPr rtl="0"/>
          <a:r>
            <a:rPr lang="ru-RU" dirty="0" err="1" smtClean="0"/>
            <a:t>в-перв-ые</a:t>
          </a:r>
          <a:r>
            <a:rPr lang="ru-RU" dirty="0" smtClean="0"/>
            <a:t>              </a:t>
          </a:r>
        </a:p>
        <a:p>
          <a:pPr rtl="0"/>
          <a:r>
            <a:rPr lang="ru-RU" dirty="0" smtClean="0"/>
            <a:t> </a:t>
          </a:r>
          <a:r>
            <a:rPr lang="ru-RU" dirty="0" err="1" smtClean="0"/>
            <a:t>с-перв</a:t>
          </a:r>
          <a:r>
            <a:rPr lang="ru-RU" dirty="0" smtClean="0"/>
            <a:t> -а</a:t>
          </a:r>
        </a:p>
      </dgm:t>
    </dgm:pt>
    <dgm:pt modelId="{9387006B-A8C6-45B2-A4FF-6434FEE5F47A}" type="parTrans" cxnId="{0781C29B-5233-4F79-8FEC-6B8C2BD49C9C}">
      <dgm:prSet/>
      <dgm:spPr/>
      <dgm:t>
        <a:bodyPr/>
        <a:lstStyle/>
        <a:p>
          <a:endParaRPr lang="ru-RU"/>
        </a:p>
      </dgm:t>
    </dgm:pt>
    <dgm:pt modelId="{D26D67B7-F1FB-4831-8331-C9224DEA0CBB}" type="sibTrans" cxnId="{0781C29B-5233-4F79-8FEC-6B8C2BD49C9C}">
      <dgm:prSet/>
      <dgm:spPr/>
      <dgm:t>
        <a:bodyPr/>
        <a:lstStyle/>
        <a:p>
          <a:endParaRPr lang="ru-RU"/>
        </a:p>
      </dgm:t>
    </dgm:pt>
    <dgm:pt modelId="{D3924F70-58BD-4DAD-BEF5-58E15CCE1D7C}" type="pres">
      <dgm:prSet presAssocID="{79313F66-AF04-4A30-A8D1-2C65297F6B6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279C5C-706A-4C23-A326-D0955245F4B8}" type="pres">
      <dgm:prSet presAssocID="{68136C9B-FD13-4C91-8010-395C5CC75FA4}" presName="composite" presStyleCnt="0"/>
      <dgm:spPr/>
    </dgm:pt>
    <dgm:pt modelId="{1C863365-A75F-4455-BDA7-DE2F372D53DE}" type="pres">
      <dgm:prSet presAssocID="{68136C9B-FD13-4C91-8010-395C5CC75FA4}" presName="imgShp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DD7FD15-8AE1-4603-9D7B-7F710CF99B39}" type="pres">
      <dgm:prSet presAssocID="{68136C9B-FD13-4C91-8010-395C5CC75FA4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6EBAB-13DE-468B-AC33-A316F2A0DA5C}" type="pres">
      <dgm:prSet presAssocID="{99B897AA-AE83-4451-9505-CD49E10D258F}" presName="spacing" presStyleCnt="0"/>
      <dgm:spPr/>
    </dgm:pt>
    <dgm:pt modelId="{2E5A1AFC-7150-4CDB-BBF7-CF965FABCF7B}" type="pres">
      <dgm:prSet presAssocID="{251D75CD-B93C-42C9-9BE3-1B9FBD23977C}" presName="composite" presStyleCnt="0"/>
      <dgm:spPr/>
    </dgm:pt>
    <dgm:pt modelId="{E1DE15D1-CAB7-4038-89AE-9854F80A741B}" type="pres">
      <dgm:prSet presAssocID="{251D75CD-B93C-42C9-9BE3-1B9FBD23977C}" presName="imgShp" presStyleLbl="fgImgPlace1" presStyleIdx="1" presStyleCnt="2" custScaleX="13148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07AE905-9204-4838-B53B-0E2CA377A5F5}" type="pres">
      <dgm:prSet presAssocID="{251D75CD-B93C-42C9-9BE3-1B9FBD23977C}" presName="txShp" presStyleLbl="node1" presStyleIdx="1" presStyleCnt="2" custLinFactNeighborX="-460" custLinFactNeighborY="-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3F9BB8-5EAD-4743-998F-242954057B1F}" type="presOf" srcId="{79313F66-AF04-4A30-A8D1-2C65297F6B6A}" destId="{D3924F70-58BD-4DAD-BEF5-58E15CCE1D7C}" srcOrd="0" destOrd="0" presId="urn:microsoft.com/office/officeart/2005/8/layout/vList3"/>
    <dgm:cxn modelId="{AE358BF2-7645-4CA6-845A-4DFB41FFD61F}" type="presOf" srcId="{68136C9B-FD13-4C91-8010-395C5CC75FA4}" destId="{CDD7FD15-8AE1-4603-9D7B-7F710CF99B39}" srcOrd="0" destOrd="0" presId="urn:microsoft.com/office/officeart/2005/8/layout/vList3"/>
    <dgm:cxn modelId="{9D300A90-9F5E-4C2E-9551-473F9738FE2B}" srcId="{79313F66-AF04-4A30-A8D1-2C65297F6B6A}" destId="{68136C9B-FD13-4C91-8010-395C5CC75FA4}" srcOrd="0" destOrd="0" parTransId="{41525A52-9644-44A3-8A45-1CCBBBD8508C}" sibTransId="{99B897AA-AE83-4451-9505-CD49E10D258F}"/>
    <dgm:cxn modelId="{0781C29B-5233-4F79-8FEC-6B8C2BD49C9C}" srcId="{79313F66-AF04-4A30-A8D1-2C65297F6B6A}" destId="{251D75CD-B93C-42C9-9BE3-1B9FBD23977C}" srcOrd="1" destOrd="0" parTransId="{9387006B-A8C6-45B2-A4FF-6434FEE5F47A}" sibTransId="{D26D67B7-F1FB-4831-8331-C9224DEA0CBB}"/>
    <dgm:cxn modelId="{BC1F3FE4-C3BD-4F6B-B3FE-38E3FB94B07E}" type="presOf" srcId="{251D75CD-B93C-42C9-9BE3-1B9FBD23977C}" destId="{B07AE905-9204-4838-B53B-0E2CA377A5F5}" srcOrd="0" destOrd="0" presId="urn:microsoft.com/office/officeart/2005/8/layout/vList3"/>
    <dgm:cxn modelId="{77976777-4A27-48F7-803D-60FFDEE296EA}" type="presParOf" srcId="{D3924F70-58BD-4DAD-BEF5-58E15CCE1D7C}" destId="{DC279C5C-706A-4C23-A326-D0955245F4B8}" srcOrd="0" destOrd="0" presId="urn:microsoft.com/office/officeart/2005/8/layout/vList3"/>
    <dgm:cxn modelId="{7434AA2D-5BEE-4A7E-B915-5514E324C53B}" type="presParOf" srcId="{DC279C5C-706A-4C23-A326-D0955245F4B8}" destId="{1C863365-A75F-4455-BDA7-DE2F372D53DE}" srcOrd="0" destOrd="0" presId="urn:microsoft.com/office/officeart/2005/8/layout/vList3"/>
    <dgm:cxn modelId="{F000828B-1F9B-444E-81E8-D3502153E5F2}" type="presParOf" srcId="{DC279C5C-706A-4C23-A326-D0955245F4B8}" destId="{CDD7FD15-8AE1-4603-9D7B-7F710CF99B39}" srcOrd="1" destOrd="0" presId="urn:microsoft.com/office/officeart/2005/8/layout/vList3"/>
    <dgm:cxn modelId="{4D533FBB-29AF-4599-8820-5015D0E7EF51}" type="presParOf" srcId="{D3924F70-58BD-4DAD-BEF5-58E15CCE1D7C}" destId="{C2A6EBAB-13DE-468B-AC33-A316F2A0DA5C}" srcOrd="1" destOrd="0" presId="urn:microsoft.com/office/officeart/2005/8/layout/vList3"/>
    <dgm:cxn modelId="{F5E009D7-9E76-4D53-AE75-D87114E36A89}" type="presParOf" srcId="{D3924F70-58BD-4DAD-BEF5-58E15CCE1D7C}" destId="{2E5A1AFC-7150-4CDB-BBF7-CF965FABCF7B}" srcOrd="2" destOrd="0" presId="urn:microsoft.com/office/officeart/2005/8/layout/vList3"/>
    <dgm:cxn modelId="{AAC8314B-8444-4497-94B5-5A3CABFFC657}" type="presParOf" srcId="{2E5A1AFC-7150-4CDB-BBF7-CF965FABCF7B}" destId="{E1DE15D1-CAB7-4038-89AE-9854F80A741B}" srcOrd="0" destOrd="0" presId="urn:microsoft.com/office/officeart/2005/8/layout/vList3"/>
    <dgm:cxn modelId="{1E8FE0D6-B1F0-4C6B-BAFA-886C796DA869}" type="presParOf" srcId="{2E5A1AFC-7150-4CDB-BBF7-CF965FABCF7B}" destId="{B07AE905-9204-4838-B53B-0E2CA377A5F5}" srcOrd="1" destOrd="0" presId="urn:microsoft.com/office/officeart/2005/8/layout/v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FD364EE-7F29-48C8-810E-8B0EA304BA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C006665-9575-43ED-A30D-E815037C690F}">
      <dgm:prSet/>
      <dgm:spPr/>
      <dgm:t>
        <a:bodyPr/>
        <a:lstStyle/>
        <a:p>
          <a:pPr algn="ctr" rtl="0"/>
          <a:r>
            <a:rPr lang="ru-RU" b="1" dirty="0" smtClean="0"/>
            <a:t>Рефлексия</a:t>
          </a:r>
          <a:endParaRPr lang="ru-RU" b="1" dirty="0"/>
        </a:p>
      </dgm:t>
    </dgm:pt>
    <dgm:pt modelId="{4FEE781F-6F89-48D0-8CBC-075BDF297A86}" type="parTrans" cxnId="{F43059B3-2912-4D89-950E-262CD937D145}">
      <dgm:prSet/>
      <dgm:spPr/>
      <dgm:t>
        <a:bodyPr/>
        <a:lstStyle/>
        <a:p>
          <a:endParaRPr lang="ru-RU"/>
        </a:p>
      </dgm:t>
    </dgm:pt>
    <dgm:pt modelId="{D2319D73-5699-48A8-BBAC-5FF0FD634A30}" type="sibTrans" cxnId="{F43059B3-2912-4D89-950E-262CD937D145}">
      <dgm:prSet/>
      <dgm:spPr/>
      <dgm:t>
        <a:bodyPr/>
        <a:lstStyle/>
        <a:p>
          <a:endParaRPr lang="ru-RU"/>
        </a:p>
      </dgm:t>
    </dgm:pt>
    <dgm:pt modelId="{4EB8CFCD-855C-469D-B016-242DA6C7DF1B}" type="pres">
      <dgm:prSet presAssocID="{FFD364EE-7F29-48C8-810E-8B0EA304B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8EFD94-0126-497D-A789-5E929202BF2C}" type="pres">
      <dgm:prSet presAssocID="{AC006665-9575-43ED-A30D-E815037C690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3059B3-2912-4D89-950E-262CD937D145}" srcId="{FFD364EE-7F29-48C8-810E-8B0EA304BAA2}" destId="{AC006665-9575-43ED-A30D-E815037C690F}" srcOrd="0" destOrd="0" parTransId="{4FEE781F-6F89-48D0-8CBC-075BDF297A86}" sibTransId="{D2319D73-5699-48A8-BBAC-5FF0FD634A30}"/>
    <dgm:cxn modelId="{582E609D-67EA-4237-993B-4CB1CFBDC896}" type="presOf" srcId="{AC006665-9575-43ED-A30D-E815037C690F}" destId="{F48EFD94-0126-497D-A789-5E929202BF2C}" srcOrd="0" destOrd="0" presId="urn:microsoft.com/office/officeart/2005/8/layout/vList2"/>
    <dgm:cxn modelId="{2E597031-564D-43D4-A797-2CC49D94BE52}" type="presOf" srcId="{FFD364EE-7F29-48C8-810E-8B0EA304BAA2}" destId="{4EB8CFCD-855C-469D-B016-242DA6C7DF1B}" srcOrd="0" destOrd="0" presId="urn:microsoft.com/office/officeart/2005/8/layout/vList2"/>
    <dgm:cxn modelId="{BC9A129D-6A96-4E71-8733-D8545E23EC23}" type="presParOf" srcId="{4EB8CFCD-855C-469D-B016-242DA6C7DF1B}" destId="{F48EFD94-0126-497D-A789-5E929202BF2C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424FCE1-8F91-404F-A00C-40FEF824194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681177-5708-458D-9FBD-A91FDB746400}">
      <dgm:prSet/>
      <dgm:spPr/>
      <dgm:t>
        <a:bodyPr/>
        <a:lstStyle/>
        <a:p>
          <a:pPr rtl="0"/>
          <a:r>
            <a:rPr lang="ru-RU" dirty="0" smtClean="0"/>
            <a:t>Всем  спасибо)))</a:t>
          </a:r>
          <a:endParaRPr lang="ru-RU" dirty="0"/>
        </a:p>
      </dgm:t>
    </dgm:pt>
    <dgm:pt modelId="{6335EDBF-91C2-41BC-8E42-19667071A96F}" type="parTrans" cxnId="{1F0E089C-2055-41D7-914F-829870006531}">
      <dgm:prSet/>
      <dgm:spPr/>
      <dgm:t>
        <a:bodyPr/>
        <a:lstStyle/>
        <a:p>
          <a:endParaRPr lang="ru-RU"/>
        </a:p>
      </dgm:t>
    </dgm:pt>
    <dgm:pt modelId="{C814162E-4827-45E6-B7FE-2FBC84EE2F17}" type="sibTrans" cxnId="{1F0E089C-2055-41D7-914F-829870006531}">
      <dgm:prSet/>
      <dgm:spPr/>
      <dgm:t>
        <a:bodyPr/>
        <a:lstStyle/>
        <a:p>
          <a:endParaRPr lang="ru-RU"/>
        </a:p>
      </dgm:t>
    </dgm:pt>
    <dgm:pt modelId="{0516FDC6-A152-46F5-B046-2F3685CC2976}" type="pres">
      <dgm:prSet presAssocID="{F424FCE1-8F91-404F-A00C-40FEF824194B}" presName="linear" presStyleCnt="0">
        <dgm:presLayoutVars>
          <dgm:animLvl val="lvl"/>
          <dgm:resizeHandles val="exact"/>
        </dgm:presLayoutVars>
      </dgm:prSet>
      <dgm:spPr/>
    </dgm:pt>
    <dgm:pt modelId="{118D9A32-C737-41DB-AC55-4C2D59900102}" type="pres">
      <dgm:prSet presAssocID="{5A681177-5708-458D-9FBD-A91FDB746400}" presName="parentText" presStyleLbl="node1" presStyleIdx="0" presStyleCnt="1" custScaleY="209151">
        <dgm:presLayoutVars>
          <dgm:chMax val="0"/>
          <dgm:bulletEnabled val="1"/>
        </dgm:presLayoutVars>
      </dgm:prSet>
      <dgm:spPr/>
    </dgm:pt>
  </dgm:ptLst>
  <dgm:cxnLst>
    <dgm:cxn modelId="{A9264559-2FE9-495E-88C7-155DFAD9D674}" type="presOf" srcId="{5A681177-5708-458D-9FBD-A91FDB746400}" destId="{118D9A32-C737-41DB-AC55-4C2D59900102}" srcOrd="0" destOrd="0" presId="urn:microsoft.com/office/officeart/2005/8/layout/vList2"/>
    <dgm:cxn modelId="{1F0E089C-2055-41D7-914F-829870006531}" srcId="{F424FCE1-8F91-404F-A00C-40FEF824194B}" destId="{5A681177-5708-458D-9FBD-A91FDB746400}" srcOrd="0" destOrd="0" parTransId="{6335EDBF-91C2-41BC-8E42-19667071A96F}" sibTransId="{C814162E-4827-45E6-B7FE-2FBC84EE2F17}"/>
    <dgm:cxn modelId="{1E554788-67E1-4EF2-9202-3042D12BF7B0}" type="presOf" srcId="{F424FCE1-8F91-404F-A00C-40FEF824194B}" destId="{0516FDC6-A152-46F5-B046-2F3685CC2976}" srcOrd="0" destOrd="0" presId="urn:microsoft.com/office/officeart/2005/8/layout/vList2"/>
    <dgm:cxn modelId="{C223FDF8-349E-4F38-B96A-19610460A84C}" type="presParOf" srcId="{0516FDC6-A152-46F5-B046-2F3685CC2976}" destId="{118D9A32-C737-41DB-AC55-4C2D59900102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6F1C4C-4EF0-4103-9FC1-0704202919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D3D0E71-A54E-4089-B08A-DBC3AA1B54EF}">
      <dgm:prSet/>
      <dgm:spPr/>
      <dgm:t>
        <a:bodyPr/>
        <a:lstStyle/>
        <a:p>
          <a:pPr algn="ctr" rtl="0"/>
          <a:r>
            <a:rPr lang="ru-RU" dirty="0" smtClean="0"/>
            <a:t>Проверь</a:t>
          </a:r>
          <a:br>
            <a:rPr lang="ru-RU" dirty="0" smtClean="0"/>
          </a:br>
          <a:r>
            <a:rPr lang="ru-RU" dirty="0" smtClean="0"/>
            <a:t>Какое слово лишнее? </a:t>
          </a:r>
          <a:endParaRPr lang="ru-RU" dirty="0"/>
        </a:p>
      </dgm:t>
    </dgm:pt>
    <dgm:pt modelId="{2F709650-BCB2-48FB-9284-C50E3E7F68C0}" type="parTrans" cxnId="{D94BC8CD-9FA1-4634-8E96-D11E38F29EB3}">
      <dgm:prSet/>
      <dgm:spPr/>
      <dgm:t>
        <a:bodyPr/>
        <a:lstStyle/>
        <a:p>
          <a:endParaRPr lang="ru-RU"/>
        </a:p>
      </dgm:t>
    </dgm:pt>
    <dgm:pt modelId="{98A34797-4C00-4871-A900-1CF0B24F8048}" type="sibTrans" cxnId="{D94BC8CD-9FA1-4634-8E96-D11E38F29EB3}">
      <dgm:prSet/>
      <dgm:spPr/>
      <dgm:t>
        <a:bodyPr/>
        <a:lstStyle/>
        <a:p>
          <a:endParaRPr lang="ru-RU"/>
        </a:p>
      </dgm:t>
    </dgm:pt>
    <dgm:pt modelId="{09B0475A-C07D-45E9-88F5-FA294C28F657}" type="pres">
      <dgm:prSet presAssocID="{B66F1C4C-4EF0-4103-9FC1-0704202919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9BBCB7-C6AD-4864-B230-08DFCCF3D91B}" type="pres">
      <dgm:prSet presAssocID="{6D3D0E71-A54E-4089-B08A-DBC3AA1B54EF}" presName="parentText" presStyleLbl="node1" presStyleIdx="0" presStyleCnt="1" custLinFactNeighborX="-1216" custLinFactNeighborY="-67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4BC8CD-9FA1-4634-8E96-D11E38F29EB3}" srcId="{B66F1C4C-4EF0-4103-9FC1-070420291926}" destId="{6D3D0E71-A54E-4089-B08A-DBC3AA1B54EF}" srcOrd="0" destOrd="0" parTransId="{2F709650-BCB2-48FB-9284-C50E3E7F68C0}" sibTransId="{98A34797-4C00-4871-A900-1CF0B24F8048}"/>
    <dgm:cxn modelId="{8B49DBDC-33CB-4D80-92B1-788A1D383FDB}" type="presOf" srcId="{B66F1C4C-4EF0-4103-9FC1-070420291926}" destId="{09B0475A-C07D-45E9-88F5-FA294C28F657}" srcOrd="0" destOrd="0" presId="urn:microsoft.com/office/officeart/2005/8/layout/vList2"/>
    <dgm:cxn modelId="{CE1C68B3-BB2F-417D-905D-A56704A858C0}" type="presOf" srcId="{6D3D0E71-A54E-4089-B08A-DBC3AA1B54EF}" destId="{FA9BBCB7-C6AD-4864-B230-08DFCCF3D91B}" srcOrd="0" destOrd="0" presId="urn:microsoft.com/office/officeart/2005/8/layout/vList2"/>
    <dgm:cxn modelId="{A13BA32B-F6AE-4D9A-8F68-F6EB93776D9C}" type="presParOf" srcId="{09B0475A-C07D-45E9-88F5-FA294C28F657}" destId="{FA9BBCB7-C6AD-4864-B230-08DFCCF3D91B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E0AA43-71F6-4BDE-BC20-E226A3D580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A1691B7-1F26-4A19-95F0-74449D04DB17}">
      <dgm:prSet/>
      <dgm:spPr/>
      <dgm:t>
        <a:bodyPr/>
        <a:lstStyle/>
        <a:p>
          <a:pPr algn="ctr" rtl="0"/>
          <a:r>
            <a:rPr lang="ru-RU" dirty="0" smtClean="0"/>
            <a:t>Правописание наречий, образованных от  числительных</a:t>
          </a:r>
          <a:endParaRPr lang="ru-RU" dirty="0"/>
        </a:p>
      </dgm:t>
    </dgm:pt>
    <dgm:pt modelId="{26A45EAB-AB44-41FE-BF4D-BC47D3F08D0B}" type="parTrans" cxnId="{CB178429-9574-4066-9D98-04B5361D02E4}">
      <dgm:prSet/>
      <dgm:spPr/>
      <dgm:t>
        <a:bodyPr/>
        <a:lstStyle/>
        <a:p>
          <a:endParaRPr lang="ru-RU"/>
        </a:p>
      </dgm:t>
    </dgm:pt>
    <dgm:pt modelId="{FAA4B27E-E84B-4E1A-B524-0C573D9154CC}" type="sibTrans" cxnId="{CB178429-9574-4066-9D98-04B5361D02E4}">
      <dgm:prSet/>
      <dgm:spPr/>
      <dgm:t>
        <a:bodyPr/>
        <a:lstStyle/>
        <a:p>
          <a:endParaRPr lang="ru-RU"/>
        </a:p>
      </dgm:t>
    </dgm:pt>
    <dgm:pt modelId="{93C85E7F-3D0B-4ABD-8EFD-D05E3B215D3B}" type="pres">
      <dgm:prSet presAssocID="{C9E0AA43-71F6-4BDE-BC20-E226A3D580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5CEF97-200E-492A-B694-C91E3A0B6088}" type="pres">
      <dgm:prSet presAssocID="{8A1691B7-1F26-4A19-95F0-74449D04DB1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80DE6D-D034-416F-B5C3-DA65C6C64795}" type="presOf" srcId="{C9E0AA43-71F6-4BDE-BC20-E226A3D5803D}" destId="{93C85E7F-3D0B-4ABD-8EFD-D05E3B215D3B}" srcOrd="0" destOrd="0" presId="urn:microsoft.com/office/officeart/2005/8/layout/vList2"/>
    <dgm:cxn modelId="{5A08E499-D722-4087-A88C-D166080F7BA6}" type="presOf" srcId="{8A1691B7-1F26-4A19-95F0-74449D04DB17}" destId="{D75CEF97-200E-492A-B694-C91E3A0B6088}" srcOrd="0" destOrd="0" presId="urn:microsoft.com/office/officeart/2005/8/layout/vList2"/>
    <dgm:cxn modelId="{CB178429-9574-4066-9D98-04B5361D02E4}" srcId="{C9E0AA43-71F6-4BDE-BC20-E226A3D5803D}" destId="{8A1691B7-1F26-4A19-95F0-74449D04DB17}" srcOrd="0" destOrd="0" parTransId="{26A45EAB-AB44-41FE-BF4D-BC47D3F08D0B}" sibTransId="{FAA4B27E-E84B-4E1A-B524-0C573D9154CC}"/>
    <dgm:cxn modelId="{5CFBA081-55B9-40A5-8963-B39A8F0655D6}" type="presParOf" srcId="{93C85E7F-3D0B-4ABD-8EFD-D05E3B215D3B}" destId="{D75CEF97-200E-492A-B694-C91E3A0B6088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468F34-8F40-4086-9E48-E9C0F33914F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80248F4-4F31-4DB7-B875-D3B5FFB20260}">
      <dgm:prSet/>
      <dgm:spPr/>
      <dgm:t>
        <a:bodyPr/>
        <a:lstStyle/>
        <a:p>
          <a:pPr algn="ctr" rtl="0"/>
          <a:r>
            <a:rPr lang="ru-RU" i="1" dirty="0" smtClean="0"/>
            <a:t>Цели урока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AB467BAD-853E-4F5D-9DBD-151339CB3987}" type="parTrans" cxnId="{57D3264C-6D1C-4F9E-991B-8F69DAED8AAF}">
      <dgm:prSet/>
      <dgm:spPr/>
      <dgm:t>
        <a:bodyPr/>
        <a:lstStyle/>
        <a:p>
          <a:endParaRPr lang="ru-RU"/>
        </a:p>
      </dgm:t>
    </dgm:pt>
    <dgm:pt modelId="{17DB01CD-50BF-4153-9E8E-643A896D0AF2}" type="sibTrans" cxnId="{57D3264C-6D1C-4F9E-991B-8F69DAED8AAF}">
      <dgm:prSet/>
      <dgm:spPr/>
      <dgm:t>
        <a:bodyPr/>
        <a:lstStyle/>
        <a:p>
          <a:endParaRPr lang="ru-RU"/>
        </a:p>
      </dgm:t>
    </dgm:pt>
    <dgm:pt modelId="{5F197392-BC8B-46C2-93B1-DA6C7E64F129}" type="pres">
      <dgm:prSet presAssocID="{BC468F34-8F40-4086-9E48-E9C0F33914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1EF976-C133-4F24-930C-5294EB5873F4}" type="pres">
      <dgm:prSet presAssocID="{280248F4-4F31-4DB7-B875-D3B5FFB20260}" presName="parentText" presStyleLbl="node1" presStyleIdx="0" presStyleCnt="1" custLinFactNeighborX="-2084" custLinFactNeighborY="6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97EDFF-4FBF-42D0-B2C1-F7687C643E36}" type="presOf" srcId="{280248F4-4F31-4DB7-B875-D3B5FFB20260}" destId="{BC1EF976-C133-4F24-930C-5294EB5873F4}" srcOrd="0" destOrd="0" presId="urn:microsoft.com/office/officeart/2005/8/layout/vList2"/>
    <dgm:cxn modelId="{57D3264C-6D1C-4F9E-991B-8F69DAED8AAF}" srcId="{BC468F34-8F40-4086-9E48-E9C0F33914FE}" destId="{280248F4-4F31-4DB7-B875-D3B5FFB20260}" srcOrd="0" destOrd="0" parTransId="{AB467BAD-853E-4F5D-9DBD-151339CB3987}" sibTransId="{17DB01CD-50BF-4153-9E8E-643A896D0AF2}"/>
    <dgm:cxn modelId="{D87F013C-8C31-4A16-A5B7-D43950B1339E}" type="presOf" srcId="{BC468F34-8F40-4086-9E48-E9C0F33914FE}" destId="{5F197392-BC8B-46C2-93B1-DA6C7E64F129}" srcOrd="0" destOrd="0" presId="urn:microsoft.com/office/officeart/2005/8/layout/vList2"/>
    <dgm:cxn modelId="{7FE5F0C4-65EF-433E-BEBE-DB848CB5105A}" type="presParOf" srcId="{5F197392-BC8B-46C2-93B1-DA6C7E64F129}" destId="{BC1EF976-C133-4F24-930C-5294EB5873F4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D018E4-E548-4D17-AD16-2A8DBBE0E8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9D1972C-8C1F-4AFF-A3EB-EFDA03B100C0}">
      <dgm:prSet/>
      <dgm:spPr/>
      <dgm:t>
        <a:bodyPr/>
        <a:lstStyle/>
        <a:p>
          <a:pPr algn="ctr" rtl="0"/>
          <a:r>
            <a:rPr lang="ru-RU" b="1" dirty="0" smtClean="0"/>
            <a:t>Творческий  диктант  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999098C2-12EA-48F0-B17B-31C0FD02CD85}" type="parTrans" cxnId="{B04115B8-1407-4DB9-B461-51CE6221C28A}">
      <dgm:prSet/>
      <dgm:spPr/>
      <dgm:t>
        <a:bodyPr/>
        <a:lstStyle/>
        <a:p>
          <a:endParaRPr lang="ru-RU"/>
        </a:p>
      </dgm:t>
    </dgm:pt>
    <dgm:pt modelId="{C095E5A7-1309-4087-932B-721F235264E5}" type="sibTrans" cxnId="{B04115B8-1407-4DB9-B461-51CE6221C28A}">
      <dgm:prSet/>
      <dgm:spPr/>
      <dgm:t>
        <a:bodyPr/>
        <a:lstStyle/>
        <a:p>
          <a:endParaRPr lang="ru-RU"/>
        </a:p>
      </dgm:t>
    </dgm:pt>
    <dgm:pt modelId="{854A22CF-076B-4368-B57A-0E495A8CC700}" type="pres">
      <dgm:prSet presAssocID="{F3D018E4-E548-4D17-AD16-2A8DBBE0E8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70D491-EF0D-4B34-85CD-0C4B3FF75F97}" type="pres">
      <dgm:prSet presAssocID="{E9D1972C-8C1F-4AFF-A3EB-EFDA03B100C0}" presName="parentText" presStyleLbl="node1" presStyleIdx="0" presStyleCnt="1" custLinFactNeighborX="-348" custLinFactNeighborY="-3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4115B8-1407-4DB9-B461-51CE6221C28A}" srcId="{F3D018E4-E548-4D17-AD16-2A8DBBE0E8C2}" destId="{E9D1972C-8C1F-4AFF-A3EB-EFDA03B100C0}" srcOrd="0" destOrd="0" parTransId="{999098C2-12EA-48F0-B17B-31C0FD02CD85}" sibTransId="{C095E5A7-1309-4087-932B-721F235264E5}"/>
    <dgm:cxn modelId="{55F53583-E227-4053-B84B-6BC8C72DCBD5}" type="presOf" srcId="{F3D018E4-E548-4D17-AD16-2A8DBBE0E8C2}" destId="{854A22CF-076B-4368-B57A-0E495A8CC700}" srcOrd="0" destOrd="0" presId="urn:microsoft.com/office/officeart/2005/8/layout/vList2"/>
    <dgm:cxn modelId="{0CFE8CAB-2B8B-4297-97C3-F7134F8C042F}" type="presOf" srcId="{E9D1972C-8C1F-4AFF-A3EB-EFDA03B100C0}" destId="{D470D491-EF0D-4B34-85CD-0C4B3FF75F97}" srcOrd="0" destOrd="0" presId="urn:microsoft.com/office/officeart/2005/8/layout/vList2"/>
    <dgm:cxn modelId="{27797DD8-9A27-4558-A88B-992965540480}" type="presParOf" srcId="{854A22CF-076B-4368-B57A-0E495A8CC700}" destId="{D470D491-EF0D-4B34-85CD-0C4B3FF75F97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1D1411-37E6-47B6-BE4A-29415BFAE1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09F65AD-7EF2-4342-AE3A-CB0EF1DEF804}">
      <dgm:prSet/>
      <dgm:spPr/>
      <dgm:t>
        <a:bodyPr/>
        <a:lstStyle/>
        <a:p>
          <a:pPr algn="ctr" rtl="0"/>
          <a:r>
            <a:rPr lang="ru-RU" dirty="0" smtClean="0"/>
            <a:t>Творческий диктант</a:t>
          </a:r>
          <a:endParaRPr lang="ru-RU" dirty="0"/>
        </a:p>
      </dgm:t>
    </dgm:pt>
    <dgm:pt modelId="{93700060-CDD7-43E4-A647-336D96C3AD9B}" type="parTrans" cxnId="{B64C6FAC-E577-4BFE-AAC6-35896C6AE050}">
      <dgm:prSet/>
      <dgm:spPr/>
      <dgm:t>
        <a:bodyPr/>
        <a:lstStyle/>
        <a:p>
          <a:endParaRPr lang="ru-RU"/>
        </a:p>
      </dgm:t>
    </dgm:pt>
    <dgm:pt modelId="{209D84A2-55C3-41E8-8974-D169E3373EC5}" type="sibTrans" cxnId="{B64C6FAC-E577-4BFE-AAC6-35896C6AE050}">
      <dgm:prSet/>
      <dgm:spPr/>
      <dgm:t>
        <a:bodyPr/>
        <a:lstStyle/>
        <a:p>
          <a:endParaRPr lang="ru-RU"/>
        </a:p>
      </dgm:t>
    </dgm:pt>
    <dgm:pt modelId="{76472E4B-55CA-43CF-98C0-A2307FA2AD02}" type="pres">
      <dgm:prSet presAssocID="{031D1411-37E6-47B6-BE4A-29415BFAE1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68555F-F431-4388-B7AF-1DE9901E7BF1}" type="pres">
      <dgm:prSet presAssocID="{F09F65AD-7EF2-4342-AE3A-CB0EF1DEF804}" presName="parentText" presStyleLbl="node1" presStyleIdx="0" presStyleCnt="1" custLinFactNeighborX="-1216" custLinFactNeighborY="11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A7A12B-963B-4CC5-8AAD-F82FD9F7CBA6}" type="presOf" srcId="{F09F65AD-7EF2-4342-AE3A-CB0EF1DEF804}" destId="{EC68555F-F431-4388-B7AF-1DE9901E7BF1}" srcOrd="0" destOrd="0" presId="urn:microsoft.com/office/officeart/2005/8/layout/vList2"/>
    <dgm:cxn modelId="{EC65C320-B295-49F2-9928-BE2542406D9F}" type="presOf" srcId="{031D1411-37E6-47B6-BE4A-29415BFAE1C3}" destId="{76472E4B-55CA-43CF-98C0-A2307FA2AD02}" srcOrd="0" destOrd="0" presId="urn:microsoft.com/office/officeart/2005/8/layout/vList2"/>
    <dgm:cxn modelId="{B64C6FAC-E577-4BFE-AAC6-35896C6AE050}" srcId="{031D1411-37E6-47B6-BE4A-29415BFAE1C3}" destId="{F09F65AD-7EF2-4342-AE3A-CB0EF1DEF804}" srcOrd="0" destOrd="0" parTransId="{93700060-CDD7-43E4-A647-336D96C3AD9B}" sibTransId="{209D84A2-55C3-41E8-8974-D169E3373EC5}"/>
    <dgm:cxn modelId="{29183A48-EA28-4B8A-BD43-652CAC912826}" type="presParOf" srcId="{76472E4B-55CA-43CF-98C0-A2307FA2AD02}" destId="{EC68555F-F431-4388-B7AF-1DE9901E7BF1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92E60F-2EAD-4DE8-8DC7-3E4EE449B8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9FB9A08-B95B-49B0-B50B-9A28C8882551}">
      <dgm:prSet/>
      <dgm:spPr/>
      <dgm:t>
        <a:bodyPr/>
        <a:lstStyle/>
        <a:p>
          <a:pPr algn="ctr" rtl="0"/>
          <a:r>
            <a:rPr lang="ru-RU" dirty="0" smtClean="0"/>
            <a:t>Творческий диктант</a:t>
          </a:r>
          <a:endParaRPr lang="ru-RU" dirty="0"/>
        </a:p>
      </dgm:t>
    </dgm:pt>
    <dgm:pt modelId="{441F1959-02AD-4306-BB33-11A7994CC598}" type="parTrans" cxnId="{0448468C-48BD-4501-854D-A96C7F613304}">
      <dgm:prSet/>
      <dgm:spPr/>
      <dgm:t>
        <a:bodyPr/>
        <a:lstStyle/>
        <a:p>
          <a:endParaRPr lang="ru-RU"/>
        </a:p>
      </dgm:t>
    </dgm:pt>
    <dgm:pt modelId="{8F5853DD-AEF4-4E1F-8BCD-2E6C01DEE6F0}" type="sibTrans" cxnId="{0448468C-48BD-4501-854D-A96C7F613304}">
      <dgm:prSet/>
      <dgm:spPr/>
      <dgm:t>
        <a:bodyPr/>
        <a:lstStyle/>
        <a:p>
          <a:endParaRPr lang="ru-RU"/>
        </a:p>
      </dgm:t>
    </dgm:pt>
    <dgm:pt modelId="{B9C9659F-526A-41E8-9D28-8BD6867D7F76}" type="pres">
      <dgm:prSet presAssocID="{9392E60F-2EAD-4DE8-8DC7-3E4EE449B8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885470-4319-4627-B7BF-AC9EBD81C337}" type="pres">
      <dgm:prSet presAssocID="{E9FB9A08-B95B-49B0-B50B-9A28C8882551}" presName="parentText" presStyleLbl="node1" presStyleIdx="0" presStyleCnt="1" custLinFactNeighborX="-1216" custLinFactNeighborY="122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48468C-48BD-4501-854D-A96C7F613304}" srcId="{9392E60F-2EAD-4DE8-8DC7-3E4EE449B811}" destId="{E9FB9A08-B95B-49B0-B50B-9A28C8882551}" srcOrd="0" destOrd="0" parTransId="{441F1959-02AD-4306-BB33-11A7994CC598}" sibTransId="{8F5853DD-AEF4-4E1F-8BCD-2E6C01DEE6F0}"/>
    <dgm:cxn modelId="{151DABA9-4021-4378-A6D6-75A6FD7F1BA3}" type="presOf" srcId="{9392E60F-2EAD-4DE8-8DC7-3E4EE449B811}" destId="{B9C9659F-526A-41E8-9D28-8BD6867D7F76}" srcOrd="0" destOrd="0" presId="urn:microsoft.com/office/officeart/2005/8/layout/vList2"/>
    <dgm:cxn modelId="{A5C2E848-0319-4E02-B911-864DB7AC080D}" type="presOf" srcId="{E9FB9A08-B95B-49B0-B50B-9A28C8882551}" destId="{2A885470-4319-4627-B7BF-AC9EBD81C337}" srcOrd="0" destOrd="0" presId="urn:microsoft.com/office/officeart/2005/8/layout/vList2"/>
    <dgm:cxn modelId="{54D927B1-A781-4007-ABAA-5A406058804D}" type="presParOf" srcId="{B9C9659F-526A-41E8-9D28-8BD6867D7F76}" destId="{2A885470-4319-4627-B7BF-AC9EBD81C337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F67498-2982-4B91-950B-15AEAF1D0D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3E09B4F-9CB1-4AA4-9620-E68044519D22}">
      <dgm:prSet/>
      <dgm:spPr/>
      <dgm:t>
        <a:bodyPr/>
        <a:lstStyle/>
        <a:p>
          <a:pPr algn="ctr" rtl="0"/>
          <a:r>
            <a:rPr lang="ru-RU" dirty="0" smtClean="0"/>
            <a:t>Творческий диктант</a:t>
          </a:r>
          <a:endParaRPr lang="ru-RU" dirty="0"/>
        </a:p>
      </dgm:t>
    </dgm:pt>
    <dgm:pt modelId="{C3C6EA4E-B009-4B09-B33E-63B582166E5B}" type="parTrans" cxnId="{10D9BE09-0CA7-4150-BDAE-AFD08A21D100}">
      <dgm:prSet/>
      <dgm:spPr/>
      <dgm:t>
        <a:bodyPr/>
        <a:lstStyle/>
        <a:p>
          <a:endParaRPr lang="ru-RU"/>
        </a:p>
      </dgm:t>
    </dgm:pt>
    <dgm:pt modelId="{43AEBC7D-F487-4F4D-9E67-FAC8AE5085B6}" type="sibTrans" cxnId="{10D9BE09-0CA7-4150-BDAE-AFD08A21D100}">
      <dgm:prSet/>
      <dgm:spPr/>
      <dgm:t>
        <a:bodyPr/>
        <a:lstStyle/>
        <a:p>
          <a:endParaRPr lang="ru-RU"/>
        </a:p>
      </dgm:t>
    </dgm:pt>
    <dgm:pt modelId="{3ED36C14-D813-4D5B-9337-E0205F744C15}" type="pres">
      <dgm:prSet presAssocID="{E7F67498-2982-4B91-950B-15AEAF1D0D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51DBDA-1750-4FDD-8677-714CE5E81094}" type="pres">
      <dgm:prSet presAssocID="{73E09B4F-9CB1-4AA4-9620-E68044519D2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D9BE09-0CA7-4150-BDAE-AFD08A21D100}" srcId="{E7F67498-2982-4B91-950B-15AEAF1D0D59}" destId="{73E09B4F-9CB1-4AA4-9620-E68044519D22}" srcOrd="0" destOrd="0" parTransId="{C3C6EA4E-B009-4B09-B33E-63B582166E5B}" sibTransId="{43AEBC7D-F487-4F4D-9E67-FAC8AE5085B6}"/>
    <dgm:cxn modelId="{4A37C1EF-2CAB-4A54-93CB-F9620A46FCE8}" type="presOf" srcId="{73E09B4F-9CB1-4AA4-9620-E68044519D22}" destId="{C951DBDA-1750-4FDD-8677-714CE5E81094}" srcOrd="0" destOrd="0" presId="urn:microsoft.com/office/officeart/2005/8/layout/vList2"/>
    <dgm:cxn modelId="{236EB27C-D98E-48C1-9D0D-015DFE024D59}" type="presOf" srcId="{E7F67498-2982-4B91-950B-15AEAF1D0D59}" destId="{3ED36C14-D813-4D5B-9337-E0205F744C15}" srcOrd="0" destOrd="0" presId="urn:microsoft.com/office/officeart/2005/8/layout/vList2"/>
    <dgm:cxn modelId="{4D7B182C-5BE2-486B-8F02-FB0015F1883F}" type="presParOf" srcId="{3ED36C14-D813-4D5B-9337-E0205F744C15}" destId="{C951DBDA-1750-4FDD-8677-714CE5E81094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398814E-B137-4AB7-8B3D-1C422ECF05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38F0298-9AEC-412E-A630-03063A012448}">
      <dgm:prSet/>
      <dgm:spPr/>
      <dgm:t>
        <a:bodyPr/>
        <a:lstStyle/>
        <a:p>
          <a:pPr algn="ctr" rtl="0"/>
          <a:r>
            <a:rPr lang="ru-RU" dirty="0" smtClean="0"/>
            <a:t>Творческий диктант</a:t>
          </a:r>
          <a:endParaRPr lang="ru-RU" dirty="0"/>
        </a:p>
      </dgm:t>
    </dgm:pt>
    <dgm:pt modelId="{81193A00-240A-479C-B255-E528F136EAD8}" type="parTrans" cxnId="{FDDAF0C0-475D-48C8-ACF9-163260D3D62D}">
      <dgm:prSet/>
      <dgm:spPr/>
      <dgm:t>
        <a:bodyPr/>
        <a:lstStyle/>
        <a:p>
          <a:endParaRPr lang="ru-RU"/>
        </a:p>
      </dgm:t>
    </dgm:pt>
    <dgm:pt modelId="{C9C2D1F3-4504-4ABF-B86B-1AB38901A0FD}" type="sibTrans" cxnId="{FDDAF0C0-475D-48C8-ACF9-163260D3D62D}">
      <dgm:prSet/>
      <dgm:spPr/>
      <dgm:t>
        <a:bodyPr/>
        <a:lstStyle/>
        <a:p>
          <a:endParaRPr lang="ru-RU"/>
        </a:p>
      </dgm:t>
    </dgm:pt>
    <dgm:pt modelId="{0EF0D179-639C-4C58-A2BF-B655214677A2}" type="pres">
      <dgm:prSet presAssocID="{C398814E-B137-4AB7-8B3D-1C422ECF05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0AC1FF-C09A-4003-99D4-3EC94BAB1F97}" type="pres">
      <dgm:prSet presAssocID="{F38F0298-9AEC-412E-A630-03063A01244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DAF0C0-475D-48C8-ACF9-163260D3D62D}" srcId="{C398814E-B137-4AB7-8B3D-1C422ECF0529}" destId="{F38F0298-9AEC-412E-A630-03063A012448}" srcOrd="0" destOrd="0" parTransId="{81193A00-240A-479C-B255-E528F136EAD8}" sibTransId="{C9C2D1F3-4504-4ABF-B86B-1AB38901A0FD}"/>
    <dgm:cxn modelId="{0B4C2F96-0E54-4E12-AF2C-74C804B3C720}" type="presOf" srcId="{F38F0298-9AEC-412E-A630-03063A012448}" destId="{760AC1FF-C09A-4003-99D4-3EC94BAB1F97}" srcOrd="0" destOrd="0" presId="urn:microsoft.com/office/officeart/2005/8/layout/vList2"/>
    <dgm:cxn modelId="{1F43CA37-8991-4586-A4C4-8C36C5305445}" type="presOf" srcId="{C398814E-B137-4AB7-8B3D-1C422ECF0529}" destId="{0EF0D179-639C-4C58-A2BF-B655214677A2}" srcOrd="0" destOrd="0" presId="urn:microsoft.com/office/officeart/2005/8/layout/vList2"/>
    <dgm:cxn modelId="{5D3690D0-03EA-4262-BF0F-B0A5816CD04C}" type="presParOf" srcId="{0EF0D179-639C-4C58-A2BF-B655214677A2}" destId="{760AC1FF-C09A-4003-99D4-3EC94BAB1F97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F7EE06-2A45-4348-8A1A-0F0DA8846029}">
      <dsp:nvSpPr>
        <dsp:cNvPr id="0" name=""/>
        <dsp:cNvSpPr/>
      </dsp:nvSpPr>
      <dsp:spPr>
        <a:xfrm>
          <a:off x="0" y="0"/>
          <a:ext cx="7772400" cy="24090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Правописание наречий,  образованных  от  числительных</a:t>
          </a:r>
          <a:br>
            <a:rPr lang="ru-RU" sz="2800" kern="1200" dirty="0" smtClean="0"/>
          </a:br>
          <a:r>
            <a:rPr lang="ru-RU" sz="2800" kern="1200" dirty="0" smtClean="0"/>
            <a:t>(Урок создан  в технологии критического  мышления)</a:t>
          </a:r>
          <a:br>
            <a:rPr lang="ru-RU" sz="2800" kern="1200" dirty="0" smtClean="0"/>
          </a:br>
          <a:endParaRPr lang="ru-RU" sz="2800" kern="1200" dirty="0"/>
        </a:p>
      </dsp:txBody>
      <dsp:txXfrm>
        <a:off x="0" y="0"/>
        <a:ext cx="7772400" cy="240906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8EFD94-0126-497D-A789-5E929202BF2C}">
      <dsp:nvSpPr>
        <dsp:cNvPr id="0" name=""/>
        <dsp:cNvSpPr/>
      </dsp:nvSpPr>
      <dsp:spPr>
        <a:xfrm>
          <a:off x="0" y="3495"/>
          <a:ext cx="3008313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Рефлексия</a:t>
          </a:r>
          <a:endParaRPr lang="ru-RU" sz="3300" b="1" kern="1200" dirty="0"/>
        </a:p>
      </dsp:txBody>
      <dsp:txXfrm>
        <a:off x="0" y="3495"/>
        <a:ext cx="3008313" cy="7915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9BBCB7-C6AD-4864-B230-08DFCCF3D91B}">
      <dsp:nvSpPr>
        <dsp:cNvPr id="0" name=""/>
        <dsp:cNvSpPr/>
      </dsp:nvSpPr>
      <dsp:spPr>
        <a:xfrm>
          <a:off x="0" y="0"/>
          <a:ext cx="8229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Проверь</a:t>
          </a:r>
          <a:br>
            <a:rPr lang="ru-RU" sz="2800" kern="1200" dirty="0" smtClean="0"/>
          </a:br>
          <a:r>
            <a:rPr lang="ru-RU" sz="2800" kern="1200" dirty="0" smtClean="0"/>
            <a:t>Какое слово лишнее? </a:t>
          </a:r>
          <a:endParaRPr lang="ru-RU" sz="2800" kern="1200" dirty="0"/>
        </a:p>
      </dsp:txBody>
      <dsp:txXfrm>
        <a:off x="0" y="0"/>
        <a:ext cx="8229600" cy="11138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1EF976-C133-4F24-930C-5294EB5873F4}">
      <dsp:nvSpPr>
        <dsp:cNvPr id="0" name=""/>
        <dsp:cNvSpPr/>
      </dsp:nvSpPr>
      <dsp:spPr>
        <a:xfrm>
          <a:off x="0" y="29160"/>
          <a:ext cx="8229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smtClean="0"/>
            <a:t>Цели урока</a:t>
          </a:r>
          <a:r>
            <a:rPr lang="ru-RU" sz="2800" kern="1200" dirty="0" smtClean="0"/>
            <a:t/>
          </a:r>
          <a:br>
            <a:rPr lang="ru-RU" sz="2800" kern="1200" dirty="0" smtClean="0"/>
          </a:br>
          <a:endParaRPr lang="ru-RU" sz="2800" kern="1200" dirty="0"/>
        </a:p>
      </dsp:txBody>
      <dsp:txXfrm>
        <a:off x="0" y="29160"/>
        <a:ext cx="8229600" cy="11138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70D491-EF0D-4B34-85CD-0C4B3FF75F97}">
      <dsp:nvSpPr>
        <dsp:cNvPr id="0" name=""/>
        <dsp:cNvSpPr/>
      </dsp:nvSpPr>
      <dsp:spPr>
        <a:xfrm>
          <a:off x="0" y="11093"/>
          <a:ext cx="8229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Творческий  диктант  </a:t>
          </a:r>
          <a:r>
            <a:rPr lang="ru-RU" sz="2800" kern="1200" dirty="0" smtClean="0"/>
            <a:t/>
          </a:r>
          <a:br>
            <a:rPr lang="ru-RU" sz="2800" kern="1200" dirty="0" smtClean="0"/>
          </a:br>
          <a:endParaRPr lang="ru-RU" sz="2800" kern="1200" dirty="0"/>
        </a:p>
      </dsp:txBody>
      <dsp:txXfrm>
        <a:off x="0" y="11093"/>
        <a:ext cx="8229600" cy="11138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68555F-F431-4388-B7AF-1DE9901E7BF1}">
      <dsp:nvSpPr>
        <dsp:cNvPr id="0" name=""/>
        <dsp:cNvSpPr/>
      </dsp:nvSpPr>
      <dsp:spPr>
        <a:xfrm>
          <a:off x="0" y="5920"/>
          <a:ext cx="822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Творческий диктант</a:t>
          </a:r>
          <a:endParaRPr lang="ru-RU" sz="3000" kern="1200" dirty="0"/>
        </a:p>
      </dsp:txBody>
      <dsp:txXfrm>
        <a:off x="0" y="5920"/>
        <a:ext cx="8229600" cy="71954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885470-4319-4627-B7BF-AC9EBD81C337}">
      <dsp:nvSpPr>
        <dsp:cNvPr id="0" name=""/>
        <dsp:cNvSpPr/>
      </dsp:nvSpPr>
      <dsp:spPr>
        <a:xfrm>
          <a:off x="0" y="6437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Творческий диктант</a:t>
          </a:r>
          <a:endParaRPr lang="ru-RU" sz="2700" kern="1200" dirty="0"/>
        </a:p>
      </dsp:txBody>
      <dsp:txXfrm>
        <a:off x="0" y="6437"/>
        <a:ext cx="8229600" cy="64759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51DBDA-1750-4FDD-8677-714CE5E81094}">
      <dsp:nvSpPr>
        <dsp:cNvPr id="0" name=""/>
        <dsp:cNvSpPr/>
      </dsp:nvSpPr>
      <dsp:spPr>
        <a:xfrm>
          <a:off x="0" y="3218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Творческий диктант</a:t>
          </a:r>
          <a:endParaRPr lang="ru-RU" sz="2700" kern="1200" dirty="0"/>
        </a:p>
      </dsp:txBody>
      <dsp:txXfrm>
        <a:off x="0" y="3218"/>
        <a:ext cx="8229600" cy="64759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0AC1FF-C09A-4003-99D4-3EC94BAB1F97}">
      <dsp:nvSpPr>
        <dsp:cNvPr id="0" name=""/>
        <dsp:cNvSpPr/>
      </dsp:nvSpPr>
      <dsp:spPr>
        <a:xfrm>
          <a:off x="0" y="2443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Творческий диктант</a:t>
          </a:r>
          <a:endParaRPr lang="ru-RU" sz="3600" kern="1200" dirty="0"/>
        </a:p>
      </dsp:txBody>
      <dsp:txXfrm>
        <a:off x="0" y="2443"/>
        <a:ext cx="8229600" cy="86346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D7FD15-8AE1-4603-9D7B-7F710CF99B39}">
      <dsp:nvSpPr>
        <dsp:cNvPr id="0" name=""/>
        <dsp:cNvSpPr/>
      </dsp:nvSpPr>
      <dsp:spPr>
        <a:xfrm rot="10800000">
          <a:off x="1870475" y="1167"/>
          <a:ext cx="5472684" cy="19680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7865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dirty="0" smtClean="0"/>
            <a:t>в- </a:t>
          </a:r>
          <a:r>
            <a:rPr lang="ru-RU" sz="3200" i="1" kern="1200" dirty="0" err="1" smtClean="0"/>
            <a:t>четв-ер-о</a:t>
          </a:r>
          <a:r>
            <a:rPr lang="ru-RU" sz="3200" i="1" kern="1200" dirty="0" smtClean="0"/>
            <a:t> 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dirty="0" err="1" smtClean="0"/>
            <a:t>дв-а-жды</a:t>
          </a:r>
          <a:endParaRPr lang="ru-RU" sz="3200" i="1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dirty="0" smtClean="0"/>
            <a:t>   </a:t>
          </a:r>
          <a:r>
            <a:rPr lang="ru-RU" sz="3200" i="1" kern="1200" dirty="0" err="1" smtClean="0"/>
            <a:t>на-един-е</a:t>
          </a:r>
          <a:r>
            <a:rPr lang="ru-RU" sz="3200" i="1" kern="1200" dirty="0" smtClean="0"/>
            <a:t> </a:t>
          </a:r>
          <a:endParaRPr lang="ru-RU" sz="3200" kern="1200" dirty="0"/>
        </a:p>
      </dsp:txBody>
      <dsp:txXfrm rot="10800000">
        <a:off x="1870475" y="1167"/>
        <a:ext cx="5472684" cy="1968071"/>
      </dsp:txXfrm>
    </dsp:sp>
    <dsp:sp modelId="{1C863365-A75F-4455-BDA7-DE2F372D53DE}">
      <dsp:nvSpPr>
        <dsp:cNvPr id="0" name=""/>
        <dsp:cNvSpPr/>
      </dsp:nvSpPr>
      <dsp:spPr>
        <a:xfrm>
          <a:off x="886440" y="1167"/>
          <a:ext cx="1968071" cy="196807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7AE905-9204-4838-B53B-0E2CA377A5F5}">
      <dsp:nvSpPr>
        <dsp:cNvPr id="0" name=""/>
        <dsp:cNvSpPr/>
      </dsp:nvSpPr>
      <dsp:spPr>
        <a:xfrm rot="10800000">
          <a:off x="2000223" y="2543183"/>
          <a:ext cx="5472684" cy="19680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7865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в-перв-ые</a:t>
          </a:r>
          <a:r>
            <a:rPr lang="ru-RU" sz="3200" kern="1200" dirty="0" smtClean="0"/>
            <a:t>              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 </a:t>
          </a:r>
          <a:r>
            <a:rPr lang="ru-RU" sz="3200" kern="1200" dirty="0" err="1" smtClean="0"/>
            <a:t>с-перв</a:t>
          </a:r>
          <a:r>
            <a:rPr lang="ru-RU" sz="3200" kern="1200" dirty="0" smtClean="0"/>
            <a:t> -а</a:t>
          </a:r>
        </a:p>
      </dsp:txBody>
      <dsp:txXfrm rot="10800000">
        <a:off x="2000223" y="2543183"/>
        <a:ext cx="5472684" cy="1968071"/>
      </dsp:txXfrm>
    </dsp:sp>
    <dsp:sp modelId="{E1DE15D1-CAB7-4038-89AE-9854F80A741B}">
      <dsp:nvSpPr>
        <dsp:cNvPr id="0" name=""/>
        <dsp:cNvSpPr/>
      </dsp:nvSpPr>
      <dsp:spPr>
        <a:xfrm>
          <a:off x="731518" y="2556723"/>
          <a:ext cx="2587758" cy="196807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11B40-46E3-4199-BC1D-9F197B39C334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83694-358B-4235-BFCF-B3EA80399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83694-358B-4235-BFCF-B3EA803999D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ACF4-ABBC-4881-9856-C0C78B6F8487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59A6-4527-4EC9-9F5C-30FE275D0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ACF4-ABBC-4881-9856-C0C78B6F8487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59A6-4527-4EC9-9F5C-30FE275D0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ACF4-ABBC-4881-9856-C0C78B6F8487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59A6-4527-4EC9-9F5C-30FE275D0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ACF4-ABBC-4881-9856-C0C78B6F8487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59A6-4527-4EC9-9F5C-30FE275D0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ACF4-ABBC-4881-9856-C0C78B6F8487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59A6-4527-4EC9-9F5C-30FE275D0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ACF4-ABBC-4881-9856-C0C78B6F8487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59A6-4527-4EC9-9F5C-30FE275D0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ACF4-ABBC-4881-9856-C0C78B6F8487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59A6-4527-4EC9-9F5C-30FE275D0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ACF4-ABBC-4881-9856-C0C78B6F8487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59A6-4527-4EC9-9F5C-30FE275D0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ACF4-ABBC-4881-9856-C0C78B6F8487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59A6-4527-4EC9-9F5C-30FE275D0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ACF4-ABBC-4881-9856-C0C78B6F8487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59A6-4527-4EC9-9F5C-30FE275D0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ACF4-ABBC-4881-9856-C0C78B6F8487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59A6-4527-4EC9-9F5C-30FE275D0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DACF4-ABBC-4881-9856-C0C78B6F8487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A59A6-4527-4EC9-9F5C-30FE275D0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7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microsoft.com/office/2007/relationships/diagramDrawing" Target="../diagrams/drawing6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microsoft.com/office/2007/relationships/diagramDrawing" Target="../diagrams/drawing7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microsoft.com/office/2007/relationships/diagramDrawing" Target="../diagrams/drawing8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diagramData" Target="../diagrams/data11.xml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Relationship Id="rId9" Type="http://schemas.microsoft.com/office/2007/relationships/diagramDrawing" Target="../diagrams/drawing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jpe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4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5800" y="357167"/>
          <a:ext cx="7772400" cy="324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2500330"/>
          </a:xfr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tx1"/>
                </a:solidFill>
              </a:rPr>
              <a:t>Автор: </a:t>
            </a:r>
            <a:r>
              <a:rPr lang="ru-RU" sz="1600" i="1" dirty="0">
                <a:solidFill>
                  <a:schemeClr val="tx1"/>
                </a:solidFill>
              </a:rPr>
              <a:t>Минкина Надежда Михайловна,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i="1" dirty="0">
                <a:solidFill>
                  <a:schemeClr val="tx1"/>
                </a:solidFill>
              </a:rPr>
              <a:t>учитель высшей квалификационной категории   школы №639 с углублённым изучением иностранных языков  Невского района г.Санкт - Петербурга </a:t>
            </a:r>
            <a:endParaRPr lang="ru-RU" sz="1600" i="1" dirty="0" smtClean="0">
              <a:solidFill>
                <a:schemeClr val="tx1"/>
              </a:solidFill>
            </a:endParaRPr>
          </a:p>
          <a:p>
            <a:r>
              <a:rPr lang="ru-RU" sz="1600" i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1600" i="1" dirty="0" smtClean="0">
                <a:solidFill>
                  <a:schemeClr val="tx1"/>
                </a:solidFill>
              </a:rPr>
              <a:t>                    2011г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725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86172" cy="4525963"/>
          </a:xfr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</a:t>
            </a:r>
          </a:p>
          <a:p>
            <a:pPr>
              <a:buNone/>
            </a:pPr>
            <a:r>
              <a:rPr lang="ru-RU" sz="5400" dirty="0" smtClean="0"/>
              <a:t>  два  раза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</a:p>
          <a:p>
            <a:endParaRPr lang="ru-RU" dirty="0"/>
          </a:p>
        </p:txBody>
      </p:sp>
      <p:pic>
        <p:nvPicPr>
          <p:cNvPr id="3074" name="Picture 2" descr="C:\Users\Надежда\Pictures\ubork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05313" y="3263900"/>
            <a:ext cx="333375" cy="328613"/>
          </a:xfrm>
          <a:prstGeom prst="rect">
            <a:avLst/>
          </a:prstGeom>
          <a:noFill/>
        </p:spPr>
      </p:pic>
      <p:pic>
        <p:nvPicPr>
          <p:cNvPr id="3075" name="Picture 3" descr="C:\Users\Надежда\Pictures\ubork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05313" y="1214422"/>
            <a:ext cx="4595843" cy="500066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65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785926"/>
            <a:ext cx="3286148" cy="4311649"/>
          </a:xfr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None/>
            </a:pP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   один на            один</a:t>
            </a:r>
            <a:endParaRPr lang="ru-RU" sz="5400" dirty="0"/>
          </a:p>
        </p:txBody>
      </p:sp>
      <p:pic>
        <p:nvPicPr>
          <p:cNvPr id="2050" name="Picture 2" descr="C:\Users\Надежда\Pictures\один на один с природой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0496" y="1714488"/>
            <a:ext cx="4829180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65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43296" cy="4525963"/>
          </a:xfr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5400" dirty="0" smtClean="0"/>
              <a:t>Первый</a:t>
            </a:r>
          </a:p>
          <a:p>
            <a:pPr>
              <a:buNone/>
            </a:pPr>
            <a:r>
              <a:rPr lang="ru-RU" sz="5400" dirty="0" smtClean="0"/>
              <a:t> раз</a:t>
            </a:r>
            <a:endParaRPr lang="ru-RU" sz="5400" dirty="0"/>
          </a:p>
        </p:txBody>
      </p:sp>
      <p:pic>
        <p:nvPicPr>
          <p:cNvPr id="1026" name="Picture 2" descr="C:\Users\Надежда\Pictures\горный пейзаж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48" y="1643050"/>
            <a:ext cx="4400552" cy="478634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868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None/>
            </a:pP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сначала</a:t>
            </a:r>
          </a:p>
          <a:p>
            <a:pPr>
              <a:buNone/>
            </a:pPr>
            <a:r>
              <a:rPr lang="ru-RU" sz="5400" dirty="0" smtClean="0"/>
              <a:t> по равнине</a:t>
            </a:r>
            <a:endParaRPr lang="ru-RU" sz="5400" dirty="0"/>
          </a:p>
        </p:txBody>
      </p:sp>
      <p:pic>
        <p:nvPicPr>
          <p:cNvPr id="5122" name="Picture 2" descr="C:\Users\Надежда\Pictures\туман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2" y="1643050"/>
            <a:ext cx="4424394" cy="445325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   Текст рассуждение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Книга может  научить нас  безошибочно  распознавать  добро  и зло, истину  и ложь, красоту и безобразие.</a:t>
            </a:r>
          </a:p>
          <a:p>
            <a:pPr>
              <a:buNone/>
            </a:pPr>
            <a:r>
              <a:rPr lang="ru-RU" dirty="0" smtClean="0"/>
              <a:t>                                             Л.Леонов</a:t>
            </a:r>
          </a:p>
          <a:p>
            <a:pPr>
              <a:buNone/>
            </a:pPr>
            <a:r>
              <a:rPr lang="ru-RU" dirty="0" smtClean="0"/>
              <a:t>Книга  высвечивает  ложь,  которая  не  любит  света и  предпочитает  скрываться  в  тени,  утверждает  истину,  которая  не  любит  тени,  но  познаётся  не  без  труда.</a:t>
            </a:r>
          </a:p>
          <a:p>
            <a:pPr>
              <a:buNone/>
            </a:pPr>
            <a:r>
              <a:rPr lang="ru-RU" dirty="0" smtClean="0"/>
              <a:t>                                          Ю. Бондарев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Книги  </a:t>
            </a:r>
            <a:r>
              <a:rPr lang="ru-RU" dirty="0"/>
              <a:t>читать  необходимо, потому  что…..</a:t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Надежда\Pictures\Картинки\large_open_book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904" y="1628260"/>
            <a:ext cx="6476191" cy="446984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3050"/>
          <a:ext cx="3008313" cy="798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7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Какой момент урока  был самым интересным?</a:t>
            </a:r>
          </a:p>
          <a:p>
            <a:r>
              <a:rPr lang="ru-RU" dirty="0" smtClean="0"/>
              <a:t>Когда заскучал?</a:t>
            </a:r>
          </a:p>
          <a:p>
            <a:r>
              <a:rPr lang="ru-RU" dirty="0" smtClean="0"/>
              <a:t>Какое открытие сделал на уроке?</a:t>
            </a:r>
          </a:p>
          <a:p>
            <a:r>
              <a:rPr lang="ru-RU" dirty="0" smtClean="0"/>
              <a:t>Что бы изменил ?</a:t>
            </a:r>
          </a:p>
          <a:p>
            <a:r>
              <a:rPr lang="ru-RU" dirty="0" smtClean="0"/>
              <a:t>Что порекомендуешь одноклассникам?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Надежда\Pictures\179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" y="1500174"/>
            <a:ext cx="3571868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986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0" name="Схема 9"/>
          <p:cNvGraphicFramePr/>
          <p:nvPr/>
        </p:nvGraphicFramePr>
        <p:xfrm>
          <a:off x="457200" y="3214686"/>
          <a:ext cx="3008313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C:\Users\Надежда\Pictures\redsox.jpg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3837236" y="273050"/>
            <a:ext cx="4587377" cy="5853113"/>
          </a:xfrm>
          <a:prstGeom prst="rect">
            <a:avLst/>
          </a:prstGeom>
          <a:noFill/>
        </p:spPr>
      </p:pic>
      <p:pic>
        <p:nvPicPr>
          <p:cNvPr id="1028" name="Picture 4" descr="C:\Users\Надежда\Pictures\imagesCAX0LDF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142852"/>
            <a:ext cx="2928958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дежда\Pictures\11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7643866" cy="564360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дежда\Pictures\imagesCAX0LDF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9"/>
            <a:ext cx="6572296" cy="621508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 flipH="1">
            <a:off x="0" y="2000240"/>
            <a:ext cx="8229600" cy="4240211"/>
          </a:xfr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>
            <a:normAutofit/>
          </a:bodyPr>
          <a:lstStyle/>
          <a:p>
            <a:pPr algn="r"/>
            <a:r>
              <a:rPr lang="ru-RU" sz="2400" dirty="0" smtClean="0"/>
              <a:t>По-дружески</a:t>
            </a:r>
          </a:p>
          <a:p>
            <a:pPr algn="r"/>
            <a:r>
              <a:rPr lang="ru-RU" sz="2400" dirty="0" smtClean="0"/>
              <a:t>Искусно</a:t>
            </a:r>
          </a:p>
          <a:p>
            <a:pPr algn="r"/>
            <a:r>
              <a:rPr lang="ru-RU" sz="2400" dirty="0" smtClean="0"/>
              <a:t>Изредка</a:t>
            </a:r>
          </a:p>
          <a:p>
            <a:pPr algn="r"/>
            <a:r>
              <a:rPr lang="ru-RU" sz="2400" dirty="0" smtClean="0"/>
              <a:t>Исподтишка</a:t>
            </a:r>
          </a:p>
          <a:p>
            <a:pPr algn="r"/>
            <a:r>
              <a:rPr lang="ru-RU" sz="2400" dirty="0" smtClean="0"/>
              <a:t>Вплотную</a:t>
            </a:r>
          </a:p>
          <a:p>
            <a:pPr algn="r"/>
            <a:r>
              <a:rPr lang="ru-RU" sz="2400" dirty="0" smtClean="0"/>
              <a:t>О</a:t>
            </a:r>
            <a:r>
              <a:rPr lang="ru-RU" sz="2400" dirty="0" smtClean="0"/>
              <a:t>днажды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Надежда\Pictures\uchitel-uchenik[1]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1928802"/>
            <a:ext cx="3643338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Users\Надежда\Pictures\injas.jpg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500166" y="1714488"/>
            <a:ext cx="5857916" cy="514351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14488"/>
            <a:ext cx="8229600" cy="441167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i="1" dirty="0"/>
              <a:t>Обеспечить  сознательное  восприятие  учебного  материала на  основе  самостоятельного  добывания  знаний </a:t>
            </a:r>
            <a:r>
              <a:rPr lang="ru-RU" b="1" i="1" dirty="0" smtClean="0"/>
              <a:t>и, как  </a:t>
            </a:r>
            <a:r>
              <a:rPr lang="ru-RU" b="1" i="1" dirty="0"/>
              <a:t>следствие, развитие критического  мышления.</a:t>
            </a:r>
            <a:endParaRPr lang="ru-RU" dirty="0"/>
          </a:p>
          <a:p>
            <a:pPr lvl="0"/>
            <a:r>
              <a:rPr lang="ru-RU" b="1" i="1" dirty="0"/>
              <a:t>Усвоить   способы образования,  правописание, употребление  в речи наречий, образованных от  числительных.</a:t>
            </a:r>
            <a:endParaRPr lang="ru-RU" dirty="0"/>
          </a:p>
          <a:p>
            <a:pPr lvl="0"/>
            <a:r>
              <a:rPr lang="ru-RU" b="1" i="1" dirty="0"/>
              <a:t>Учить создавать текст   рассуждение с помощью  вводных слов и данной  группой наречий.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 </a:t>
            </a:r>
            <a:r>
              <a:rPr lang="ru-RU" sz="2800" b="1" dirty="0" smtClean="0"/>
              <a:t> Проанализируйте  таблицу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/>
                <a:gridCol w="244312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 количественных числительных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 порядковых числительных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однажды     </a:t>
                      </a:r>
                      <a:r>
                        <a:rPr lang="ru-RU" sz="2800" baseline="0" dirty="0" smtClean="0"/>
                        <a:t>   </a:t>
                      </a:r>
                      <a:r>
                        <a:rPr lang="ru-RU" sz="2800" dirty="0" smtClean="0"/>
                        <a:t>надвое         по  двое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во - первых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дважды           натрое          по  трое 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во - вторых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трижды            втрое         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 - третьих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четырежды     вчетверо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 - четвёртых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143380"/>
            <a:ext cx="7772400" cy="2714620"/>
          </a:xfr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400" dirty="0" smtClean="0"/>
              <a:t> 1. </a:t>
            </a:r>
            <a:r>
              <a:rPr lang="ru-RU" sz="2400" dirty="0" smtClean="0">
                <a:latin typeface="+mn-lt"/>
              </a:rPr>
              <a:t>Каким  способом  образуются  наречия  от  числительных?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2. Как пишутся наречия, образованные от числительных?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3. Какова синтаксическая роль данных наречий</a:t>
            </a:r>
            <a:r>
              <a:rPr lang="ru-RU" sz="2400" i="1" dirty="0" smtClean="0">
                <a:latin typeface="+mn-lt"/>
              </a:rPr>
              <a:t>?</a:t>
            </a:r>
            <a:endParaRPr lang="ru-RU" sz="2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428604"/>
            <a:ext cx="7772400" cy="3071833"/>
          </a:xfrm>
        </p:spPr>
        <p:txBody>
          <a:bodyPr>
            <a:normAutofit/>
          </a:bodyPr>
          <a:lstStyle/>
          <a:p>
            <a:pPr fontAlgn="t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714355"/>
          <a:ext cx="6096000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8132"/>
                <a:gridCol w="2047868"/>
              </a:tblGrid>
              <a:tr h="68028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 количественных числительных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 порядковых числительных</a:t>
                      </a:r>
                      <a:endParaRPr lang="ru-RU" sz="2000" dirty="0"/>
                    </a:p>
                  </a:txBody>
                  <a:tcPr/>
                </a:tc>
              </a:tr>
              <a:tr h="330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Однажды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надвое      по  двое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Во - первых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Дважды 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натрое        по  трое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Во - вторых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Трижды                 втрое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- третьих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Четырежды          вчетверо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- четвёртых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4" cy="4525963"/>
          </a:xfr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в</a:t>
            </a:r>
          </a:p>
          <a:p>
            <a:pPr algn="ctr">
              <a:buNone/>
            </a:pPr>
            <a:r>
              <a:rPr lang="ru-RU" sz="4800" dirty="0" smtClean="0"/>
              <a:t> четыре</a:t>
            </a:r>
          </a:p>
          <a:p>
            <a:pPr algn="ctr">
              <a:buNone/>
            </a:pPr>
            <a:r>
              <a:rPr lang="ru-RU" sz="4800" dirty="0" smtClean="0"/>
              <a:t> раза</a:t>
            </a:r>
            <a:endParaRPr lang="ru-RU" sz="4800" dirty="0"/>
          </a:p>
        </p:txBody>
      </p:sp>
      <p:pic>
        <p:nvPicPr>
          <p:cNvPr id="4098" name="Picture 2" descr="C:\Users\Надежда\Pictures\лист бумаги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1714488"/>
            <a:ext cx="4038600" cy="408806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291</Words>
  <Application>Microsoft Office PowerPoint</Application>
  <PresentationFormat>Экран (4:3)</PresentationFormat>
  <Paragraphs>78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  Проанализируйте  таблицу </vt:lpstr>
      <vt:lpstr> 1. Каким  способом  образуются  наречия  от  числительных? 2. Как пишутся наречия, образованные от числительных? 3. Какова синтаксическая роль данных наречий?</vt:lpstr>
      <vt:lpstr>Слайд 9</vt:lpstr>
      <vt:lpstr>Слайд 10</vt:lpstr>
      <vt:lpstr>Слайд 11</vt:lpstr>
      <vt:lpstr>Слайд 12</vt:lpstr>
      <vt:lpstr>Слайд 13</vt:lpstr>
      <vt:lpstr>Проверь</vt:lpstr>
      <vt:lpstr>    Текст рассуждение  </vt:lpstr>
      <vt:lpstr> Книги  читать  необходимо, потому  что….. 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наречий,  образованных  от  числительных (Урок создан  в технологии критического  мышления)</dc:title>
  <dc:creator>Надежда</dc:creator>
  <cp:lastModifiedBy>Надежда</cp:lastModifiedBy>
  <cp:revision>59</cp:revision>
  <dcterms:created xsi:type="dcterms:W3CDTF">2011-11-03T05:31:39Z</dcterms:created>
  <dcterms:modified xsi:type="dcterms:W3CDTF">2011-12-16T18:38:03Z</dcterms:modified>
</cp:coreProperties>
</file>