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0" r:id="rId3"/>
    <p:sldId id="271" r:id="rId4"/>
    <p:sldId id="272" r:id="rId5"/>
    <p:sldId id="274" r:id="rId6"/>
    <p:sldId id="275" r:id="rId7"/>
    <p:sldId id="27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00FCE-EB18-4540-9D3F-6D5D9F01CFD6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A959F-2E22-4502-AD0B-0035BDCFE7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00FCE-EB18-4540-9D3F-6D5D9F01CFD6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A959F-2E22-4502-AD0B-0035BDCFE7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00FCE-EB18-4540-9D3F-6D5D9F01CFD6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A959F-2E22-4502-AD0B-0035BDCFE7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00FCE-EB18-4540-9D3F-6D5D9F01CFD6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A959F-2E22-4502-AD0B-0035BDCFE7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00FCE-EB18-4540-9D3F-6D5D9F01CFD6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A959F-2E22-4502-AD0B-0035BDCFE7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00FCE-EB18-4540-9D3F-6D5D9F01CFD6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A959F-2E22-4502-AD0B-0035BDCFE7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00FCE-EB18-4540-9D3F-6D5D9F01CFD6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A959F-2E22-4502-AD0B-0035BDCFE7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00FCE-EB18-4540-9D3F-6D5D9F01CFD6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A959F-2E22-4502-AD0B-0035BDCFE7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00FCE-EB18-4540-9D3F-6D5D9F01CFD6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A959F-2E22-4502-AD0B-0035BDCFE7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00FCE-EB18-4540-9D3F-6D5D9F01CFD6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A959F-2E22-4502-AD0B-0035BDCFE7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00FCE-EB18-4540-9D3F-6D5D9F01CFD6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A959F-2E22-4502-AD0B-0035BDCFE7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00FCE-EB18-4540-9D3F-6D5D9F01CFD6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A959F-2E22-4502-AD0B-0035BDCFE7E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1000108"/>
            <a:ext cx="7500990" cy="954107"/>
          </a:xfrm>
          <a:prstGeom prst="rect">
            <a:avLst/>
          </a:prstGeom>
          <a:noFill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B050"/>
                </a:solidFill>
              </a:rPr>
              <a:t>Кроссворд</a:t>
            </a:r>
          </a:p>
          <a:p>
            <a:pPr algn="ctr"/>
            <a:r>
              <a:rPr lang="ru-RU" sz="2800" b="1" dirty="0" smtClean="0">
                <a:solidFill>
                  <a:srgbClr val="00B050"/>
                </a:solidFill>
              </a:rPr>
              <a:t>по </a:t>
            </a:r>
            <a:r>
              <a:rPr lang="ru-RU" sz="2800" b="1" dirty="0" smtClean="0">
                <a:solidFill>
                  <a:srgbClr val="00B050"/>
                </a:solidFill>
              </a:rPr>
              <a:t>поэме А.С.Пушкина «Руслан и Людмила»</a:t>
            </a: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0100" y="5715016"/>
            <a:ext cx="72866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Госсман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А.Ю., учитель русского языка и литературы МКОУ Малиновская СОШ Красноярского края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Ачинского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района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2050" name="Picture 2" descr="C:\Documents and Settings\Администратор\Рабочий стол\Untitled-47UKq6c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81657">
            <a:off x="3183937" y="1469434"/>
            <a:ext cx="2857500" cy="28575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28662" y="4572008"/>
            <a:ext cx="72152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Примечание: необходимо кликнуть мышкой на букву с клавиатуры, расположенной на слайде, если такая буква есть, она появится в кроссворде, если ее нет, то буква будет мигать.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Группа 27"/>
          <p:cNvGrpSpPr/>
          <p:nvPr/>
        </p:nvGrpSpPr>
        <p:grpSpPr>
          <a:xfrm>
            <a:off x="1000100" y="785794"/>
            <a:ext cx="3286148" cy="3643338"/>
            <a:chOff x="500034" y="857232"/>
            <a:chExt cx="3571900" cy="3857652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500034" y="1285860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1214414" y="1285860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3000364" y="3429000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1571604" y="1285860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928794" y="1285860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2285984" y="1285860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2643174" y="1285860"/>
              <a:ext cx="41931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00B050"/>
                </a:solidFill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2285984" y="1714488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1571604" y="1714488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1571604" y="857232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1571604" y="3000372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1928794" y="3000372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2285984" y="3429000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2285984" y="3000372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2285984" y="2571744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2285984" y="2143116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3357554" y="2571744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3000364" y="2571744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3000364" y="3000372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2643174" y="3000372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857224" y="1285860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3714744" y="2571744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3000364" y="4286256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3000364" y="3857628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2000233" y="5143512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А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2428832" y="5143512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Б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857462" y="5143512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В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286061" y="5143512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Г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714724" y="5143512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Д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143322" y="5143512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Е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571953" y="5143512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Ё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000551" y="5143512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Ж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5429310" y="5143512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З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5857909" y="5143512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И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286539" y="5143512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Й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715138" y="5143512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К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2178813" y="5697293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Л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607412" y="5697293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М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036074" y="5697293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Н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3464737" y="5697293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О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3893368" y="5697293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П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4322062" y="5697293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Р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4750661" y="5697293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С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5179324" y="5697293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Т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607922" y="5697293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У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6036553" y="5697293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Ф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6465151" y="5697293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Х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2464567" y="6160056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Ц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2893165" y="6160056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Ч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3321860" y="6160056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Ш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3750459" y="6160056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Щ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4115677" y="6160056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Ъ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4607752" y="6160056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Ы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036351" y="6160056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Ь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5393607" y="6160056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Э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5822205" y="6160056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Ю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6330269" y="6160056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Я</a:t>
            </a:r>
          </a:p>
        </p:txBody>
      </p:sp>
      <p:pic>
        <p:nvPicPr>
          <p:cNvPr id="1026" name="Picture 2" descr="C:\Documents and Settings\Администратор\Рабочий стол\для анимации часть7ИД\f_4969c1d45af45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9322" y="2500306"/>
            <a:ext cx="1428760" cy="1608375"/>
          </a:xfrm>
          <a:prstGeom prst="rect">
            <a:avLst/>
          </a:prstGeom>
          <a:noFill/>
          <a:effectLst>
            <a:softEdge rad="63500"/>
          </a:effectLst>
        </p:spPr>
      </p:pic>
      <p:sp>
        <p:nvSpPr>
          <p:cNvPr id="95" name="Скругленный прямоугольник 94"/>
          <p:cNvSpPr/>
          <p:nvPr/>
        </p:nvSpPr>
        <p:spPr>
          <a:xfrm>
            <a:off x="4572000" y="785794"/>
            <a:ext cx="3643338" cy="135732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57150"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</a:rPr>
              <a:t>1.Что стоит  на курьих ножках?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00034" y="114298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1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1000100" y="1142984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и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1285852" y="1142984"/>
            <a:ext cx="3161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err="1" smtClean="0">
                <a:solidFill>
                  <a:srgbClr val="00B050"/>
                </a:solidFill>
              </a:rPr>
              <a:t>з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1643042" y="1142984"/>
            <a:ext cx="320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б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2000232" y="1142984"/>
            <a:ext cx="330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у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2285984" y="1142984"/>
            <a:ext cx="420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err="1" smtClean="0">
                <a:solidFill>
                  <a:srgbClr val="00B050"/>
                </a:solidFill>
              </a:rPr>
              <a:t>ш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2643174" y="1142984"/>
            <a:ext cx="336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к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3000364" y="1142985"/>
            <a:ext cx="336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а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18" name="Стрелка вниз 117">
            <a:hlinkClick r:id="rId3" action="ppaction://hlinksldjump"/>
          </p:cNvPr>
          <p:cNvSpPr/>
          <p:nvPr/>
        </p:nvSpPr>
        <p:spPr>
          <a:xfrm rot="16200000">
            <a:off x="7929575" y="5929318"/>
            <a:ext cx="500090" cy="928693"/>
          </a:xfrm>
          <a:prstGeom prst="down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Нашивка 92"/>
          <p:cNvSpPr/>
          <p:nvPr/>
        </p:nvSpPr>
        <p:spPr>
          <a:xfrm>
            <a:off x="714348" y="1285860"/>
            <a:ext cx="214314" cy="214314"/>
          </a:xfrm>
          <a:prstGeom prst="chevron">
            <a:avLst/>
          </a:prstGeom>
          <a:solidFill>
            <a:srgbClr val="FF0000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8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3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8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3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8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3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124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" fill="hold">
                      <p:stCondLst>
                        <p:cond delay="0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8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3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8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>
                      <p:stCondLst>
                        <p:cond delay="0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3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144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" fill="hold">
                      <p:stCondLst>
                        <p:cond delay="0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8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3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8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159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0" fill="hold">
                      <p:stCondLst>
                        <p:cond delay="0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3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8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169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0" fill="hold">
                      <p:stCondLst>
                        <p:cond delay="0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</p:childTnLst>
        </p:cTn>
      </p:par>
    </p:tnLst>
    <p:bldLst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70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1" grpId="0" animBg="1"/>
      <p:bldP spid="82" grpId="0" animBg="1"/>
      <p:bldP spid="83" grpId="0" animBg="1"/>
      <p:bldP spid="84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Группа 27"/>
          <p:cNvGrpSpPr/>
          <p:nvPr/>
        </p:nvGrpSpPr>
        <p:grpSpPr>
          <a:xfrm>
            <a:off x="1000100" y="785794"/>
            <a:ext cx="3286148" cy="3643338"/>
            <a:chOff x="500034" y="857232"/>
            <a:chExt cx="3571900" cy="3857652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500034" y="1285860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1214414" y="1285860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3000364" y="3429000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1571604" y="1285860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928794" y="1285860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2285984" y="1285860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2643174" y="1285860"/>
              <a:ext cx="41931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00B050"/>
                </a:solidFill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2285984" y="1714488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1571604" y="1714488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1571604" y="857232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1571604" y="3000372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1928794" y="3000372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2285984" y="3429000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2285984" y="3000372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2285984" y="2571744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2285984" y="2143116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3357554" y="2571744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3000364" y="2571744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3000364" y="3000372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2643174" y="3000372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857224" y="1285860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3714744" y="2571744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3000364" y="4286256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3000364" y="3857628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2000233" y="5143512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А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2428832" y="5143512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Б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857462" y="5143512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В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286061" y="5143512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Г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714724" y="5143512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Д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143322" y="5143512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Е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571953" y="5143512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Ё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000551" y="5143512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Ж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5429310" y="5143512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З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5857909" y="5143512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И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286539" y="5143512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Й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715138" y="5143512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К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2178813" y="5697293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Л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607412" y="5697293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М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036074" y="5697293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Н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3464737" y="5697293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О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3893368" y="5697293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П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4322062" y="5697293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Р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4750661" y="5697293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С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5179324" y="5697293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Т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607922" y="5697293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У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6036553" y="5697293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Ф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6465151" y="5697293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Х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2464567" y="6160056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Ц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2893165" y="6160056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Ч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3321860" y="6160056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Ш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3750459" y="6160056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Щ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4115677" y="6160056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Ъ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4607752" y="6160056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Ы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036351" y="6160056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Ь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5393607" y="6160056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Э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5822205" y="6160056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Ю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6330269" y="6160056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Я</a:t>
            </a:r>
          </a:p>
        </p:txBody>
      </p:sp>
      <p:sp>
        <p:nvSpPr>
          <p:cNvPr id="95" name="Скругленный прямоугольник 94"/>
          <p:cNvSpPr/>
          <p:nvPr/>
        </p:nvSpPr>
        <p:spPr>
          <a:xfrm>
            <a:off x="4572000" y="857232"/>
            <a:ext cx="3643338" cy="135732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57150"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</a:rPr>
              <a:t>2.Что у лукоморья?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428596" y="114298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1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1000100" y="1142984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и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1285852" y="1142984"/>
            <a:ext cx="3161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err="1" smtClean="0">
                <a:solidFill>
                  <a:srgbClr val="00B050"/>
                </a:solidFill>
              </a:rPr>
              <a:t>з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1643042" y="1142984"/>
            <a:ext cx="320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б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2000232" y="1142984"/>
            <a:ext cx="330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у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2285984" y="1142984"/>
            <a:ext cx="420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err="1" smtClean="0">
                <a:solidFill>
                  <a:srgbClr val="00B050"/>
                </a:solidFill>
              </a:rPr>
              <a:t>ш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2643174" y="1142984"/>
            <a:ext cx="336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к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3000364" y="1142985"/>
            <a:ext cx="336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а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18" name="Стрелка вниз 117">
            <a:hlinkClick r:id="rId2" action="ppaction://hlinksldjump"/>
          </p:cNvPr>
          <p:cNvSpPr/>
          <p:nvPr/>
        </p:nvSpPr>
        <p:spPr>
          <a:xfrm rot="16200000">
            <a:off x="7965294" y="5893599"/>
            <a:ext cx="500090" cy="1000131"/>
          </a:xfrm>
          <a:prstGeom prst="down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3" name="Picture 2" descr="D:\1\Мои документы - 1\Сказки Пушкина\du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2714620"/>
            <a:ext cx="1785950" cy="1339463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94" name="Picture 2" descr="D:\1\Мои документы - 1\Сказки Пушкина\du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2857496"/>
            <a:ext cx="1785950" cy="1339463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99" name="TextBox 98"/>
          <p:cNvSpPr txBox="1"/>
          <p:nvPr/>
        </p:nvSpPr>
        <p:spPr>
          <a:xfrm>
            <a:off x="2000232" y="785794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>
                <a:solidFill>
                  <a:srgbClr val="00B050"/>
                </a:solidFill>
              </a:rPr>
              <a:t>д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2000232" y="1571612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б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1643042" y="357166"/>
            <a:ext cx="285752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2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03" name="Нашивка 102"/>
          <p:cNvSpPr/>
          <p:nvPr/>
        </p:nvSpPr>
        <p:spPr>
          <a:xfrm>
            <a:off x="714348" y="1285860"/>
            <a:ext cx="214314" cy="214314"/>
          </a:xfrm>
          <a:prstGeom prst="chevron">
            <a:avLst/>
          </a:prstGeom>
          <a:solidFill>
            <a:srgbClr val="FF0000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4" name="Нашивка 103"/>
          <p:cNvSpPr/>
          <p:nvPr/>
        </p:nvSpPr>
        <p:spPr>
          <a:xfrm rot="5400000">
            <a:off x="2071670" y="500042"/>
            <a:ext cx="214314" cy="214314"/>
          </a:xfrm>
          <a:prstGeom prst="chevron">
            <a:avLst/>
          </a:prstGeom>
          <a:solidFill>
            <a:srgbClr val="FF0000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7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2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7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2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7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2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7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2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7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2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7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2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7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2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7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2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7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2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44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" fill="hold">
                      <p:stCondLst>
                        <p:cond delay="0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3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59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0" fill="hold">
                      <p:stCondLst>
                        <p:cond delay="0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8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</p:childTnLst>
        </p:cTn>
      </p:par>
    </p:tnLst>
    <p:bldLst>
      <p:bldP spid="60" grpId="0" animBg="1"/>
      <p:bldP spid="62" grpId="0" animBg="1"/>
      <p:bldP spid="63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Группа 27"/>
          <p:cNvGrpSpPr/>
          <p:nvPr/>
        </p:nvGrpSpPr>
        <p:grpSpPr>
          <a:xfrm>
            <a:off x="1000100" y="785794"/>
            <a:ext cx="3286148" cy="3643338"/>
            <a:chOff x="500034" y="857232"/>
            <a:chExt cx="3571900" cy="3857652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500034" y="1285860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1214414" y="1285860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3000364" y="3429000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1571604" y="1285860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928794" y="1285860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2285984" y="1285860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2643174" y="1285860"/>
              <a:ext cx="41931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00B050"/>
                </a:solidFill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2285984" y="1714488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1571604" y="1714488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1571604" y="857232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1571604" y="3000372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1928794" y="3000372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2285984" y="3429000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2285984" y="3000372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2285984" y="2571744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2285984" y="2143116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3357554" y="2571744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3000364" y="2571744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3000364" y="3000372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2643174" y="3000372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857224" y="1285860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3714744" y="2571744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3000364" y="4286256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3000364" y="3857628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2000233" y="5143512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А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2428832" y="5143512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Б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857462" y="5143512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В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286061" y="5143512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Г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714724" y="5143512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Д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143322" y="5143512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Е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571953" y="5143512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Ё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000551" y="5143512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Ж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5429310" y="5143512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З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5857909" y="5143512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И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286539" y="5143512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Й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715138" y="5143512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К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2178813" y="5697293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Л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607412" y="5697293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М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036074" y="5697293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Н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3464737" y="5697293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О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3893368" y="5697293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П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4322062" y="5697293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Р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4750661" y="5697293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С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5179324" y="5697293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Т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607922" y="5697293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У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6036553" y="5697293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Ф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6465151" y="5697293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Х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2464567" y="6160056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Ц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2893165" y="6160056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Ч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3321860" y="6160056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Ш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3750459" y="6160056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Щ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4115677" y="6160056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Ъ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4607752" y="6160056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Ы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036351" y="6160056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Ь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5393607" y="6160056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Э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5822205" y="6160056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Ю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6330269" y="6160056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Я</a:t>
            </a:r>
          </a:p>
        </p:txBody>
      </p:sp>
      <p:sp>
        <p:nvSpPr>
          <p:cNvPr id="95" name="Скругленный прямоугольник 94"/>
          <p:cNvSpPr/>
          <p:nvPr/>
        </p:nvSpPr>
        <p:spPr>
          <a:xfrm>
            <a:off x="4572000" y="857232"/>
            <a:ext cx="3643338" cy="135732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57150"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</a:rPr>
              <a:t>3.Кто несет богатыря?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428596" y="107154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1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1000100" y="1142984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и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1285852" y="1142984"/>
            <a:ext cx="3161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err="1" smtClean="0">
                <a:solidFill>
                  <a:srgbClr val="00B050"/>
                </a:solidFill>
              </a:rPr>
              <a:t>з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1643042" y="1142984"/>
            <a:ext cx="320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б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2000232" y="1142984"/>
            <a:ext cx="330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у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2285984" y="1142984"/>
            <a:ext cx="420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err="1" smtClean="0">
                <a:solidFill>
                  <a:srgbClr val="00B050"/>
                </a:solidFill>
              </a:rPr>
              <a:t>ш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2643174" y="1142984"/>
            <a:ext cx="336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к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3000364" y="1142985"/>
            <a:ext cx="336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а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18" name="Стрелка вниз 117">
            <a:hlinkClick r:id="rId2" action="ppaction://hlinksldjump"/>
          </p:cNvPr>
          <p:cNvSpPr/>
          <p:nvPr/>
        </p:nvSpPr>
        <p:spPr>
          <a:xfrm rot="16200000">
            <a:off x="7929575" y="5929318"/>
            <a:ext cx="428652" cy="857255"/>
          </a:xfrm>
          <a:prstGeom prst="down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TextBox 98"/>
          <p:cNvSpPr txBox="1"/>
          <p:nvPr/>
        </p:nvSpPr>
        <p:spPr>
          <a:xfrm>
            <a:off x="2000232" y="785794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>
                <a:solidFill>
                  <a:srgbClr val="00B050"/>
                </a:solidFill>
              </a:rPr>
              <a:t>д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2000232" y="1571612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б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1643042" y="357166"/>
            <a:ext cx="285752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2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2643174" y="1571612"/>
            <a:ext cx="349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о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2643174" y="2000240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л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2643174" y="2357430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err="1" smtClean="0">
                <a:solidFill>
                  <a:srgbClr val="00B050"/>
                </a:solidFill>
              </a:rPr>
              <a:t>д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2643174" y="2786058"/>
            <a:ext cx="330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у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2643174" y="3214686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err="1" smtClean="0">
                <a:solidFill>
                  <a:srgbClr val="00B050"/>
                </a:solidFill>
              </a:rPr>
              <a:t>н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2714612" y="42860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3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21" name="Нашивка 120"/>
          <p:cNvSpPr/>
          <p:nvPr/>
        </p:nvSpPr>
        <p:spPr>
          <a:xfrm rot="5400000">
            <a:off x="2714612" y="928670"/>
            <a:ext cx="214314" cy="214314"/>
          </a:xfrm>
          <a:prstGeom prst="chevron">
            <a:avLst/>
          </a:prstGeom>
          <a:solidFill>
            <a:srgbClr val="FF0000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2" name="Нашивка 121"/>
          <p:cNvSpPr/>
          <p:nvPr/>
        </p:nvSpPr>
        <p:spPr>
          <a:xfrm rot="5400000">
            <a:off x="2000232" y="500042"/>
            <a:ext cx="214314" cy="214314"/>
          </a:xfrm>
          <a:prstGeom prst="chevron">
            <a:avLst/>
          </a:prstGeom>
          <a:solidFill>
            <a:srgbClr val="FF0000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3" name="Нашивка 122"/>
          <p:cNvSpPr/>
          <p:nvPr/>
        </p:nvSpPr>
        <p:spPr>
          <a:xfrm>
            <a:off x="714348" y="1285860"/>
            <a:ext cx="214314" cy="214314"/>
          </a:xfrm>
          <a:prstGeom prst="chevron">
            <a:avLst/>
          </a:prstGeom>
          <a:solidFill>
            <a:srgbClr val="FF0000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3074" name="Picture 2" descr="C:\Documents and Settings\Администратор\Рабочий стол\img-186-bf6f0a72d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2571744"/>
            <a:ext cx="2643206" cy="1752196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5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0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5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0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5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0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5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0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5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0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5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126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" fill="hold">
                      <p:stCondLst>
                        <p:cond delay="0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0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5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141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2" fill="hold">
                      <p:stCondLst>
                        <p:cond delay="0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500"/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1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6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1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</p:childTnLst>
        </p:cTn>
      </p:par>
    </p:tnLst>
    <p:bldLst>
      <p:bldP spid="60" grpId="0" animBg="1"/>
      <p:bldP spid="61" grpId="0" animBg="1"/>
      <p:bldP spid="62" grpId="0" animBg="1"/>
      <p:bldP spid="63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3" grpId="0" animBg="1"/>
      <p:bldP spid="76" grpId="0" animBg="1"/>
      <p:bldP spid="77" grpId="0" animBg="1"/>
      <p:bldP spid="78" grpId="0" animBg="1"/>
      <p:bldP spid="79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Группа 27"/>
          <p:cNvGrpSpPr/>
          <p:nvPr/>
        </p:nvGrpSpPr>
        <p:grpSpPr>
          <a:xfrm>
            <a:off x="1000100" y="785794"/>
            <a:ext cx="3286148" cy="3643338"/>
            <a:chOff x="500034" y="857232"/>
            <a:chExt cx="3571900" cy="3857652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500034" y="1285860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1214414" y="1285860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3000364" y="3429000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1571604" y="1285860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928794" y="1285860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2285984" y="1285860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2643174" y="1285860"/>
              <a:ext cx="41931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00B050"/>
                </a:solidFill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2285984" y="1714488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1571604" y="1714488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1571604" y="857232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1571604" y="3000372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1928794" y="3000372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2285984" y="3429000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2285984" y="3000372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2285984" y="2571744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2285984" y="2143116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3357554" y="2571744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3000364" y="2571744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3000364" y="3000372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2643174" y="3000372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857224" y="1285860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3714744" y="2571744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3000364" y="4286256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3000364" y="3857628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2000233" y="5143512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А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2428832" y="5143512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Б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857462" y="5143512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В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286061" y="5143512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Г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714724" y="5143512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Д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143322" y="5143512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Е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571953" y="5143512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Ё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000551" y="5143512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Ж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5429310" y="5143512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З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5857909" y="5143512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И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286539" y="5143512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Й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715138" y="5143512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К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2178813" y="5697293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Л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607412" y="5697293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М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036074" y="5697293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Н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3464737" y="5697293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О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3893368" y="5697293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П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4322062" y="5697293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Р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4750661" y="5697293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С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5179324" y="5697293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Т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607922" y="5697293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У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6036553" y="5697293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Ф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6465151" y="5697293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Х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2464567" y="6160056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Ц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2893165" y="6160056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Ч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3321860" y="6160056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Ш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3750459" y="6160056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Щ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4115677" y="6160056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Ъ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4607752" y="6160056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Ы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036351" y="6160056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Ь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5393607" y="6160056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Э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5822205" y="6160056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Ю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6330269" y="6160056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Я</a:t>
            </a:r>
          </a:p>
        </p:txBody>
      </p:sp>
      <p:sp>
        <p:nvSpPr>
          <p:cNvPr id="95" name="Скругленный прямоугольник 94"/>
          <p:cNvSpPr/>
          <p:nvPr/>
        </p:nvSpPr>
        <p:spPr>
          <a:xfrm>
            <a:off x="4572000" y="857232"/>
            <a:ext cx="3643338" cy="135732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57150"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</a:rPr>
              <a:t>4. Предмет полета Бабы-Яги?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428596" y="114298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1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1000100" y="1142984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и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1285852" y="1142984"/>
            <a:ext cx="3161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err="1" smtClean="0">
                <a:solidFill>
                  <a:srgbClr val="00B050"/>
                </a:solidFill>
              </a:rPr>
              <a:t>з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1643042" y="1142984"/>
            <a:ext cx="320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б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2000232" y="1142984"/>
            <a:ext cx="330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у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2285984" y="1142984"/>
            <a:ext cx="420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err="1" smtClean="0">
                <a:solidFill>
                  <a:srgbClr val="00B050"/>
                </a:solidFill>
              </a:rPr>
              <a:t>ш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2643174" y="1142984"/>
            <a:ext cx="336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к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3000364" y="1142985"/>
            <a:ext cx="336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а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18" name="Стрелка вниз 117">
            <a:hlinkClick r:id="rId2" action="ppaction://hlinksldjump"/>
          </p:cNvPr>
          <p:cNvSpPr/>
          <p:nvPr/>
        </p:nvSpPr>
        <p:spPr>
          <a:xfrm rot="16200000">
            <a:off x="7929575" y="5929318"/>
            <a:ext cx="500090" cy="928693"/>
          </a:xfrm>
          <a:prstGeom prst="down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TextBox 98"/>
          <p:cNvSpPr txBox="1"/>
          <p:nvPr/>
        </p:nvSpPr>
        <p:spPr>
          <a:xfrm>
            <a:off x="2000232" y="785794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>
                <a:solidFill>
                  <a:srgbClr val="00B050"/>
                </a:solidFill>
              </a:rPr>
              <a:t>д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2000232" y="1571612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б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1714480" y="428604"/>
            <a:ext cx="285752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2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2643174" y="1571612"/>
            <a:ext cx="349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о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2643174" y="2000240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л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2643174" y="2357430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err="1" smtClean="0">
                <a:solidFill>
                  <a:srgbClr val="00B050"/>
                </a:solidFill>
              </a:rPr>
              <a:t>д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2643174" y="2786058"/>
            <a:ext cx="330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у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2643174" y="3214686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err="1" smtClean="0">
                <a:solidFill>
                  <a:srgbClr val="00B050"/>
                </a:solidFill>
              </a:rPr>
              <a:t>н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2714612" y="42860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3</a:t>
            </a: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121" name="Picture 2" descr="C:\Documents and Settings\Администратор\Рабочий стол\пушкин часть 6\d7934f35921bt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5715008" y="2714620"/>
            <a:ext cx="1214446" cy="1569500"/>
          </a:xfrm>
          <a:prstGeom prst="rect">
            <a:avLst/>
          </a:prstGeom>
          <a:noFill/>
          <a:effectLst>
            <a:softEdge rad="31750"/>
          </a:effectLst>
        </p:spPr>
      </p:pic>
      <p:sp>
        <p:nvSpPr>
          <p:cNvPr id="122" name="TextBox 121"/>
          <p:cNvSpPr txBox="1"/>
          <p:nvPr/>
        </p:nvSpPr>
        <p:spPr>
          <a:xfrm>
            <a:off x="2000232" y="2786058"/>
            <a:ext cx="3129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с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2285984" y="2786058"/>
            <a:ext cx="3048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т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2928926" y="2786058"/>
            <a:ext cx="349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err="1" smtClean="0">
                <a:solidFill>
                  <a:srgbClr val="00B050"/>
                </a:solidFill>
              </a:rPr>
              <a:t>п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3286116" y="2786058"/>
            <a:ext cx="336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а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1142976" y="278605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4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31" name="Нашивка 130"/>
          <p:cNvSpPr/>
          <p:nvPr/>
        </p:nvSpPr>
        <p:spPr>
          <a:xfrm rot="5400000">
            <a:off x="2714612" y="857232"/>
            <a:ext cx="214314" cy="214314"/>
          </a:xfrm>
          <a:prstGeom prst="chevron">
            <a:avLst/>
          </a:prstGeom>
          <a:solidFill>
            <a:srgbClr val="FF0000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2" name="Нашивка 131"/>
          <p:cNvSpPr/>
          <p:nvPr/>
        </p:nvSpPr>
        <p:spPr>
          <a:xfrm>
            <a:off x="714348" y="1285860"/>
            <a:ext cx="214314" cy="214314"/>
          </a:xfrm>
          <a:prstGeom prst="chevron">
            <a:avLst/>
          </a:prstGeom>
          <a:solidFill>
            <a:srgbClr val="FF0000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3" name="Нашивка 132"/>
          <p:cNvSpPr/>
          <p:nvPr/>
        </p:nvSpPr>
        <p:spPr>
          <a:xfrm>
            <a:off x="1500166" y="2928934"/>
            <a:ext cx="214314" cy="214314"/>
          </a:xfrm>
          <a:prstGeom prst="chevron">
            <a:avLst/>
          </a:prstGeom>
          <a:solidFill>
            <a:srgbClr val="FF0000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4" name="Нашивка 133"/>
          <p:cNvSpPr/>
          <p:nvPr/>
        </p:nvSpPr>
        <p:spPr>
          <a:xfrm rot="5400000">
            <a:off x="2071670" y="571480"/>
            <a:ext cx="214314" cy="214314"/>
          </a:xfrm>
          <a:prstGeom prst="chevron">
            <a:avLst/>
          </a:prstGeom>
          <a:solidFill>
            <a:srgbClr val="FF0000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7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8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3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8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3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8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3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8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3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8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3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8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4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9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4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51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2" fill="hold">
                      <p:stCondLst>
                        <p:cond delay="0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61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2" fill="hold">
                      <p:stCondLst>
                        <p:cond delay="0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5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166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7" fill="hold">
                      <p:stCondLst>
                        <p:cond delay="0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0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</p:childTnLst>
        </p:cTn>
      </p:par>
    </p:tnLst>
    <p:bldLst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7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Группа 27"/>
          <p:cNvGrpSpPr/>
          <p:nvPr/>
        </p:nvGrpSpPr>
        <p:grpSpPr>
          <a:xfrm>
            <a:off x="1000100" y="785794"/>
            <a:ext cx="3286148" cy="3643338"/>
            <a:chOff x="500034" y="857232"/>
            <a:chExt cx="3571900" cy="3857652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500034" y="1285860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1214414" y="1285860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3000364" y="3429000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1571604" y="1285860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928794" y="1285860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2285984" y="1285860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2643174" y="1285860"/>
              <a:ext cx="41931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00B050"/>
                </a:solidFill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2285984" y="1714488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1571604" y="1714488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1571604" y="857232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1571604" y="3000372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1928794" y="3000372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2285984" y="3429000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2285984" y="3000372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2285984" y="2571744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2285984" y="2143116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3357554" y="2571744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3000364" y="2571744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3000364" y="3000372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2643174" y="3000372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857224" y="1285860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3714744" y="2571744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3000364" y="4286256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3000364" y="3857628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2000233" y="5143512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А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2428832" y="5143512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Б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857462" y="5143512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В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286061" y="5143512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Г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714724" y="5143512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Д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143322" y="5143512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Е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571953" y="5143512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Ё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000551" y="5143512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Ж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5429310" y="5143512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З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5857909" y="5143512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И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286539" y="5143512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Й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715138" y="5143512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К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2178813" y="5697293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Л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607412" y="5697293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М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036074" y="5697293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Н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3464737" y="5697293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О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3893368" y="5697293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П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4322062" y="5697293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Р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4750661" y="5697293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С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5179324" y="5697293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Т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607922" y="5697293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У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6036553" y="5697293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Ф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6465151" y="5697293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Х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2464567" y="6160056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Ц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2893165" y="6160056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Ч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3321860" y="6160056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Ш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3750459" y="6160056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Щ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4115677" y="6160056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Ъ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4607752" y="6160056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Ы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036351" y="6160056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Ь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5393607" y="6160056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Э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5822205" y="6160056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Ю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6330269" y="6160056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Я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500034" y="100010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1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1000100" y="1142984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и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1285852" y="1142984"/>
            <a:ext cx="3161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err="1" smtClean="0">
                <a:solidFill>
                  <a:srgbClr val="00B050"/>
                </a:solidFill>
              </a:rPr>
              <a:t>з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1643042" y="1142984"/>
            <a:ext cx="320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б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2000232" y="1142984"/>
            <a:ext cx="330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у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2285984" y="1142984"/>
            <a:ext cx="420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err="1" smtClean="0">
                <a:solidFill>
                  <a:srgbClr val="00B050"/>
                </a:solidFill>
              </a:rPr>
              <a:t>ш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2643174" y="1142984"/>
            <a:ext cx="336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к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3000364" y="1142985"/>
            <a:ext cx="336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а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18" name="Стрелка вниз 117">
            <a:hlinkClick r:id="rId2" action="ppaction://hlinksldjump"/>
          </p:cNvPr>
          <p:cNvSpPr/>
          <p:nvPr/>
        </p:nvSpPr>
        <p:spPr>
          <a:xfrm rot="16200000">
            <a:off x="7929575" y="5929318"/>
            <a:ext cx="500090" cy="928693"/>
          </a:xfrm>
          <a:prstGeom prst="down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TextBox 98"/>
          <p:cNvSpPr txBox="1"/>
          <p:nvPr/>
        </p:nvSpPr>
        <p:spPr>
          <a:xfrm>
            <a:off x="2000232" y="785794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>
                <a:solidFill>
                  <a:srgbClr val="00B050"/>
                </a:solidFill>
              </a:rPr>
              <a:t>д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2000232" y="1571612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б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1643042" y="428604"/>
            <a:ext cx="285752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2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2643174" y="1571612"/>
            <a:ext cx="349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о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2643174" y="2000240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л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2643174" y="2357430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err="1" smtClean="0">
                <a:solidFill>
                  <a:srgbClr val="00B050"/>
                </a:solidFill>
              </a:rPr>
              <a:t>д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2643174" y="2786058"/>
            <a:ext cx="330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у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2643174" y="3214686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err="1" smtClean="0">
                <a:solidFill>
                  <a:srgbClr val="00B050"/>
                </a:solidFill>
              </a:rPr>
              <a:t>н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2714612" y="42860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3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2000232" y="2786058"/>
            <a:ext cx="3129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с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2285984" y="2786058"/>
            <a:ext cx="3048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т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2928926" y="2786058"/>
            <a:ext cx="349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err="1" smtClean="0">
                <a:solidFill>
                  <a:srgbClr val="00B050"/>
                </a:solidFill>
              </a:rPr>
              <a:t>п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3286116" y="2786058"/>
            <a:ext cx="336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а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93" name="Скругленный прямоугольник 92"/>
          <p:cNvSpPr/>
          <p:nvPr/>
        </p:nvSpPr>
        <p:spPr>
          <a:xfrm>
            <a:off x="4572000" y="928670"/>
            <a:ext cx="3643338" cy="135732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57150"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</a:rPr>
              <a:t>5.Кто чахнет над златом?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1142976" y="271462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4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3286116" y="178592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5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3286116" y="2357430"/>
            <a:ext cx="336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к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3286116" y="3214686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err="1" smtClean="0">
                <a:solidFill>
                  <a:srgbClr val="00B050"/>
                </a:solidFill>
              </a:rPr>
              <a:t>щ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3286116" y="3643315"/>
            <a:ext cx="340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е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3286116" y="4000504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err="1" smtClean="0">
                <a:solidFill>
                  <a:srgbClr val="00B050"/>
                </a:solidFill>
              </a:rPr>
              <a:t>й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34" name="Нашивка 133"/>
          <p:cNvSpPr/>
          <p:nvPr/>
        </p:nvSpPr>
        <p:spPr>
          <a:xfrm>
            <a:off x="1643042" y="2857496"/>
            <a:ext cx="214314" cy="214314"/>
          </a:xfrm>
          <a:prstGeom prst="chevron">
            <a:avLst/>
          </a:prstGeom>
          <a:solidFill>
            <a:srgbClr val="FF0000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5" name="Нашивка 134"/>
          <p:cNvSpPr/>
          <p:nvPr/>
        </p:nvSpPr>
        <p:spPr>
          <a:xfrm>
            <a:off x="714348" y="1285860"/>
            <a:ext cx="214314" cy="214314"/>
          </a:xfrm>
          <a:prstGeom prst="chevron">
            <a:avLst/>
          </a:prstGeom>
          <a:solidFill>
            <a:srgbClr val="FF0000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6" name="Нашивка 135"/>
          <p:cNvSpPr/>
          <p:nvPr/>
        </p:nvSpPr>
        <p:spPr>
          <a:xfrm rot="5400000">
            <a:off x="3357554" y="2143116"/>
            <a:ext cx="214314" cy="214314"/>
          </a:xfrm>
          <a:prstGeom prst="chevron">
            <a:avLst/>
          </a:prstGeom>
          <a:solidFill>
            <a:srgbClr val="FF0000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7" name="Нашивка 136"/>
          <p:cNvSpPr/>
          <p:nvPr/>
        </p:nvSpPr>
        <p:spPr>
          <a:xfrm rot="5400000">
            <a:off x="2714612" y="857232"/>
            <a:ext cx="214314" cy="214314"/>
          </a:xfrm>
          <a:prstGeom prst="chevron">
            <a:avLst/>
          </a:prstGeom>
          <a:solidFill>
            <a:srgbClr val="FF0000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8" name="Нашивка 137"/>
          <p:cNvSpPr/>
          <p:nvPr/>
        </p:nvSpPr>
        <p:spPr>
          <a:xfrm rot="5400000">
            <a:off x="2071670" y="500042"/>
            <a:ext cx="214314" cy="214314"/>
          </a:xfrm>
          <a:prstGeom prst="chevron">
            <a:avLst/>
          </a:prstGeom>
          <a:solidFill>
            <a:srgbClr val="FF0000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026" name="Picture 2" descr="C:\Documents and Settings\Администратор\Рабочий стол\1246282795_0051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6" y="2857496"/>
            <a:ext cx="1643074" cy="1647964"/>
          </a:xfrm>
          <a:prstGeom prst="rect">
            <a:avLst/>
          </a:prstGeom>
          <a:noFill/>
          <a:effectLst>
            <a:softEdge rad="63500"/>
          </a:effec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3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8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3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8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3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8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3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3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8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3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3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4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9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4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9" dur="1000" fill="hold"/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50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1" fill="hold">
                      <p:stCondLst>
                        <p:cond delay="0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9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160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1" fill="hold">
                      <p:stCondLst>
                        <p:cond delay="0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165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6" fill="hold">
                      <p:stCondLst>
                        <p:cond delay="0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0" dur="500"/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</p:childTnLst>
        </p:cTn>
      </p:par>
    </p:tnLst>
    <p:bldLst>
      <p:bldP spid="61" grpId="0" animBg="1"/>
      <p:bldP spid="62" grpId="0" animBg="1"/>
      <p:bldP spid="63" grpId="0" animBg="1"/>
      <p:bldP spid="64" grpId="0" animBg="1"/>
      <p:bldP spid="66" grpId="0" animBg="1"/>
      <p:bldP spid="67" grpId="0" animBg="1"/>
      <p:bldP spid="68" grpId="0" animBg="1"/>
      <p:bldP spid="69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Группа 27"/>
          <p:cNvGrpSpPr/>
          <p:nvPr/>
        </p:nvGrpSpPr>
        <p:grpSpPr>
          <a:xfrm>
            <a:off x="1000100" y="785794"/>
            <a:ext cx="3286148" cy="3643338"/>
            <a:chOff x="500034" y="857232"/>
            <a:chExt cx="3571900" cy="3857652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500034" y="1285860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1214414" y="1285860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3000364" y="3429000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1571604" y="1285860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928794" y="1285860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2285984" y="1285860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2643174" y="1285860"/>
              <a:ext cx="41931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00B050"/>
                </a:solidFill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2285984" y="1714488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1571604" y="1714488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1571604" y="857232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1571604" y="3000372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1928794" y="3000372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2285984" y="3429000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2285984" y="3000372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2285984" y="2571744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2285984" y="2143116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3357554" y="2571744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3000364" y="2571744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3000364" y="3000372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2643174" y="3000372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857224" y="1285860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3714744" y="2571744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3000364" y="4286256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3000364" y="3857628"/>
              <a:ext cx="357190" cy="428628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2000233" y="5143512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А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2428832" y="5143512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Б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857462" y="5143512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В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286061" y="5143512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Г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714724" y="5143512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Д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143322" y="5143512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Е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571953" y="5143512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Ё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000551" y="5143512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Ж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5429310" y="5143512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З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5857909" y="5143512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И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286539" y="5143512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Й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715138" y="5143512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К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2178813" y="5697293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Л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607412" y="5697293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М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036074" y="5697293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Н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3464737" y="5697293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О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3893368" y="5697293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П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4322062" y="5697293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Р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4750661" y="5697293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С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5179324" y="5697293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Т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607922" y="5697293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У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6036553" y="5697293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Ф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6465151" y="5697293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Х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2464567" y="6160056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Ц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2893165" y="6160056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Ч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3321860" y="6160056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Ш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3750459" y="6160056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Щ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4115677" y="6160056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Ъ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4607752" y="6160056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Ы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036351" y="6160056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Ь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5393607" y="6160056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Э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5822205" y="6160056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Ю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6330269" y="6160056"/>
            <a:ext cx="500069" cy="44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Я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500034" y="85723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1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1000100" y="1142984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и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18" name="Стрелка вниз 117">
            <a:hlinkClick r:id="" action="ppaction://noaction"/>
          </p:cNvPr>
          <p:cNvSpPr/>
          <p:nvPr/>
        </p:nvSpPr>
        <p:spPr>
          <a:xfrm rot="16200000">
            <a:off x="7965294" y="5893599"/>
            <a:ext cx="428652" cy="928693"/>
          </a:xfrm>
          <a:prstGeom prst="down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TextBox 98"/>
          <p:cNvSpPr txBox="1"/>
          <p:nvPr/>
        </p:nvSpPr>
        <p:spPr>
          <a:xfrm>
            <a:off x="2000232" y="785794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>
                <a:solidFill>
                  <a:srgbClr val="00B050"/>
                </a:solidFill>
              </a:rPr>
              <a:t>д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1643042" y="428604"/>
            <a:ext cx="285752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2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2643174" y="50004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3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95" name="Скругленный прямоугольник 94"/>
          <p:cNvSpPr/>
          <p:nvPr/>
        </p:nvSpPr>
        <p:spPr>
          <a:xfrm>
            <a:off x="4643438" y="857232"/>
            <a:ext cx="3643338" cy="135732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57150"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</a:rPr>
              <a:t>6.Кто ходит по цепи кругом?</a:t>
            </a:r>
            <a:endParaRPr lang="ru-RU" sz="2400" b="1" dirty="0">
              <a:solidFill>
                <a:srgbClr val="00B050"/>
              </a:solidFill>
            </a:endParaRPr>
          </a:p>
        </p:txBody>
      </p:sp>
      <p:pic>
        <p:nvPicPr>
          <p:cNvPr id="97" name="Picture 2" descr="C:\Documents and Settings\Администратор\Рабочий стол\для анимации часть7ИД\Безимени-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2857496"/>
            <a:ext cx="1717033" cy="1285884"/>
          </a:xfrm>
          <a:prstGeom prst="rect">
            <a:avLst/>
          </a:prstGeom>
          <a:noFill/>
        </p:spPr>
      </p:pic>
      <p:sp>
        <p:nvSpPr>
          <p:cNvPr id="120" name="TextBox 119"/>
          <p:cNvSpPr txBox="1"/>
          <p:nvPr/>
        </p:nvSpPr>
        <p:spPr>
          <a:xfrm>
            <a:off x="4572000" y="235743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6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1285852" y="1142984"/>
            <a:ext cx="3161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err="1" smtClean="0">
                <a:solidFill>
                  <a:srgbClr val="00B050"/>
                </a:solidFill>
              </a:rPr>
              <a:t>з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1643042" y="1142984"/>
            <a:ext cx="320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б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2000232" y="1142984"/>
            <a:ext cx="330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у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2285984" y="1142984"/>
            <a:ext cx="420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err="1" smtClean="0">
                <a:solidFill>
                  <a:srgbClr val="00B050"/>
                </a:solidFill>
              </a:rPr>
              <a:t>ш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2643174" y="1142984"/>
            <a:ext cx="336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к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3000364" y="1142985"/>
            <a:ext cx="336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а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2000232" y="1571612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б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2643174" y="1571612"/>
            <a:ext cx="349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о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2643174" y="2000240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л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2643174" y="2357430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err="1" smtClean="0">
                <a:solidFill>
                  <a:srgbClr val="00B050"/>
                </a:solidFill>
              </a:rPr>
              <a:t>д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2643174" y="2786058"/>
            <a:ext cx="330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у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2643174" y="3214686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err="1" smtClean="0">
                <a:solidFill>
                  <a:srgbClr val="00B050"/>
                </a:solidFill>
              </a:rPr>
              <a:t>н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2000232" y="2786058"/>
            <a:ext cx="3129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с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2285984" y="2786058"/>
            <a:ext cx="3048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т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2928926" y="2786058"/>
            <a:ext cx="349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err="1" smtClean="0">
                <a:solidFill>
                  <a:srgbClr val="00B050"/>
                </a:solidFill>
              </a:rPr>
              <a:t>п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3286116" y="2786058"/>
            <a:ext cx="336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а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1285852" y="2786058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4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3286116" y="178592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5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3286116" y="2357430"/>
            <a:ext cx="336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к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3286116" y="3214686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err="1" smtClean="0">
                <a:solidFill>
                  <a:srgbClr val="00B050"/>
                </a:solidFill>
              </a:rPr>
              <a:t>щ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3286116" y="3643315"/>
            <a:ext cx="340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е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3286116" y="4000504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err="1" smtClean="0">
                <a:solidFill>
                  <a:srgbClr val="00B050"/>
                </a:solidFill>
              </a:rPr>
              <a:t>й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27" name="Нашивка 126"/>
          <p:cNvSpPr/>
          <p:nvPr/>
        </p:nvSpPr>
        <p:spPr>
          <a:xfrm flipH="1">
            <a:off x="4357686" y="2500306"/>
            <a:ext cx="214314" cy="214314"/>
          </a:xfrm>
          <a:prstGeom prst="chevron">
            <a:avLst/>
          </a:prstGeom>
          <a:solidFill>
            <a:srgbClr val="FF0000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9" name="Нашивка 128"/>
          <p:cNvSpPr/>
          <p:nvPr/>
        </p:nvSpPr>
        <p:spPr>
          <a:xfrm rot="5400000" flipV="1">
            <a:off x="3357554" y="2143116"/>
            <a:ext cx="214314" cy="214314"/>
          </a:xfrm>
          <a:prstGeom prst="chevron">
            <a:avLst/>
          </a:prstGeom>
          <a:solidFill>
            <a:srgbClr val="FF0000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4" name="Нашивка 133"/>
          <p:cNvSpPr/>
          <p:nvPr/>
        </p:nvSpPr>
        <p:spPr>
          <a:xfrm rot="5400000" flipV="1">
            <a:off x="2714612" y="928670"/>
            <a:ext cx="214314" cy="214314"/>
          </a:xfrm>
          <a:prstGeom prst="chevron">
            <a:avLst/>
          </a:prstGeom>
          <a:solidFill>
            <a:srgbClr val="FF0000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5" name="Нашивка 134"/>
          <p:cNvSpPr/>
          <p:nvPr/>
        </p:nvSpPr>
        <p:spPr>
          <a:xfrm rot="5400000">
            <a:off x="2071670" y="500042"/>
            <a:ext cx="214314" cy="214314"/>
          </a:xfrm>
          <a:prstGeom prst="chevron">
            <a:avLst/>
          </a:prstGeom>
          <a:solidFill>
            <a:srgbClr val="FF0000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7" name="Нашивка 136"/>
          <p:cNvSpPr/>
          <p:nvPr/>
        </p:nvSpPr>
        <p:spPr>
          <a:xfrm>
            <a:off x="714348" y="1285860"/>
            <a:ext cx="214314" cy="214314"/>
          </a:xfrm>
          <a:prstGeom prst="chevron">
            <a:avLst/>
          </a:prstGeom>
          <a:solidFill>
            <a:srgbClr val="FF0000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8" name="Нашивка 137"/>
          <p:cNvSpPr/>
          <p:nvPr/>
        </p:nvSpPr>
        <p:spPr>
          <a:xfrm>
            <a:off x="1643042" y="2928934"/>
            <a:ext cx="214314" cy="214314"/>
          </a:xfrm>
          <a:prstGeom prst="chevron">
            <a:avLst/>
          </a:prstGeom>
          <a:solidFill>
            <a:srgbClr val="FF0000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3643306" y="2357430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о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3929058" y="2357430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 т</a:t>
            </a:r>
            <a:endParaRPr lang="ru-RU" sz="24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1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6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1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6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1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1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6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6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7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124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" fill="hold">
                      <p:stCondLst>
                        <p:cond delay="0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8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>
                      <p:stCondLst>
                        <p:cond delay="0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44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" fill="hold">
                      <p:stCondLst>
                        <p:cond delay="0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59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0" fill="hold">
                      <p:stCondLst>
                        <p:cond delay="0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3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8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</p:childTnLst>
        </p:cTn>
      </p:par>
    </p:tnLst>
    <p:bldLst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Другая 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B050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</TotalTime>
  <Words>402</Words>
  <Application>Microsoft Office PowerPoint</Application>
  <PresentationFormat>Экран (4:3)</PresentationFormat>
  <Paragraphs>323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XTreme</dc:creator>
  <cp:lastModifiedBy>XTreme</cp:lastModifiedBy>
  <cp:revision>59</cp:revision>
  <dcterms:created xsi:type="dcterms:W3CDTF">2011-04-06T00:30:22Z</dcterms:created>
  <dcterms:modified xsi:type="dcterms:W3CDTF">2012-03-26T02:18:35Z</dcterms:modified>
</cp:coreProperties>
</file>