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81E"/>
    <a:srgbClr val="0A843B"/>
    <a:srgbClr val="0DAB4D"/>
    <a:srgbClr val="097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04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5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80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22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2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33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0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37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8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50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22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2D19D6-891B-4D0D-A8C7-B516D8BA1A0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CE9078-00E0-4F80-8F55-13EDB1E862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7772400" cy="14700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6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ИТОГОВЫЙ ТЕСТ</a:t>
            </a:r>
            <a:endParaRPr lang="ru-RU" sz="6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135091"/>
            <a:ext cx="6400800" cy="1752600"/>
          </a:xfrm>
        </p:spPr>
        <p:txBody>
          <a:bodyPr/>
          <a:lstStyle/>
          <a:p>
            <a:r>
              <a:rPr lang="ru-RU" sz="9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6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класс</a:t>
            </a:r>
            <a:endParaRPr lang="ru-RU" sz="66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275856" y="1484784"/>
            <a:ext cx="2792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Двадцатое мая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2204864"/>
            <a:ext cx="5503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Подготовка к итоговому тесту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8559" y="3510300"/>
            <a:ext cx="5411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Учитель МБОУ СОШ №39 г. Брянска Борисова  Н.И.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9. В каком предложении нужно поставить тире между подлежащим и сказуемым.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А. Ты жертва жизненных тревог.</a:t>
            </a:r>
          </a:p>
          <a:p>
            <a:r>
              <a:rPr lang="ru-RU" sz="3600" dirty="0" smtClean="0"/>
              <a:t>Б. Бедность не порок.</a:t>
            </a:r>
          </a:p>
          <a:p>
            <a:r>
              <a:rPr lang="ru-RU" sz="3600" dirty="0" smtClean="0"/>
              <a:t>В. Жизнь как легенда.</a:t>
            </a:r>
          </a:p>
          <a:p>
            <a:r>
              <a:rPr lang="ru-RU" sz="3600" dirty="0" smtClean="0"/>
              <a:t>Г. В этом городе знать три языка ненужная роскошь.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24127" y="5157192"/>
            <a:ext cx="8370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Г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6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10. Найдите предложение, в котором обстоятельство выражено инфинитивом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А. Он принял решение молчать.</a:t>
            </a:r>
          </a:p>
          <a:p>
            <a:r>
              <a:rPr lang="ru-RU" sz="3600" dirty="0" smtClean="0"/>
              <a:t>Б. Мы решили поговорить о деле.</a:t>
            </a:r>
          </a:p>
          <a:p>
            <a:r>
              <a:rPr lang="ru-RU" sz="3600" dirty="0" smtClean="0"/>
              <a:t>В. Все вышли на улицу посмотреть салют.</a:t>
            </a:r>
          </a:p>
          <a:p>
            <a:r>
              <a:rPr lang="ru-RU" sz="3600" dirty="0" smtClean="0"/>
              <a:t>Г. Елена мечтает написать свой портрет.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686787" y="5113459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В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8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11. В каком примере запятая перед союзом как не нужна?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А. Черты лица её были такие же как и у сестры.</a:t>
            </a:r>
          </a:p>
          <a:p>
            <a:r>
              <a:rPr lang="ru-RU" sz="3600" dirty="0" smtClean="0"/>
              <a:t>Б. Ночь как дыню катит луну.</a:t>
            </a:r>
          </a:p>
          <a:p>
            <a:r>
              <a:rPr lang="ru-RU" sz="3600" dirty="0" smtClean="0"/>
              <a:t>В. Страна шумит как непогода.</a:t>
            </a:r>
          </a:p>
          <a:p>
            <a:r>
              <a:rPr lang="ru-RU" sz="3600" dirty="0" smtClean="0"/>
              <a:t>Г. Заря как пожар на снегу.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96943" y="5277107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2"/>
                </a:solidFill>
              </a:rPr>
              <a:t>Г</a:t>
            </a:r>
            <a:endParaRPr lang="ru-RU" sz="7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9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2"/>
                </a:solidFill>
              </a:rPr>
              <a:t>12. В каком примере надо поставить запятую перед как?</a:t>
            </a:r>
            <a:endParaRPr lang="ru-RU" sz="28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86" y="1847450"/>
            <a:ext cx="8229600" cy="4525963"/>
          </a:xfrm>
        </p:spPr>
        <p:txBody>
          <a:bodyPr/>
          <a:lstStyle/>
          <a:p>
            <a:r>
              <a:rPr lang="ru-RU" dirty="0" smtClean="0"/>
              <a:t>А. Почему ты ходишь как в воду опущенный?</a:t>
            </a:r>
          </a:p>
          <a:p>
            <a:r>
              <a:rPr lang="ru-RU" dirty="0" smtClean="0"/>
              <a:t>Б. Брат похож на отца как две капли воды.</a:t>
            </a:r>
          </a:p>
          <a:p>
            <a:r>
              <a:rPr lang="ru-RU" dirty="0" smtClean="0"/>
              <a:t>В. Воздух чист как родниковая вода.</a:t>
            </a:r>
          </a:p>
          <a:p>
            <a:r>
              <a:rPr lang="ru-RU" dirty="0" smtClean="0"/>
              <a:t>Г. Полученный ответ рассматривается как согласие.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5081989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В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6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13. Укажите односоставные предложения.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/>
          <a:lstStyle/>
          <a:p>
            <a:r>
              <a:rPr lang="ru-RU" sz="3600" dirty="0" smtClean="0"/>
              <a:t>А. Жить и верить – это замечательно.</a:t>
            </a:r>
          </a:p>
          <a:p>
            <a:r>
              <a:rPr lang="ru-RU" sz="3600" dirty="0" smtClean="0"/>
              <a:t>Б. С боем входим в город Брянск.</a:t>
            </a:r>
          </a:p>
          <a:p>
            <a:r>
              <a:rPr lang="ru-RU" sz="3600" dirty="0" smtClean="0"/>
              <a:t>В. Героя в бой водила песня.</a:t>
            </a:r>
          </a:p>
          <a:p>
            <a:r>
              <a:rPr lang="ru-RU" sz="3600" dirty="0" smtClean="0"/>
              <a:t>Г. Ребята, давайте жить дружно!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516445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Б</a:t>
            </a:r>
            <a:endParaRPr lang="ru-RU" sz="80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1424" y="5226005"/>
            <a:ext cx="777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Г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14. Найдите безличное предложение.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ru-RU" sz="4000" dirty="0" smtClean="0"/>
              <a:t>А. Завтра выезжаем.</a:t>
            </a:r>
          </a:p>
          <a:p>
            <a:r>
              <a:rPr lang="ru-RU" sz="4000" dirty="0" smtClean="0"/>
              <a:t>Б. Погода чудесная!</a:t>
            </a:r>
          </a:p>
          <a:p>
            <a:r>
              <a:rPr lang="ru-RU" sz="4000" dirty="0" smtClean="0"/>
              <a:t>В. Ведут ко мне коня.</a:t>
            </a:r>
          </a:p>
          <a:p>
            <a:r>
              <a:rPr lang="ru-RU" sz="4000" dirty="0" smtClean="0"/>
              <a:t>Г. Светает.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746499" y="5157192"/>
            <a:ext cx="777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Г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0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2"/>
                </a:solidFill>
              </a:rPr>
              <a:t>15. Укажите предложения с однородными членами.</a:t>
            </a:r>
            <a:endParaRPr lang="ru-RU" sz="28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Светило яркое летнее солнце.</a:t>
            </a:r>
          </a:p>
          <a:p>
            <a:r>
              <a:rPr lang="ru-RU" dirty="0" smtClean="0"/>
              <a:t>Б. Девочка постелила на стол чистую суровую скатерть.</a:t>
            </a:r>
          </a:p>
          <a:p>
            <a:r>
              <a:rPr lang="ru-RU" dirty="0" smtClean="0"/>
              <a:t>В. У него отличные оценки как по русскому языку так и по математике.</a:t>
            </a:r>
          </a:p>
          <a:p>
            <a:r>
              <a:rPr lang="ru-RU" dirty="0" smtClean="0"/>
              <a:t>Г. Солнце взошло и всё вокруг преобразилось.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21812" y="5085184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В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7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66"/>
            <a:ext cx="8229600" cy="1143000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accent2"/>
                </a:solidFill>
              </a:rPr>
              <a:t>16. Укажите предложение с верно расставленными знаками препинания.</a:t>
            </a:r>
            <a:endParaRPr lang="ru-RU" sz="28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37" y="1052736"/>
            <a:ext cx="8229600" cy="4525963"/>
          </a:xfrm>
        </p:spPr>
        <p:txBody>
          <a:bodyPr/>
          <a:lstStyle/>
          <a:p>
            <a:r>
              <a:rPr lang="ru-RU" dirty="0" smtClean="0"/>
              <a:t>А. Ему пришлось испытать в детстве: радость и горе, бедность и непосильный труд.</a:t>
            </a:r>
          </a:p>
          <a:p>
            <a:r>
              <a:rPr lang="ru-RU" dirty="0" smtClean="0"/>
              <a:t>Б. От дома, от деревьев, от голубятни – от всего побежали длинные тени.</a:t>
            </a:r>
          </a:p>
          <a:p>
            <a:r>
              <a:rPr lang="ru-RU" dirty="0" smtClean="0"/>
              <a:t>В. Поле, да лес – для меня ежедневная тема.</a:t>
            </a:r>
          </a:p>
          <a:p>
            <a:r>
              <a:rPr lang="ru-RU" dirty="0" smtClean="0"/>
              <a:t>Г. Этот край богат торфом и лесом, молоком, и ягодами.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5215911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Б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1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17. Укажите предложение, в котором при однородных членах есть обобщающее слово.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5" y="1628800"/>
            <a:ext cx="8229600" cy="4525963"/>
          </a:xfrm>
        </p:spPr>
        <p:txBody>
          <a:bodyPr/>
          <a:lstStyle/>
          <a:p>
            <a:r>
              <a:rPr lang="ru-RU" sz="3600" dirty="0" smtClean="0"/>
              <a:t>А. В мешке дорожном простые вещи две майки мыло порошок.</a:t>
            </a:r>
          </a:p>
          <a:p>
            <a:r>
              <a:rPr lang="ru-RU" sz="3600" dirty="0" smtClean="0"/>
              <a:t>Б. Подушка эта была тёплая мягкая битком набитая снами.</a:t>
            </a:r>
          </a:p>
          <a:p>
            <a:r>
              <a:rPr lang="ru-RU" sz="3600" dirty="0" smtClean="0"/>
              <a:t>В. Ни справа ни слева никого не было.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5153997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>
                <a:solidFill>
                  <a:schemeClr val="accent2"/>
                </a:solidFill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396901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18. Найдите необособленное определение.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Давно не бывавший у нас гость порадовал визитом.</a:t>
            </a:r>
          </a:p>
          <a:p>
            <a:r>
              <a:rPr lang="ru-RU" dirty="0" smtClean="0"/>
              <a:t>Б. Цветы похожие на колокольчики стояли на столе.</a:t>
            </a:r>
          </a:p>
          <a:p>
            <a:r>
              <a:rPr lang="ru-RU" dirty="0" smtClean="0"/>
              <a:t>В. Обрадованный этим известием он поспешил домой.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5066425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А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1.Найди вид связи в словосочетании - примыкание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думал уйти</a:t>
            </a:r>
          </a:p>
          <a:p>
            <a:r>
              <a:rPr lang="ru-RU" dirty="0" smtClean="0"/>
              <a:t>Б) участвовать в поиске</a:t>
            </a:r>
          </a:p>
          <a:p>
            <a:r>
              <a:rPr lang="ru-RU" dirty="0" smtClean="0"/>
              <a:t>В) поиск неизведанного</a:t>
            </a:r>
          </a:p>
          <a:p>
            <a:r>
              <a:rPr lang="ru-RU" dirty="0" smtClean="0"/>
              <a:t>Г)доблестный труд</a:t>
            </a:r>
          </a:p>
          <a:p>
            <a:r>
              <a:rPr lang="ru-RU" dirty="0" smtClean="0"/>
              <a:t>Д)стоял молча</a:t>
            </a:r>
          </a:p>
          <a:p>
            <a:r>
              <a:rPr lang="ru-RU" dirty="0" smtClean="0"/>
              <a:t>Е)из трёх книг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67190" y="5026600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А</a:t>
            </a:r>
            <a:endParaRPr lang="ru-RU" sz="88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5173238"/>
            <a:ext cx="8146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2"/>
                </a:solidFill>
              </a:rPr>
              <a:t>Д</a:t>
            </a:r>
            <a:endParaRPr lang="ru-RU" sz="7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19. Укажите пример с правильно расставленными знаками препинания.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14862"/>
            <a:ext cx="8229600" cy="4525963"/>
          </a:xfrm>
        </p:spPr>
        <p:txBody>
          <a:bodyPr/>
          <a:lstStyle/>
          <a:p>
            <a:r>
              <a:rPr lang="ru-RU" sz="3600" dirty="0" smtClean="0"/>
              <a:t>А. Нельзя работать, спустя рукава.</a:t>
            </a:r>
          </a:p>
          <a:p>
            <a:r>
              <a:rPr lang="ru-RU" sz="3600" dirty="0" smtClean="0"/>
              <a:t>Б. Ужинали, не спеша и почти молча.</a:t>
            </a:r>
          </a:p>
          <a:p>
            <a:r>
              <a:rPr lang="ru-RU" sz="3600" dirty="0" smtClean="0"/>
              <a:t>В. Она рассказывала, волнуясь.</a:t>
            </a:r>
          </a:p>
          <a:p>
            <a:r>
              <a:rPr lang="ru-RU" sz="3600" dirty="0" smtClean="0"/>
              <a:t>Г. Он вышел к столу, умывшись.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06825" y="5146639"/>
            <a:ext cx="8370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Г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20. В каком примере нужно обособить выделенное обстоятельство?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ru-RU" sz="3600" dirty="0" smtClean="0"/>
              <a:t>А. </a:t>
            </a:r>
            <a:r>
              <a:rPr lang="ru-RU" sz="3600" b="1" i="1" dirty="0" smtClean="0"/>
              <a:t>Два года назад </a:t>
            </a:r>
            <a:r>
              <a:rPr lang="ru-RU" sz="3600" dirty="0" smtClean="0"/>
              <a:t>мы расстались.</a:t>
            </a:r>
          </a:p>
          <a:p>
            <a:r>
              <a:rPr lang="ru-RU" sz="3600" dirty="0" smtClean="0"/>
              <a:t>Б. В начале лета </a:t>
            </a:r>
            <a:r>
              <a:rPr lang="ru-RU" sz="3600" b="1" i="1" dirty="0" smtClean="0"/>
              <a:t>или в </a:t>
            </a:r>
            <a:r>
              <a:rPr lang="ru-RU" sz="3600" b="1" i="1" dirty="0" err="1" smtClean="0"/>
              <a:t>перволетье</a:t>
            </a:r>
            <a:r>
              <a:rPr lang="ru-RU" sz="3600" b="1" i="1" dirty="0" smtClean="0"/>
              <a:t> </a:t>
            </a:r>
            <a:r>
              <a:rPr lang="ru-RU" sz="3600" dirty="0" smtClean="0"/>
              <a:t>начинается цветение шиповника.</a:t>
            </a:r>
          </a:p>
          <a:p>
            <a:r>
              <a:rPr lang="ru-RU" sz="3600" dirty="0" smtClean="0"/>
              <a:t>В. Она </a:t>
            </a:r>
            <a:r>
              <a:rPr lang="ru-RU" sz="3600" b="1" i="1" dirty="0" smtClean="0"/>
              <a:t>не спеша </a:t>
            </a:r>
            <a:r>
              <a:rPr lang="ru-RU" sz="3600" dirty="0" smtClean="0"/>
              <a:t>пошла в огород.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5157192"/>
            <a:ext cx="8322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Б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9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21. В каком предложении верно расставлены знаки препинания?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Директор школы, Петров поздравил всех с началом учебного года.</a:t>
            </a:r>
          </a:p>
          <a:p>
            <a:r>
              <a:rPr lang="ru-RU" dirty="0" smtClean="0"/>
              <a:t>Б. Вернулся поздно он в двенадцатом часу.</a:t>
            </a:r>
          </a:p>
          <a:p>
            <a:r>
              <a:rPr lang="ru-RU" dirty="0" smtClean="0"/>
              <a:t>В. Давно уже блистая белизной своих крыльев, улетели лебеди.</a:t>
            </a:r>
          </a:p>
          <a:p>
            <a:r>
              <a:rPr lang="ru-RU" dirty="0" smtClean="0"/>
              <a:t>Г. Невзирая на непогоду, альпинисты продолжали свой путь.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5156942"/>
            <a:ext cx="8370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Г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3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796"/>
            <a:ext cx="8229600" cy="1143000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accent2"/>
                </a:solidFill>
              </a:rPr>
              <a:t>22. Найдите предложение, в котором есть и обращение, и вводное слово.</a:t>
            </a:r>
            <a:endParaRPr lang="ru-RU" sz="28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4580" y="1287002"/>
            <a:ext cx="8229600" cy="4525963"/>
          </a:xfrm>
        </p:spPr>
        <p:txBody>
          <a:bodyPr/>
          <a:lstStyle/>
          <a:p>
            <a:r>
              <a:rPr lang="ru-RU" dirty="0" smtClean="0"/>
              <a:t>А. Старуха очевидно рассказывала о горящем сердце Данко.</a:t>
            </a:r>
          </a:p>
          <a:p>
            <a:r>
              <a:rPr lang="ru-RU" dirty="0" smtClean="0"/>
              <a:t>Б. Прощай немытая Россия страна рабов страна господ!</a:t>
            </a:r>
          </a:p>
          <a:p>
            <a:r>
              <a:rPr lang="ru-RU" dirty="0" smtClean="0"/>
              <a:t>В. Милый Владимир </a:t>
            </a:r>
            <a:r>
              <a:rPr lang="ru-RU" smtClean="0"/>
              <a:t>Иванович не </a:t>
            </a:r>
            <a:r>
              <a:rPr lang="ru-RU" dirty="0" smtClean="0"/>
              <a:t>обижайся на меня за молчание.</a:t>
            </a:r>
          </a:p>
          <a:p>
            <a:r>
              <a:rPr lang="ru-RU" dirty="0" smtClean="0"/>
              <a:t>Г. Право мне нечего рассказывать дорогой Максим </a:t>
            </a:r>
            <a:r>
              <a:rPr lang="ru-RU" dirty="0" err="1" smtClean="0"/>
              <a:t>Максимыч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24127" y="5200028"/>
            <a:ext cx="777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Г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7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accent2"/>
                </a:solidFill>
              </a:rPr>
              <a:t>23. Укажите верное оформление предложения с прямой речью.</a:t>
            </a:r>
            <a:endParaRPr lang="ru-RU" sz="28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«Как тебя зовут?» – Вдруг громко на ухо спросил её летчик.</a:t>
            </a:r>
          </a:p>
          <a:p>
            <a:r>
              <a:rPr lang="ru-RU" dirty="0" smtClean="0"/>
              <a:t>Б. «Война отняла у меня всех,» – сказала она глухо.</a:t>
            </a:r>
          </a:p>
          <a:p>
            <a:r>
              <a:rPr lang="ru-RU" dirty="0" smtClean="0"/>
              <a:t>В. «Зачем не поэт я»? – горюет художник.</a:t>
            </a:r>
          </a:p>
          <a:p>
            <a:r>
              <a:rPr lang="ru-RU" dirty="0" smtClean="0"/>
              <a:t>Г. «Владеть бы мне кистью»,- вздыхает поэт.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5254975"/>
            <a:ext cx="777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Г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24.Укажите предложение с косвенной речью.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525963"/>
          </a:xfrm>
        </p:spPr>
        <p:txBody>
          <a:bodyPr/>
          <a:lstStyle/>
          <a:p>
            <a:r>
              <a:rPr lang="ru-RU" dirty="0" smtClean="0"/>
              <a:t>А. Учитель спросил кто из ребят сегодня дежурит.</a:t>
            </a:r>
          </a:p>
          <a:p>
            <a:r>
              <a:rPr lang="ru-RU" dirty="0" smtClean="0"/>
              <a:t>Б. Отвори окно немножко месяц тихо говорил.</a:t>
            </a:r>
          </a:p>
          <a:p>
            <a:r>
              <a:rPr lang="ru-RU" dirty="0" smtClean="0"/>
              <a:t>В. Он спросил меня я счастлива или нет.</a:t>
            </a:r>
          </a:p>
          <a:p>
            <a:r>
              <a:rPr lang="ru-RU" dirty="0" smtClean="0"/>
              <a:t>Г. Учитель спросил ребят идут ли они в поход.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157192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А</a:t>
            </a:r>
            <a:endParaRPr lang="ru-RU" sz="88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0532" y="5157192"/>
            <a:ext cx="8370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Г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5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25. Найдите предложение, в котором все знаки препинания расставлены верно.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Конечно мы нередко идём в кинотеатр, садимся к телевизору, берём в руки роман или повесть, чтобы отдохнуть, а то и поразвлечься.</a:t>
            </a:r>
          </a:p>
          <a:p>
            <a:r>
              <a:rPr lang="ru-RU" dirty="0" smtClean="0"/>
              <a:t>Б. Впрочем, он, может быть, пристрастно судил о вещах, мало знакомых ему, и, встретив недоумевающий взгляд,   замолчал.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92973" y="5273915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Б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612560" y="1268760"/>
            <a:ext cx="504056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852"/>
            <a:ext cx="8229600" cy="4525963"/>
          </a:xfrm>
        </p:spPr>
        <p:txBody>
          <a:bodyPr/>
          <a:lstStyle/>
          <a:p>
            <a:r>
              <a:rPr lang="ru-RU" dirty="0" smtClean="0"/>
              <a:t>А. Решив это, Маша, ожидающая его в переполненной комнате, не обращая ни на кого внимания, молча пошла по лестнице, ведущей наверх, и не спеша открыла дверь.</a:t>
            </a:r>
          </a:p>
          <a:p>
            <a:r>
              <a:rPr lang="ru-RU" dirty="0" smtClean="0"/>
              <a:t>Б. Вечером в десятом часу, прихрамывая, он, побрёл по огибающей берёзовый лес дороге, медленно, неторопливо.</a:t>
            </a:r>
          </a:p>
          <a:p>
            <a:r>
              <a:rPr lang="ru-RU" dirty="0" smtClean="0"/>
              <a:t>В. Мы, туристы, очень спешили, но за неимением билетов, смогли уехать на поезде, отправляющемся только через               час.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5146639"/>
            <a:ext cx="9989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А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81128"/>
            <a:ext cx="5061248" cy="1863080"/>
          </a:xfrm>
        </p:spPr>
        <p:txBody>
          <a:bodyPr/>
          <a:lstStyle/>
          <a:p>
            <a:r>
              <a:rPr lang="ru-RU" sz="1600" dirty="0" smtClean="0">
                <a:solidFill>
                  <a:schemeClr val="accent2"/>
                </a:solidFill>
              </a:rPr>
              <a:t>Учитель русского языка и литературы МБОУ СОШ №39 города Брянска  Борисова Наталья Ивановна.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Тест составлен по материалам сборника </a:t>
            </a:r>
            <a:r>
              <a:rPr lang="ru-RU" b="1" i="1" dirty="0"/>
              <a:t>«Тестовые задания по русскому языку </a:t>
            </a:r>
            <a:r>
              <a:rPr lang="ru-RU" b="1" i="1" dirty="0" smtClean="0"/>
              <a:t>                 8 </a:t>
            </a:r>
            <a:r>
              <a:rPr lang="ru-RU" b="1" i="1" dirty="0"/>
              <a:t>класс</a:t>
            </a:r>
            <a:r>
              <a:rPr lang="ru-RU" b="1" i="1" dirty="0" smtClean="0"/>
              <a:t>». Под редакцией </a:t>
            </a:r>
            <a:r>
              <a:rPr lang="ru-RU" b="1" i="1" dirty="0" err="1" smtClean="0"/>
              <a:t>А.Б.Малюшкина</a:t>
            </a:r>
            <a:r>
              <a:rPr lang="ru-RU" b="1" i="1" dirty="0" smtClean="0"/>
              <a:t> </a:t>
            </a:r>
            <a:r>
              <a:rPr lang="ru-RU" b="1" i="1" dirty="0"/>
              <a:t>2012 </a:t>
            </a:r>
            <a:r>
              <a:rPr lang="ru-RU" b="1" i="1" dirty="0" smtClean="0"/>
              <a:t>год.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745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2. Укажите риторический вопрос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ru-RU" sz="3600" dirty="0" smtClean="0"/>
              <a:t>А. Да ведь фуражка на голове у вас?</a:t>
            </a:r>
          </a:p>
          <a:p>
            <a:r>
              <a:rPr lang="ru-RU" sz="3600" dirty="0" smtClean="0"/>
              <a:t>Б. Знаете ли вы украинскую ночь?</a:t>
            </a:r>
          </a:p>
          <a:p>
            <a:r>
              <a:rPr lang="ru-RU" sz="3600" dirty="0" smtClean="0"/>
              <a:t>В. Отчего же ты у меня не спросишь?</a:t>
            </a:r>
          </a:p>
          <a:p>
            <a:r>
              <a:rPr lang="ru-RU" sz="3600" dirty="0" smtClean="0"/>
              <a:t>Г. К чему опять ты мрачна?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692793" y="5052570"/>
            <a:ext cx="8322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Б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3.Найдите предложение, в котором подлежащее выражено словосочетанием.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</p:spPr>
        <p:txBody>
          <a:bodyPr/>
          <a:lstStyle/>
          <a:p>
            <a:r>
              <a:rPr lang="ru-RU" sz="4000" dirty="0" smtClean="0"/>
              <a:t>А. Мне не </a:t>
            </a:r>
            <a:r>
              <a:rPr lang="ru-RU" sz="4000" dirty="0"/>
              <a:t>с</a:t>
            </a:r>
            <a:r>
              <a:rPr lang="ru-RU" sz="4000" dirty="0" smtClean="0"/>
              <a:t>пится.</a:t>
            </a:r>
          </a:p>
          <a:p>
            <a:r>
              <a:rPr lang="ru-RU" sz="4000" dirty="0" smtClean="0"/>
              <a:t>Б. Отъезжающие вошли в вагон.</a:t>
            </a:r>
          </a:p>
          <a:p>
            <a:r>
              <a:rPr lang="ru-RU" sz="4000" dirty="0" smtClean="0"/>
              <a:t>В. Отец с сыном шёл по полю.</a:t>
            </a:r>
          </a:p>
          <a:p>
            <a:r>
              <a:rPr lang="ru-RU" sz="4000" dirty="0" smtClean="0"/>
              <a:t>Г. Три товарища подошли к школе.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4725144"/>
            <a:ext cx="78899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dirty="0" smtClean="0">
                <a:solidFill>
                  <a:schemeClr val="accent2"/>
                </a:solidFill>
              </a:rPr>
              <a:t>г</a:t>
            </a:r>
            <a:endParaRPr lang="ru-RU" sz="11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6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4. Укажите предложение с составным глагольным сказуемым.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При блеске солнца закат был красив.</a:t>
            </a:r>
          </a:p>
          <a:p>
            <a:r>
              <a:rPr lang="ru-RU" dirty="0" smtClean="0"/>
              <a:t>Б. Белеет парус одинокий в тумане моря голубом.</a:t>
            </a:r>
          </a:p>
          <a:p>
            <a:r>
              <a:rPr lang="ru-RU" dirty="0" smtClean="0"/>
              <a:t>В. Он казался очень смелым.</a:t>
            </a:r>
          </a:p>
          <a:p>
            <a:r>
              <a:rPr lang="ru-RU" dirty="0" smtClean="0"/>
              <a:t>Г. Я буду решать задачу.</a:t>
            </a:r>
          </a:p>
          <a:p>
            <a:r>
              <a:rPr lang="ru-RU" dirty="0" smtClean="0"/>
              <a:t>Д. Деревья начинают желтеть.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08670" y="5194804"/>
            <a:ext cx="8146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2"/>
                </a:solidFill>
              </a:rPr>
              <a:t>Д</a:t>
            </a:r>
            <a:endParaRPr lang="ru-RU" sz="7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0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5. Найдите пример с выделенным словом – прямым дополнением.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/>
          <a:lstStyle/>
          <a:p>
            <a:r>
              <a:rPr lang="ru-RU" sz="3600" dirty="0" smtClean="0"/>
              <a:t>А. Удар</a:t>
            </a:r>
            <a:r>
              <a:rPr lang="ru-RU" sz="3600" b="1" i="1" dirty="0" smtClean="0"/>
              <a:t> молнии </a:t>
            </a:r>
            <a:r>
              <a:rPr lang="ru-RU" sz="3600" dirty="0" smtClean="0"/>
              <a:t>поверг всех в ужас.</a:t>
            </a:r>
          </a:p>
          <a:p>
            <a:r>
              <a:rPr lang="ru-RU" sz="3600" dirty="0" smtClean="0"/>
              <a:t>Б.</a:t>
            </a:r>
            <a:r>
              <a:rPr lang="ru-RU" sz="3600" b="1" i="1" dirty="0" smtClean="0"/>
              <a:t> Осень </a:t>
            </a:r>
            <a:r>
              <a:rPr lang="ru-RU" sz="3600" dirty="0" smtClean="0"/>
              <a:t>сменяет лето.</a:t>
            </a:r>
          </a:p>
          <a:p>
            <a:r>
              <a:rPr lang="ru-RU" sz="3600" dirty="0" smtClean="0"/>
              <a:t>В. </a:t>
            </a:r>
            <a:r>
              <a:rPr lang="ru-RU" sz="3600" b="1" i="1" dirty="0" smtClean="0"/>
              <a:t>Отпуск</a:t>
            </a:r>
            <a:r>
              <a:rPr lang="ru-RU" sz="3600" dirty="0" smtClean="0"/>
              <a:t> мы провели очень весело.</a:t>
            </a:r>
          </a:p>
          <a:p>
            <a:r>
              <a:rPr lang="ru-RU" sz="3600" dirty="0" smtClean="0"/>
              <a:t>Г</a:t>
            </a:r>
            <a:r>
              <a:rPr lang="ru-RU" sz="3600" i="1" dirty="0" smtClean="0"/>
              <a:t>.</a:t>
            </a:r>
            <a:r>
              <a:rPr lang="ru-RU" sz="3600" b="1" i="1" dirty="0" smtClean="0"/>
              <a:t> Мята </a:t>
            </a:r>
            <a:r>
              <a:rPr lang="ru-RU" sz="3600" dirty="0" smtClean="0"/>
              <a:t>луговая уронила цвет.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683396" y="5157192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В</a:t>
            </a:r>
            <a:endParaRPr lang="ru-RU" sz="8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8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6. Укажите предложения с несогласованным определением</a:t>
            </a:r>
            <a:r>
              <a:rPr lang="ru-RU" sz="3200" i="1" dirty="0" smtClean="0"/>
              <a:t>.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А. Летом день длиннее ночи.</a:t>
            </a:r>
          </a:p>
          <a:p>
            <a:r>
              <a:rPr lang="ru-RU" sz="3600" dirty="0" smtClean="0"/>
              <a:t>Б. Сбылась мечта увидеть Москву.</a:t>
            </a:r>
          </a:p>
          <a:p>
            <a:r>
              <a:rPr lang="ru-RU" sz="3600" dirty="0" smtClean="0"/>
              <a:t>В. С любимыми не расставайтесь!</a:t>
            </a:r>
          </a:p>
          <a:p>
            <a:r>
              <a:rPr lang="ru-RU" sz="3600" dirty="0" smtClean="0"/>
              <a:t>Г. На второе подали макароны по-флотски.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674808" y="5187978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Б</a:t>
            </a:r>
            <a:endParaRPr lang="ru-RU" sz="80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1423" y="5324975"/>
            <a:ext cx="777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Г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accent2"/>
                </a:solidFill>
              </a:rPr>
              <a:t>7. Найдите предложения, в котором выделенное слово является определением.</a:t>
            </a:r>
            <a:endParaRPr lang="ru-RU" sz="32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/>
          <a:lstStyle/>
          <a:p>
            <a:r>
              <a:rPr lang="ru-RU" sz="3600" dirty="0" smtClean="0"/>
              <a:t>А. Как своей тревогой </a:t>
            </a:r>
            <a:r>
              <a:rPr lang="ru-RU" sz="3600" b="1" i="1" dirty="0" smtClean="0"/>
              <a:t>милому</a:t>
            </a:r>
            <a:r>
              <a:rPr lang="ru-RU" sz="3600" dirty="0" smtClean="0"/>
              <a:t> помочь?</a:t>
            </a:r>
          </a:p>
          <a:p>
            <a:r>
              <a:rPr lang="ru-RU" sz="3600" dirty="0" smtClean="0"/>
              <a:t>Б.</a:t>
            </a:r>
            <a:r>
              <a:rPr lang="ru-RU" sz="3600" b="1" i="1" dirty="0" smtClean="0"/>
              <a:t> Смелый </a:t>
            </a:r>
            <a:r>
              <a:rPr lang="ru-RU" sz="3600" dirty="0" smtClean="0"/>
              <a:t>к победе стремится.</a:t>
            </a:r>
          </a:p>
          <a:p>
            <a:r>
              <a:rPr lang="ru-RU" sz="3600" dirty="0" smtClean="0"/>
              <a:t>В. Лестница </a:t>
            </a:r>
            <a:r>
              <a:rPr lang="ru-RU" sz="3600" b="1" i="1" dirty="0" smtClean="0"/>
              <a:t>на чердак </a:t>
            </a:r>
            <a:r>
              <a:rPr lang="ru-RU" sz="3600" dirty="0" smtClean="0"/>
              <a:t>была крутая.</a:t>
            </a:r>
          </a:p>
          <a:p>
            <a:r>
              <a:rPr lang="ru-RU" sz="3600" dirty="0" smtClean="0"/>
              <a:t>Г. Желание </a:t>
            </a:r>
            <a:r>
              <a:rPr lang="ru-RU" sz="3600" b="1" i="1" dirty="0" smtClean="0"/>
              <a:t>наказать</a:t>
            </a:r>
            <a:r>
              <a:rPr lang="ru-RU" sz="3600" dirty="0" smtClean="0"/>
              <a:t> обидчика было сильно.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157192"/>
            <a:ext cx="9380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chemeClr val="accent2"/>
                </a:solidFill>
              </a:rPr>
              <a:t>В</a:t>
            </a:r>
            <a:endParaRPr lang="ru-RU" sz="88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9308" y="5280303"/>
            <a:ext cx="777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Г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8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accent2"/>
                </a:solidFill>
              </a:rPr>
              <a:t>8. В каком предложении ошибочно выделено приложение?</a:t>
            </a:r>
            <a:endParaRPr lang="ru-RU" sz="3600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А. Чижа захлопнула злодейка-западня.</a:t>
            </a:r>
          </a:p>
          <a:p>
            <a:r>
              <a:rPr lang="ru-RU" sz="3600" dirty="0" smtClean="0"/>
              <a:t>Б. Тамбов – город, основанный в 1636 году.</a:t>
            </a:r>
          </a:p>
          <a:p>
            <a:r>
              <a:rPr lang="ru-RU" sz="3600" dirty="0" smtClean="0"/>
              <a:t>В. Коня взял к себе мальчик Степан. </a:t>
            </a:r>
          </a:p>
          <a:p>
            <a:r>
              <a:rPr lang="ru-RU" sz="3600" dirty="0" smtClean="0"/>
              <a:t>Г. Кремль стоит на берегу                         реки-Москвы.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96943" y="5229200"/>
            <a:ext cx="777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2"/>
                </a:solidFill>
              </a:rPr>
              <a:t>Г</a:t>
            </a:r>
            <a:endParaRPr lang="ru-RU" sz="8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shablon_05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shablon_05</Template>
  <TotalTime>401</TotalTime>
  <Words>1310</Words>
  <Application>Microsoft Office PowerPoint</Application>
  <PresentationFormat>Экран 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shablon_05</vt:lpstr>
      <vt:lpstr>ИТОГОВЫЙ ТЕСТ</vt:lpstr>
      <vt:lpstr>1.Найди вид связи в словосочетании - примыкание</vt:lpstr>
      <vt:lpstr>2. Укажите риторический вопрос</vt:lpstr>
      <vt:lpstr>3.Найдите предложение, в котором подлежащее выражено словосочетанием.</vt:lpstr>
      <vt:lpstr>4. Укажите предложение с составным глагольным сказуемым.</vt:lpstr>
      <vt:lpstr>5. Найдите пример с выделенным словом – прямым дополнением.</vt:lpstr>
      <vt:lpstr>6. Укажите предложения с несогласованным определением.</vt:lpstr>
      <vt:lpstr>7. Найдите предложения, в котором выделенное слово является определением.</vt:lpstr>
      <vt:lpstr>8. В каком предложении ошибочно выделено приложение?</vt:lpstr>
      <vt:lpstr>9. В каком предложении нужно поставить тире между подлежащим и сказуемым.</vt:lpstr>
      <vt:lpstr>10. Найдите предложение, в котором обстоятельство выражено инфинитивом</vt:lpstr>
      <vt:lpstr>11. В каком примере запятая перед союзом как не нужна?</vt:lpstr>
      <vt:lpstr>12. В каком примере надо поставить запятую перед как?</vt:lpstr>
      <vt:lpstr>13. Укажите односоставные предложения.</vt:lpstr>
      <vt:lpstr>14. Найдите безличное предложение.</vt:lpstr>
      <vt:lpstr>15. Укажите предложения с однородными членами.</vt:lpstr>
      <vt:lpstr>16. Укажите предложение с верно расставленными знаками препинания.</vt:lpstr>
      <vt:lpstr>17. Укажите предложение, в котором при однородных членах есть обобщающее слово.</vt:lpstr>
      <vt:lpstr>18. Найдите необособленное определение.</vt:lpstr>
      <vt:lpstr>19. Укажите пример с правильно расставленными знаками препинания.</vt:lpstr>
      <vt:lpstr>20. В каком примере нужно обособить выделенное обстоятельство?</vt:lpstr>
      <vt:lpstr>21. В каком предложении верно расставлены знаки препинания?</vt:lpstr>
      <vt:lpstr>22. Найдите предложение, в котором есть и обращение, и вводное слово.</vt:lpstr>
      <vt:lpstr>23. Укажите верное оформление предложения с прямой речью.</vt:lpstr>
      <vt:lpstr>24.Укажите предложение с косвенной речью.</vt:lpstr>
      <vt:lpstr>25. Найдите предложение, в котором все знаки препинания расставлены верно.</vt:lpstr>
      <vt:lpstr>Презентация PowerPoint</vt:lpstr>
      <vt:lpstr>Учитель русского языка и литературы МБОУ СОШ №39 города Брянска  Борисова Наталья Ивановна.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</dc:title>
  <dc:creator>Арт</dc:creator>
  <cp:lastModifiedBy>Арт</cp:lastModifiedBy>
  <cp:revision>88</cp:revision>
  <dcterms:created xsi:type="dcterms:W3CDTF">2013-05-18T14:57:51Z</dcterms:created>
  <dcterms:modified xsi:type="dcterms:W3CDTF">2013-06-11T10:30:47Z</dcterms:modified>
  <cp:contentStatus/>
</cp:coreProperties>
</file>