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20.06.2013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Имя прилагательное. Обобщающий урок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40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(1)У самой елки очутился на виду замечательный человечек. (2)Он был тихим и скромным, словно спокойно ожидая, когда дойдет очередь и до него. (3)Правда, он был не очень складный: чересчур дли(</a:t>
            </a:r>
            <a:r>
              <a:rPr lang="ru-RU" dirty="0" err="1"/>
              <a:t>нн,н</a:t>
            </a:r>
            <a:r>
              <a:rPr lang="ru-RU" dirty="0"/>
              <a:t>)</a:t>
            </a:r>
            <a:r>
              <a:rPr lang="ru-RU" dirty="0" err="1"/>
              <a:t>ое</a:t>
            </a:r>
            <a:r>
              <a:rPr lang="ru-RU" dirty="0"/>
              <a:t> и плотное туловище на коротеньких и тонких ножках, да и голова тоже как будто великовата. (4) На нем был очень красивый блестящий фиолетовый гусарский костюм, щегольские сапожки. (5)Он прицепил на спину узкий (не)уклюжий плащ, словно </a:t>
            </a:r>
            <a:r>
              <a:rPr lang="ru-RU" dirty="0" err="1"/>
              <a:t>деревя</a:t>
            </a:r>
            <a:r>
              <a:rPr lang="ru-RU" dirty="0"/>
              <a:t>(</a:t>
            </a:r>
            <a:r>
              <a:rPr lang="ru-RU" dirty="0" err="1"/>
              <a:t>нн,н</a:t>
            </a:r>
            <a:r>
              <a:rPr lang="ru-RU" dirty="0"/>
              <a:t>)</a:t>
            </a:r>
            <a:r>
              <a:rPr lang="ru-RU" dirty="0" err="1"/>
              <a:t>ый</a:t>
            </a:r>
            <a:r>
              <a:rPr lang="ru-RU" dirty="0"/>
              <a:t>, а на голову нахлобучил смешной колпачок, но это не мешает ему быть милым. (6)Внимательно вглядывалась Мари в славного человечка.  (7)(Не)большие (изумрудно)зелёные глаза смотрели приветливо и доброжелательно. (8)Человечку очень шла кудрявая борода из белой бумажной штопки —  ведь так заметнее выступала ласковая улыбка на его алых губах. (9)Человечек широко разинул рот и оскалил (бело)снежные  острые зубы. (10)Нарядный человечек вел свой род от Щелкунчиков.</a:t>
            </a:r>
          </a:p>
        </p:txBody>
      </p:sp>
    </p:spTree>
    <p:extLst>
      <p:ext uri="{BB962C8B-B14F-4D97-AF65-F5344CB8AC3E}">
        <p14:creationId xmlns:p14="http://schemas.microsoft.com/office/powerpoint/2010/main" val="38669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Тренировочные упражнения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Подготовка к ЕГЭ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26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 1.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А.3. Укажите пример с ошибкой в образовании формы слова.</a:t>
            </a:r>
          </a:p>
          <a:p>
            <a:pPr marL="0" indent="0">
              <a:buNone/>
            </a:pPr>
            <a:r>
              <a:rPr lang="ru-RU" dirty="0"/>
              <a:t>1) Мари сейчас же взяла Щелкунчика и дала ему грызть самые маленькие орехи.</a:t>
            </a:r>
          </a:p>
          <a:p>
            <a:pPr marL="0" indent="0">
              <a:buNone/>
            </a:pPr>
            <a:r>
              <a:rPr lang="ru-RU" dirty="0"/>
              <a:t>2) В стекля(</a:t>
            </a:r>
            <a:r>
              <a:rPr lang="ru-RU" dirty="0" err="1"/>
              <a:t>н,нн</a:t>
            </a:r>
            <a:r>
              <a:rPr lang="ru-RU" dirty="0"/>
              <a:t>)ом шкафу игрушки выглядели, пожалуй, даже ещё ярче и красивее, чем когда их брали в руки.</a:t>
            </a:r>
          </a:p>
          <a:p>
            <a:pPr marL="0" indent="0">
              <a:buNone/>
            </a:pPr>
            <a:r>
              <a:rPr lang="ru-RU" dirty="0"/>
              <a:t>3) И тотчас же барабанщик начал выбивать дробь искуснейшим манером, так что стекля(</a:t>
            </a:r>
            <a:r>
              <a:rPr lang="ru-RU" dirty="0" err="1"/>
              <a:t>н,нн</a:t>
            </a:r>
            <a:r>
              <a:rPr lang="ru-RU" dirty="0"/>
              <a:t>)</a:t>
            </a:r>
            <a:r>
              <a:rPr lang="ru-RU" dirty="0" err="1"/>
              <a:t>ые</a:t>
            </a:r>
            <a:r>
              <a:rPr lang="ru-RU" dirty="0"/>
              <a:t> дверцы шкафа задрожали и задребезжали.</a:t>
            </a:r>
          </a:p>
          <a:p>
            <a:pPr marL="0" indent="0">
              <a:buNone/>
            </a:pPr>
            <a:r>
              <a:rPr lang="ru-RU" dirty="0"/>
              <a:t>4) Молодой человек подарил Мари самый вкуснейший марципан и куколок.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52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В1. Найдите </a:t>
            </a:r>
            <a:r>
              <a:rPr lang="ru-RU" dirty="0" smtClean="0"/>
              <a:t> среди прилагательных те , которые образованы </a:t>
            </a:r>
            <a:r>
              <a:rPr lang="ru-RU" dirty="0"/>
              <a:t>путём </a:t>
            </a:r>
            <a:r>
              <a:rPr lang="ru-RU" dirty="0" smtClean="0"/>
              <a:t>сложения. Объясните </a:t>
            </a:r>
            <a:r>
              <a:rPr lang="ru-RU" dirty="0"/>
              <a:t>написание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Определите способ образования имён прилагательных:</a:t>
            </a:r>
          </a:p>
          <a:p>
            <a:r>
              <a:rPr lang="ru-RU" dirty="0" smtClean="0"/>
              <a:t>настенный; новогодний; приветливый.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32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 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579296" cy="566124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А 13. В каком варианте ответа правильно указаны все цифры, на месте </a:t>
            </a:r>
            <a:r>
              <a:rPr lang="ru-RU" dirty="0" smtClean="0"/>
              <a:t>которых пишется </a:t>
            </a:r>
            <a:r>
              <a:rPr lang="ru-RU" dirty="0"/>
              <a:t>НН?</a:t>
            </a:r>
          </a:p>
          <a:p>
            <a:r>
              <a:rPr lang="ru-RU" dirty="0"/>
              <a:t> — Тик-и-так, тик-и-так! Не хрипите громко так! Слышит все король мыши(1)</a:t>
            </a:r>
            <a:r>
              <a:rPr lang="ru-RU" dirty="0" err="1"/>
              <a:t>ый</a:t>
            </a:r>
            <a:r>
              <a:rPr lang="ru-RU" dirty="0"/>
              <a:t>. Ну, часы, напев стари(2)</a:t>
            </a:r>
            <a:r>
              <a:rPr lang="ru-RU" dirty="0" err="1"/>
              <a:t>ый</a:t>
            </a:r>
            <a:r>
              <a:rPr lang="ru-RU" dirty="0"/>
              <a:t>! Ну, пробей, пробей, звонок: королю подходит </a:t>
            </a:r>
            <a:r>
              <a:rPr lang="ru-RU" dirty="0" err="1" smtClean="0"/>
              <a:t>срок!И</a:t>
            </a:r>
            <a:r>
              <a:rPr lang="ru-RU" dirty="0" smtClean="0"/>
              <a:t>  </a:t>
            </a:r>
            <a:r>
              <a:rPr lang="ru-RU" dirty="0"/>
              <a:t>часы в гости(3)ой глухо и хрипло пробили двенадцать ударов. </a:t>
            </a:r>
          </a:p>
          <a:p>
            <a:endParaRPr lang="ru-RU" dirty="0"/>
          </a:p>
          <a:p>
            <a:r>
              <a:rPr lang="ru-RU" dirty="0"/>
              <a:t>1) 2</a:t>
            </a:r>
          </a:p>
          <a:p>
            <a:r>
              <a:rPr lang="ru-RU" dirty="0"/>
              <a:t>2) 2, 3,  </a:t>
            </a:r>
          </a:p>
          <a:p>
            <a:r>
              <a:rPr lang="ru-RU" dirty="0"/>
              <a:t>3) 1, 2</a:t>
            </a:r>
          </a:p>
          <a:p>
            <a:r>
              <a:rPr lang="ru-RU" dirty="0"/>
              <a:t>4) 1, 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23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Объясните написание н – </a:t>
            </a:r>
            <a:r>
              <a:rPr lang="ru-RU" dirty="0" err="1"/>
              <a:t>нн</a:t>
            </a:r>
            <a:r>
              <a:rPr lang="ru-RU" dirty="0"/>
              <a:t> в прилагательных: </a:t>
            </a:r>
            <a:endParaRPr lang="ru-RU" dirty="0" smtClean="0"/>
          </a:p>
          <a:p>
            <a:r>
              <a:rPr lang="ru-RU" i="1" dirty="0" smtClean="0"/>
              <a:t>былинный </a:t>
            </a:r>
            <a:r>
              <a:rPr lang="ru-RU" i="1" dirty="0"/>
              <a:t>герой, гостиный двор, ослиное упрямство, вещь бесценна, соломенная шляпка. </a:t>
            </a:r>
            <a:endParaRPr lang="ru-RU" i="1" dirty="0" smtClean="0"/>
          </a:p>
          <a:p>
            <a:endParaRPr lang="ru-RU" dirty="0"/>
          </a:p>
          <a:p>
            <a:r>
              <a:rPr lang="ru-RU" dirty="0" smtClean="0"/>
              <a:t>Подчеркните </a:t>
            </a:r>
            <a:r>
              <a:rPr lang="ru-RU" dirty="0"/>
              <a:t>фразеологизм.</a:t>
            </a:r>
          </a:p>
        </p:txBody>
      </p:sp>
    </p:spTree>
    <p:extLst>
      <p:ext uri="{BB962C8B-B14F-4D97-AF65-F5344CB8AC3E}">
        <p14:creationId xmlns:p14="http://schemas.microsoft.com/office/powerpoint/2010/main" val="8301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Объясните написание не с прилагательными: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dirty="0" smtClean="0"/>
              <a:t>не </a:t>
            </a:r>
            <a:r>
              <a:rPr lang="ru-RU" sz="5400" dirty="0"/>
              <a:t>знакомый, а чужой; негромкое чтение сказки; далеко не радостный финал; не стеклянная дверь; говорил негромко, но отчётливо.</a:t>
            </a:r>
          </a:p>
        </p:txBody>
      </p:sp>
    </p:spTree>
    <p:extLst>
      <p:ext uri="{BB962C8B-B14F-4D97-AF65-F5344CB8AC3E}">
        <p14:creationId xmlns:p14="http://schemas.microsoft.com/office/powerpoint/2010/main" val="334400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 3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каком предложении НЕ со словом пишется раздельно? </a:t>
            </a:r>
          </a:p>
          <a:p>
            <a:r>
              <a:rPr lang="ru-RU" dirty="0"/>
              <a:t>1)	</a:t>
            </a:r>
            <a:r>
              <a:rPr lang="ru-RU" dirty="0" err="1"/>
              <a:t>Мышильда</a:t>
            </a:r>
            <a:r>
              <a:rPr lang="ru-RU" dirty="0"/>
              <a:t> быстро и весело выпрыгнула из-под печки, вскочила на плиту и стала хватать нескладными (лишённый слаженности, грубыми) лапками один за другим кусочки сала, которые ей протягивала королева. </a:t>
            </a:r>
          </a:p>
          <a:p>
            <a:r>
              <a:rPr lang="ru-RU" dirty="0"/>
              <a:t>2)	Поверьте, мы нашли небольшой, но ценный орех </a:t>
            </a:r>
            <a:r>
              <a:rPr lang="ru-RU" dirty="0" err="1"/>
              <a:t>Кракатук</a:t>
            </a:r>
            <a:r>
              <a:rPr lang="ru-RU" dirty="0"/>
              <a:t> - залог красоты принцессы.</a:t>
            </a:r>
          </a:p>
          <a:p>
            <a:r>
              <a:rPr lang="ru-RU" dirty="0"/>
              <a:t>3)	Они очутились в необыкновенной Цукатной роще, которая была еще прекраснее, чем Рождественский лес, так  дивно благоухали тут  редкостные плоды.</a:t>
            </a:r>
          </a:p>
          <a:p>
            <a:r>
              <a:rPr lang="ru-RU" dirty="0"/>
              <a:t>4)	Она подняла глаза: крестный держал за руку </a:t>
            </a:r>
            <a:r>
              <a:rPr lang="ru-RU" dirty="0" smtClean="0"/>
              <a:t>небезобразного </a:t>
            </a:r>
            <a:r>
              <a:rPr lang="ru-RU" dirty="0"/>
              <a:t>человечка, а восхитительного юношу, белого и румяного, в великолепном красном, шитом золотом кафтане.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08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Задание</a:t>
            </a:r>
            <a:r>
              <a:rPr lang="ru-RU" dirty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Определите </a:t>
            </a:r>
            <a:r>
              <a:rPr lang="ru-RU" dirty="0"/>
              <a:t>разряд прилагательных: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i="1" dirty="0"/>
              <a:t>Остановились они у огромного платяного шкафа. Мари с удивлением заметила, что дверцы распахнуты; ей хорошо было видно отцовскую дорожную шубу.</a:t>
            </a:r>
            <a:br>
              <a:rPr lang="ru-RU" sz="4800" i="1" dirty="0"/>
            </a:br>
            <a:endParaRPr lang="ru-RU" sz="4800" i="1" dirty="0"/>
          </a:p>
        </p:txBody>
      </p:sp>
    </p:spTree>
    <p:extLst>
      <p:ext uri="{BB962C8B-B14F-4D97-AF65-F5344CB8AC3E}">
        <p14:creationId xmlns:p14="http://schemas.microsoft.com/office/powerpoint/2010/main" val="389345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Тест 4.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 </a:t>
            </a:r>
            <a:r>
              <a:rPr lang="ru-RU" dirty="0"/>
              <a:t>9. Какое сочетание слов является грамматической основой в одном </a:t>
            </a:r>
            <a:r>
              <a:rPr lang="ru-RU" dirty="0" smtClean="0"/>
              <a:t>из предложений </a:t>
            </a:r>
            <a:r>
              <a:rPr lang="ru-RU" dirty="0"/>
              <a:t>или в одной из частей сложного предложения текста?</a:t>
            </a:r>
          </a:p>
          <a:p>
            <a:r>
              <a:rPr lang="ru-RU" dirty="0"/>
              <a:t>1)     он </a:t>
            </a:r>
            <a:r>
              <a:rPr lang="ru-RU" dirty="0" smtClean="0"/>
              <a:t>тихим                                       </a:t>
            </a:r>
            <a:r>
              <a:rPr lang="ru-RU" dirty="0"/>
              <a:t>(предложение  2)  </a:t>
            </a:r>
          </a:p>
          <a:p>
            <a:r>
              <a:rPr lang="ru-RU" dirty="0"/>
              <a:t>2)     прицепил плащ                        (предложение  5)  </a:t>
            </a:r>
          </a:p>
          <a:p>
            <a:r>
              <a:rPr lang="ru-RU" dirty="0"/>
              <a:t>3)     голова великовата                   (предложение  3)</a:t>
            </a:r>
          </a:p>
          <a:p>
            <a:r>
              <a:rPr lang="ru-RU" dirty="0"/>
              <a:t>4)     глаза (не)большие                   (предложение  7) </a:t>
            </a:r>
          </a:p>
        </p:txBody>
      </p:sp>
    </p:spTree>
    <p:extLst>
      <p:ext uri="{BB962C8B-B14F-4D97-AF65-F5344CB8AC3E}">
        <p14:creationId xmlns:p14="http://schemas.microsoft.com/office/powerpoint/2010/main" val="408707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Редактирование текста.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______________________     </a:t>
            </a:r>
            <a:r>
              <a:rPr lang="ru-RU" dirty="0"/>
              <a:t>___________________ елка посреди комнаты была увешана _________________ и __________________ яблоками, а на всех ветках, словно цветы или бутоны, росли  _______________________ орехи, ___________________пряники, _____________________конфеты и вообще всякие ____________________ сласти. Но больше всего украшали ____________________ дерево сотни __________________ свечек, которые, как звездочки, сверкали в __________________ зелени.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94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</TotalTime>
  <Words>588</Words>
  <Application>Microsoft Office PowerPoint</Application>
  <PresentationFormat>Экран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Имя прилагательное. Обобщающий урок</vt:lpstr>
      <vt:lpstr>Презентация PowerPoint</vt:lpstr>
      <vt:lpstr>Тренировочные упражнения</vt:lpstr>
      <vt:lpstr>Тест 1.</vt:lpstr>
      <vt:lpstr>Задание .</vt:lpstr>
      <vt:lpstr>Тест 2.</vt:lpstr>
      <vt:lpstr>Задание.</vt:lpstr>
      <vt:lpstr>Объясните написание не с прилагательными: </vt:lpstr>
      <vt:lpstr>Тест 3 </vt:lpstr>
      <vt:lpstr> Задание.  Определите разряд прилагательных:  </vt:lpstr>
      <vt:lpstr>Тест 4. </vt:lpstr>
      <vt:lpstr>Редактирование текста.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Имя прилагательное. Обобщающий урок</dc:title>
  <dc:creator>Ирина</dc:creator>
  <cp:lastModifiedBy>Ирина</cp:lastModifiedBy>
  <cp:revision>4</cp:revision>
  <dcterms:created xsi:type="dcterms:W3CDTF">2013-01-09T08:11:09Z</dcterms:created>
  <dcterms:modified xsi:type="dcterms:W3CDTF">2013-06-20T07:30:36Z</dcterms:modified>
</cp:coreProperties>
</file>