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3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" initials="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31BF-3914-4E0F-9D3E-30001E2CC488}" type="datetimeFigureOut">
              <a:rPr lang="ru-RU" smtClean="0"/>
              <a:t>28.01.2012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FEA3-227D-4751-95D3-EED33077D82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Какая бывает зима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им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7214"/>
            <a:ext cx="9495222" cy="7215214"/>
          </a:xfr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Спросили у слона –</a:t>
            </a:r>
            <a:br>
              <a:rPr lang="ru-RU" dirty="0" smtClean="0"/>
            </a:br>
            <a:r>
              <a:rPr lang="ru-RU" dirty="0" smtClean="0"/>
              <a:t>Какая бывает зима?</a:t>
            </a:r>
            <a:endParaRPr lang="ru-RU" dirty="0"/>
          </a:p>
        </p:txBody>
      </p:sp>
      <p:pic>
        <p:nvPicPr>
          <p:cNvPr id="4" name="Содержимое 3" descr="сл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5110"/>
            <a:ext cx="7572428" cy="5432890"/>
          </a:xfr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Спросили у снегиря-</a:t>
            </a:r>
            <a:br>
              <a:rPr lang="ru-RU" dirty="0" smtClean="0"/>
            </a:br>
            <a:r>
              <a:rPr lang="ru-RU" dirty="0" smtClean="0"/>
              <a:t>Какая бывает зима?</a:t>
            </a:r>
            <a:endParaRPr lang="ru-RU" dirty="0"/>
          </a:p>
        </p:txBody>
      </p:sp>
      <p:pic>
        <p:nvPicPr>
          <p:cNvPr id="4" name="Содержимое 3" descr="снеги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417761"/>
            <a:ext cx="5429288" cy="5440239"/>
          </a:xfr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Спросили у рыжей собака-</a:t>
            </a:r>
            <a:br>
              <a:rPr lang="ru-RU" dirty="0" smtClean="0"/>
            </a:br>
            <a:r>
              <a:rPr lang="ru-RU" dirty="0" smtClean="0"/>
              <a:t>Какая бывает зима?</a:t>
            </a:r>
            <a:endParaRPr lang="ru-RU" dirty="0"/>
          </a:p>
        </p:txBody>
      </p:sp>
      <p:pic>
        <p:nvPicPr>
          <p:cNvPr id="4" name="Содержимое 3" descr="соба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217395" cy="5429264"/>
          </a:xfr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Спросили у медведя-</a:t>
            </a:r>
            <a:br>
              <a:rPr lang="ru-RU" dirty="0" smtClean="0"/>
            </a:br>
            <a:r>
              <a:rPr lang="ru-RU" dirty="0" smtClean="0"/>
              <a:t>Какая бывает зима?</a:t>
            </a:r>
            <a:endParaRPr lang="ru-RU" dirty="0"/>
          </a:p>
        </p:txBody>
      </p:sp>
      <p:pic>
        <p:nvPicPr>
          <p:cNvPr id="4" name="Содержимое 3" descr="медвед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465008"/>
          </a:xfr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Спросили у мальчишки-</a:t>
            </a:r>
            <a:br>
              <a:rPr lang="ru-RU" dirty="0" smtClean="0"/>
            </a:br>
            <a:r>
              <a:rPr lang="ru-RU" dirty="0" smtClean="0"/>
              <a:t>Какая бывает зима?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абавы зимни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2737165" cy="395128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катаются на лыжах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2143116"/>
            <a:ext cx="2971828" cy="4461198"/>
          </a:xfr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Катаются с горки</a:t>
            </a:r>
            <a:endParaRPr lang="ru-RU" dirty="0"/>
          </a:p>
        </p:txBody>
      </p:sp>
      <p:pic>
        <p:nvPicPr>
          <p:cNvPr id="4" name="Содержимое 3" descr="гор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610044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Играют в снежки</a:t>
            </a:r>
            <a:endParaRPr lang="ru-RU" dirty="0"/>
          </a:p>
        </p:txBody>
      </p:sp>
      <p:pic>
        <p:nvPicPr>
          <p:cNvPr id="4" name="Содержимое 3" descr="1753155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3517" y="1357298"/>
            <a:ext cx="9267517" cy="5500702"/>
          </a:xfr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</TotalTime>
  <Words>26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Какая бывает зима</vt:lpstr>
      <vt:lpstr>Слайд 2</vt:lpstr>
      <vt:lpstr>Спросили у слона – Какая бывает зима?</vt:lpstr>
      <vt:lpstr>Спросили у снегиря- Какая бывает зима?</vt:lpstr>
      <vt:lpstr>Спросили у рыжей собака- Какая бывает зима?</vt:lpstr>
      <vt:lpstr>Спросили у медведя- Какая бывает зима?</vt:lpstr>
      <vt:lpstr>Спросили у мальчишки- Какая бывает зима?</vt:lpstr>
      <vt:lpstr>Катаются с горки</vt:lpstr>
      <vt:lpstr>Играют в снежки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бывает зима</dc:title>
  <dc:creator>Ирина</dc:creator>
  <cp:lastModifiedBy>Ирина</cp:lastModifiedBy>
  <cp:revision>6</cp:revision>
  <dcterms:created xsi:type="dcterms:W3CDTF">2012-01-28T07:56:11Z</dcterms:created>
  <dcterms:modified xsi:type="dcterms:W3CDTF">2012-01-28T08:54:40Z</dcterms:modified>
</cp:coreProperties>
</file>