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kozlov.ru/upload/images/0505/0505191506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/>
              <a:t>Андрей Платонович Платонов</a:t>
            </a:r>
            <a:br>
              <a:rPr lang="ru-RU" dirty="0" smtClean="0"/>
            </a:br>
            <a:r>
              <a:rPr lang="ru-RU" dirty="0" smtClean="0"/>
              <a:t>(1899 – 1951)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492896"/>
            <a:ext cx="5248672" cy="25922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Сказка-быль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«Неизвестный цветок»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 из 350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3600400" cy="484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116632"/>
            <a:ext cx="3995936" cy="65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Шемталинский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алексей\Desktop\6648f45035a47efdПЛАТОНОВ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3614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400600" cy="6480720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Сказку «Неизвестный цветок» писатель подарил дочке Маше, которая потом посвятила свою жизнь памяти отца.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Она организовала свыше 50 посмертных изданий Платонова.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«Неизвестный цветок» – один из последних рассказов писателя. Спустя годы это произведение было высоко оценено.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лексей\Desktop\Платонов с дочерью1.jpg"/>
          <p:cNvPicPr>
            <a:picLocks noChangeAspect="1" noChangeArrowheads="1"/>
          </p:cNvPicPr>
          <p:nvPr/>
        </p:nvPicPr>
        <p:blipFill>
          <a:blip r:embed="rId3" cstate="print"/>
          <a:srcRect t="1282" b="8974"/>
          <a:stretch>
            <a:fillRect/>
          </a:stretch>
        </p:blipFill>
        <p:spPr bwMode="auto">
          <a:xfrm>
            <a:off x="5580112" y="980728"/>
            <a:ext cx="338947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332240" cy="216024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Жизнь ничего не дарует без тяжких трудов и волнений.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5699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Притча, сотканная из мелодий надежды, тоски, веры в справедливость детей. Чистое золото поэзии сердца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tatic.starlook.ru/img/2229436.old_starlook_images.17976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24336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62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-быль</a:t>
            </a:r>
            <a:endParaRPr lang="ru-RU" sz="60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33314">
            <a:off x="2454570" y="1176237"/>
            <a:ext cx="519929" cy="1008112"/>
          </a:xfrm>
          <a:prstGeom prst="downArrow">
            <a:avLst>
              <a:gd name="adj1" fmla="val 40744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68546">
            <a:off x="5897826" y="1178188"/>
            <a:ext cx="506894" cy="1008112"/>
          </a:xfrm>
          <a:prstGeom prst="downArrow">
            <a:avLst>
              <a:gd name="adj1" fmla="val 40744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Сказочное начало: «Жил на свете цветок…»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История о том, как рос цветок, преодолевая трудности. Он умел разговаривать.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Цветок воспринимается как живое существо, способное мыслить, испытывать боль и радость.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34888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Повествование о Даше и детях.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C:\Users\алексей\Desktop\0015-009-Refleks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72405" cy="63367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. копилка\картинки\Изображение 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1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алексей\Desktop\0011-007-Tretja-ostano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880798" cy="372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Андрей Платонович Платонов (1899 – 1951)</vt:lpstr>
      <vt:lpstr>Есть писатели, соответствующие своему времени, совпадающие по уровню с современниками…      и есть опережающие время, до которых надо еще тянуться… К таким писателям относится Андрей Платонович Платонов.                          В. Шемталинский</vt:lpstr>
      <vt:lpstr>Сказку «Неизвестный цветок» писатель подарил дочке Маше, которая потом посвятила свою жизнь памяти отца.  Она организовала свыше 50 посмертных изданий Платонова. «Неизвестный цветок» – один из последних рассказов писателя. Спустя годы это произведение было высоко оценено.</vt:lpstr>
      <vt:lpstr>Жизнь ничего не дарует без тяжких трудов и волнений. Гораций </vt:lpstr>
      <vt:lpstr>Сказка -быль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Платонович Платонов (1899 – 1951)</dc:title>
  <dc:creator>алексей</dc:creator>
  <cp:lastModifiedBy>алексей</cp:lastModifiedBy>
  <cp:revision>7</cp:revision>
  <dcterms:created xsi:type="dcterms:W3CDTF">2012-02-10T16:48:24Z</dcterms:created>
  <dcterms:modified xsi:type="dcterms:W3CDTF">2012-02-10T17:46:39Z</dcterms:modified>
</cp:coreProperties>
</file>