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8" r:id="rId2"/>
    <p:sldId id="264" r:id="rId3"/>
    <p:sldId id="265" r:id="rId4"/>
    <p:sldId id="266" r:id="rId5"/>
    <p:sldId id="267" r:id="rId6"/>
    <p:sldId id="256" r:id="rId7"/>
    <p:sldId id="257" r:id="rId8"/>
    <p:sldId id="258" r:id="rId9"/>
    <p:sldId id="259" r:id="rId10"/>
    <p:sldId id="260" r:id="rId11"/>
    <p:sldId id="261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DE8D2-865D-461B-A440-41ECCB6A19FB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7466B-292E-4883-B530-7A6ECA195B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F7466B-292E-4883-B530-7A6ECA195BE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\\ru.wikipedia.org\wiki\%25D0%2592%25D0%25B5%25D1%2589%25D0%25B8%25D0%25B9_%25D0%259E%25D0%25BB%25D0%25B5%25D0%25B3" TargetMode="External"/><Relationship Id="rId2" Type="http://schemas.openxmlformats.org/officeDocument/2006/relationships/hyperlink" Target="file:///\\ru.wikipedia.org\wiki\%25D0%259A%25D0%25B0%25D1%2580%25D0%25B0%25D0%25BC%25D0%25B7%25D0%25B8%25D0%25BD,_%25D0%259D%25D0%25B8%25D0%25BA%25D0%25BE%25D0%25BB%25D0%25B0%25D0%25B9_%25D0%259C%25D0%25B8%25D1%2585%25D0%25B0%25D0%25B9%25D0%25BB%25D0%25BE%25D0%25B2%25D0%25B8%25D1%258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Шафигуллина</a:t>
            </a:r>
            <a:r>
              <a:rPr lang="ru-RU" dirty="0" smtClean="0"/>
              <a:t> </a:t>
            </a:r>
            <a:r>
              <a:rPr lang="ru-RU" dirty="0" err="1" smtClean="0"/>
              <a:t>Алсу</a:t>
            </a:r>
            <a:r>
              <a:rPr lang="ru-RU" dirty="0" smtClean="0"/>
              <a:t> Геннадьевна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Учитель русского языка и литературы .</a:t>
            </a:r>
            <a:br>
              <a:rPr lang="ru-RU" dirty="0" smtClean="0"/>
            </a:br>
            <a:r>
              <a:rPr lang="ru-RU" dirty="0" err="1" smtClean="0"/>
              <a:t>Елабужская</a:t>
            </a:r>
            <a:r>
              <a:rPr lang="ru-RU" dirty="0" smtClean="0"/>
              <a:t> специальная(коррекционная) общеобразовательная школа-интернат  </a:t>
            </a:r>
            <a:r>
              <a:rPr lang="en-US" dirty="0" smtClean="0"/>
              <a:t>I</a:t>
            </a:r>
            <a:r>
              <a:rPr lang="ru-RU" dirty="0" smtClean="0"/>
              <a:t>,</a:t>
            </a:r>
            <a:r>
              <a:rPr lang="en-US" dirty="0" smtClean="0"/>
              <a:t>II</a:t>
            </a:r>
            <a:r>
              <a:rPr lang="ru-RU" smtClean="0"/>
              <a:t> вида.</a:t>
            </a: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32760"/>
          </a:xfrm>
        </p:spPr>
        <p:txBody>
          <a:bodyPr/>
          <a:lstStyle/>
          <a:p>
            <a:r>
              <a:rPr lang="ru-RU" sz="3600" dirty="0" smtClean="0"/>
              <a:t>Так вот где таилась погибель моя!</a:t>
            </a:r>
            <a:endParaRPr lang="ru-RU" sz="3600" dirty="0"/>
          </a:p>
        </p:txBody>
      </p:sp>
      <p:pic>
        <p:nvPicPr>
          <p:cNvPr id="5122" name="Picture 2" descr="C:\Users\Алсу\Pictures\пушкин\800px-Russian_konung_Oleg_by_Vasnetsov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8280920" cy="5301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Алсу\Pictures\пушкин\bor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5" y="332656"/>
            <a:ext cx="8424936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Алсу\Pictures\пушкин\песнь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40768"/>
            <a:ext cx="4746823" cy="4068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«Песнь о </a:t>
            </a:r>
            <a:r>
              <a:rPr lang="ru-RU" smtClean="0"/>
              <a:t>вещем Олеге». А.С.Пушкин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«Песнь о вещем Олеге» датируется 1 марта 1822 г. Напечатано Пушкиным в альманахе „Северные Цветы на 1825 год, собранные бароном </a:t>
            </a:r>
            <a:r>
              <a:rPr lang="ru-RU" dirty="0" err="1" smtClean="0"/>
              <a:t>Дельвигом</a:t>
            </a:r>
            <a:r>
              <a:rPr lang="ru-RU" dirty="0" smtClean="0"/>
              <a:t>“. В основе стихотворения лежит летописный рассказ, приведенный </a:t>
            </a:r>
            <a:r>
              <a:rPr lang="ru-RU" dirty="0" smtClean="0">
                <a:hlinkClick r:id="rId2" action="ppaction://hlinkfile" tooltip="w:Карамзин, Николай Михайлович"/>
              </a:rPr>
              <a:t>Карамзиным</a:t>
            </a:r>
            <a:r>
              <a:rPr lang="ru-RU" dirty="0" smtClean="0"/>
              <a:t> в главе V тома I «Истории Государства Российского». «</a:t>
            </a:r>
            <a:r>
              <a:rPr lang="ru-RU" dirty="0" smtClean="0">
                <a:hlinkClick r:id="rId3" action="ppaction://hlinkfile" tooltip="w:Вещий Олег"/>
              </a:rPr>
              <a:t>Вещий Олег</a:t>
            </a:r>
            <a:r>
              <a:rPr lang="ru-RU" dirty="0" smtClean="0"/>
              <a:t>» — первый киевский князь, правил в 879—912 гг. Прозван «вещим» после победоносного похода в 907 г. на греков.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Словарная работа.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Хозары</a:t>
            </a:r>
            <a:r>
              <a:rPr lang="ru-RU" sz="3600" dirty="0" smtClean="0"/>
              <a:t>- народ , живший некогда в южнорусских степях и нападавший на Древнюю </a:t>
            </a:r>
            <a:r>
              <a:rPr lang="ru-RU" sz="3600" dirty="0" err="1" smtClean="0"/>
              <a:t>русь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1026" name="Picture 2" descr="C:\Users\Алсу\Pictures\хоз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861048"/>
            <a:ext cx="3672408" cy="29969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Броня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Одежда из металлических пластинок или колец; защищала воина от удара меча, копья.</a:t>
            </a:r>
            <a:endParaRPr lang="ru-RU" dirty="0"/>
          </a:p>
        </p:txBody>
      </p:sp>
      <p:pic>
        <p:nvPicPr>
          <p:cNvPr id="2051" name="Picture 3" descr="C:\Users\Алсу\Pictures\iCAI2KR3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1193" y="2708920"/>
            <a:ext cx="4602807" cy="41490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Перун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Бог грома и молнии у древних славян.</a:t>
            </a:r>
            <a:endParaRPr lang="ru-RU" dirty="0"/>
          </a:p>
        </p:txBody>
      </p:sp>
      <p:pic>
        <p:nvPicPr>
          <p:cNvPr id="3075" name="Picture 3" descr="C:\Users\Алсу\Pictures\923e2e3789e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276872"/>
            <a:ext cx="6096000" cy="4581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1470025"/>
          </a:xfrm>
        </p:spPr>
        <p:txBody>
          <a:bodyPr/>
          <a:lstStyle/>
          <a:p>
            <a:r>
              <a:rPr lang="ru-RU" dirty="0" smtClean="0"/>
              <a:t>Песнь о Вещем Олеге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лсу\Pictures\пушкин\Oleg_Vetsh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556792"/>
            <a:ext cx="8568951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3356992"/>
            <a:ext cx="7772400" cy="150876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Вдохновенный</a:t>
            </a:r>
          </a:p>
          <a:p>
            <a:r>
              <a:rPr lang="ru-RU" sz="3200" dirty="0" smtClean="0"/>
              <a:t>Кудесник.</a:t>
            </a:r>
            <a:endParaRPr lang="ru-RU" sz="3200" dirty="0"/>
          </a:p>
        </p:txBody>
      </p:sp>
      <p:pic>
        <p:nvPicPr>
          <p:cNvPr id="2050" name="Picture 2" descr="C:\Users\Алсу\Pictures\пушкин\kochergin_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0"/>
            <a:ext cx="5292080" cy="64087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Бранное поле – </a:t>
            </a:r>
            <a:r>
              <a:rPr lang="ru-RU" dirty="0" err="1" smtClean="0"/>
              <a:t>поле</a:t>
            </a:r>
            <a:r>
              <a:rPr lang="ru-RU" dirty="0" smtClean="0"/>
              <a:t> битвы.</a:t>
            </a:r>
            <a:endParaRPr lang="ru-RU" dirty="0"/>
          </a:p>
        </p:txBody>
      </p:sp>
      <p:pic>
        <p:nvPicPr>
          <p:cNvPr id="3074" name="Picture 2" descr="C:\Users\Алсу\Pictures\пушкин\0_713d4_f02c1044_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00808"/>
            <a:ext cx="7416824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Отроки- молодые слуги князя.</a:t>
            </a:r>
            <a:endParaRPr lang="ru-RU" dirty="0"/>
          </a:p>
        </p:txBody>
      </p:sp>
      <p:pic>
        <p:nvPicPr>
          <p:cNvPr id="4098" name="Picture 2" descr="C:\Users\Алсу\Pictures\пушкин\0_713db_3d3f115e_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84784"/>
            <a:ext cx="6768752" cy="5373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36</TotalTime>
  <Words>160</Words>
  <Application>Microsoft Office PowerPoint</Application>
  <PresentationFormat>Экран (4:3)</PresentationFormat>
  <Paragraphs>18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Метро</vt:lpstr>
      <vt:lpstr>Шафигуллина Алсу Геннадьевна</vt:lpstr>
      <vt:lpstr>«Песнь о вещем Олеге». А.С.Пушкин</vt:lpstr>
      <vt:lpstr>Словарная работа.</vt:lpstr>
      <vt:lpstr>           Броня</vt:lpstr>
      <vt:lpstr>           Перун  </vt:lpstr>
      <vt:lpstr>Песнь о Вещем Олеге</vt:lpstr>
      <vt:lpstr>  </vt:lpstr>
      <vt:lpstr>Бранное поле – поле битвы.</vt:lpstr>
      <vt:lpstr>Отроки- молодые слуги князя.</vt:lpstr>
      <vt:lpstr>Так вот где таилась погибель моя!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Алсу</dc:creator>
  <cp:lastModifiedBy>Алсу</cp:lastModifiedBy>
  <cp:revision>9</cp:revision>
  <dcterms:created xsi:type="dcterms:W3CDTF">2011-11-15T07:21:02Z</dcterms:created>
  <dcterms:modified xsi:type="dcterms:W3CDTF">2012-03-06T10:07:45Z</dcterms:modified>
</cp:coreProperties>
</file>