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1427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159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000108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добрый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 добренький, одобрить, добрейший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а, учился, не, под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 ком? что делать? кому? кого?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спряжение, склонение, падеж, одушевленность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краткая форма, разряд, время, степень сравнения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285728"/>
            <a:ext cx="44101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ИНФИНИТИВ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357298"/>
            <a:ext cx="714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называет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действие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отвечает на вопросы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делать? что сделать?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указывает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ни на время, ни на лицо,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ни на число, ни на род.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5143512"/>
            <a:ext cx="7114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формообразующие суффиксы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ТЬ, ТИ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5929330"/>
            <a:ext cx="7454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основа может оканчиваться на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ЧЬ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1214422"/>
            <a:ext cx="6636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ачальная форма, неопределенная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7154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Мой самый близкий друг Шурик любил считать ворон, бить баклуши. Дома он палец о палец не ударял, чтобы помочь бабушке. Как его только ни корили  родители, что ему ни выговаривали, а ему все нипочем. Я на его месте сквозь землю бы провалился.  А  у Шурика в одно ухо влетает, в другое вылетает. Лодыря гонять – время даром  терять.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71543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Мой самый близкий друг Шурик любил считать ворон, бить баклуши. Дома он палец о палец не ударял, чтобы помочь бабушке. 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Лодыря гонять – время даром  терять.</a:t>
            </a:r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500298" y="1785926"/>
            <a:ext cx="5929354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500298" y="2000240"/>
            <a:ext cx="5929354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5720" y="2571744"/>
            <a:ext cx="4143404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85720" y="2714620"/>
            <a:ext cx="4071966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85720" y="4071942"/>
            <a:ext cx="2071702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85720" y="4214818"/>
            <a:ext cx="2071702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4282" y="5500702"/>
            <a:ext cx="2071702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14282" y="5715016"/>
            <a:ext cx="2071702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85720" y="4786322"/>
            <a:ext cx="4214842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191</Words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Lena</cp:lastModifiedBy>
  <cp:revision>8</cp:revision>
  <dcterms:modified xsi:type="dcterms:W3CDTF">2012-04-10T19:17:24Z</dcterms:modified>
</cp:coreProperties>
</file>